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4"/>
  </p:notesMasterIdLst>
  <p:sldIdLst>
    <p:sldId id="256" r:id="rId2"/>
    <p:sldId id="258" r:id="rId3"/>
    <p:sldId id="311" r:id="rId4"/>
    <p:sldId id="259" r:id="rId5"/>
    <p:sldId id="316" r:id="rId6"/>
    <p:sldId id="261" r:id="rId7"/>
    <p:sldId id="260" r:id="rId8"/>
    <p:sldId id="314" r:id="rId9"/>
    <p:sldId id="278" r:id="rId10"/>
    <p:sldId id="315" r:id="rId11"/>
    <p:sldId id="262" r:id="rId12"/>
    <p:sldId id="275" r:id="rId13"/>
    <p:sldId id="318" r:id="rId14"/>
    <p:sldId id="319" r:id="rId15"/>
    <p:sldId id="289" r:id="rId16"/>
    <p:sldId id="320" r:id="rId17"/>
    <p:sldId id="321" r:id="rId18"/>
    <p:sldId id="271" r:id="rId19"/>
    <p:sldId id="267" r:id="rId20"/>
    <p:sldId id="323" r:id="rId21"/>
    <p:sldId id="324" r:id="rId22"/>
    <p:sldId id="325" r:id="rId23"/>
    <p:sldId id="326" r:id="rId24"/>
    <p:sldId id="330" r:id="rId25"/>
    <p:sldId id="331" r:id="rId26"/>
    <p:sldId id="327" r:id="rId27"/>
    <p:sldId id="322" r:id="rId28"/>
    <p:sldId id="263" r:id="rId29"/>
    <p:sldId id="329" r:id="rId30"/>
    <p:sldId id="273" r:id="rId31"/>
    <p:sldId id="285" r:id="rId32"/>
    <p:sldId id="290" r:id="rId33"/>
  </p:sldIdLst>
  <p:sldSz cx="9144000" cy="5143500" type="screen16x9"/>
  <p:notesSz cx="6858000" cy="9144000"/>
  <p:embeddedFontLst>
    <p:embeddedFont>
      <p:font typeface="DM Sans" panose="020B0604020202020204" charset="0"/>
      <p:regular r:id="rId35"/>
      <p:bold r:id="rId36"/>
      <p:italic r:id="rId37"/>
      <p:boldItalic r:id="rId38"/>
    </p:embeddedFont>
    <p:embeddedFont>
      <p:font typeface="Fira Sans" panose="020B0503050000020004" pitchFamily="34" charset="0"/>
      <p:regular r:id="rId39"/>
      <p:bold r:id="rId40"/>
      <p:italic r:id="rId41"/>
      <p:boldItalic r:id="rId42"/>
    </p:embeddedFont>
    <p:embeddedFont>
      <p:font typeface="Fira Sans Medium" panose="020B0603050000020004" pitchFamily="34" charset="0"/>
      <p:regular r:id="rId43"/>
      <p:italic r:id="rId44"/>
    </p:embeddedFont>
    <p:embeddedFont>
      <p:font typeface="Viga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41E6C4-B125-444C-B763-34DCC5BA84E2}">
  <a:tblStyle styleId="{5541E6C4-B125-444C-B763-34DCC5BA84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69" autoAdjust="0"/>
  </p:normalViewPr>
  <p:slideViewPr>
    <p:cSldViewPr snapToGrid="0">
      <p:cViewPr varScale="1">
        <p:scale>
          <a:sx n="130" d="100"/>
          <a:sy n="130" d="100"/>
        </p:scale>
        <p:origin x="1074" y="114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9646c4d463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9646c4d463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bdca54e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bdca54e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Metodología ágil, en concreto, Scrum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bdca54fc3_0_2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bdca54fc3_0_2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736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6bf9e5999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6bf9e5999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479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646c4d46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646c4d463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OpenOrd</a:t>
            </a:r>
            <a:r>
              <a:rPr lang="es-ES" dirty="0"/>
              <a:t> y ForceAtlas2</a:t>
            </a:r>
          </a:p>
        </p:txBody>
      </p:sp>
    </p:spTree>
    <p:extLst>
      <p:ext uri="{BB962C8B-B14F-4D97-AF65-F5344CB8AC3E}">
        <p14:creationId xmlns:p14="http://schemas.microsoft.com/office/powerpoint/2010/main" val="213060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b4ddd66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b4ddd66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Figura </a:t>
            </a:r>
            <a:r>
              <a:rPr lang="es-ES" dirty="0" err="1"/>
              <a:t>izq</a:t>
            </a:r>
            <a:r>
              <a:rPr lang="es-ES" dirty="0"/>
              <a:t>: Primeras pruebas aplicando algoritmo </a:t>
            </a:r>
            <a:r>
              <a:rPr lang="es-ES" dirty="0" err="1"/>
              <a:t>OpenOrd</a:t>
            </a:r>
            <a:r>
              <a:rPr lang="es-ES" dirty="0"/>
              <a:t> + ForceAtlas2 sobre S2 Grupo.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Figura </a:t>
            </a:r>
            <a:r>
              <a:rPr lang="es-ES" dirty="0" err="1"/>
              <a:t>der</a:t>
            </a:r>
            <a:r>
              <a:rPr lang="es-ES" dirty="0"/>
              <a:t>: Primeras pruebas aplicando algoritmos </a:t>
            </a:r>
            <a:r>
              <a:rPr lang="es-ES" dirty="0" err="1"/>
              <a:t>OpenOrd</a:t>
            </a:r>
            <a:r>
              <a:rPr lang="es-ES" dirty="0"/>
              <a:t> + ForceAtlas2 sobre Indra.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9738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6726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706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3949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2047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32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b4ddd66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b4ddd66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061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50 correos estudiados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6bdca54fc3_0_26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6bdca54fc3_0_26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80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b4ddd66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b4ddd66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067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6bdca54fc3_0_26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6bdca54fc3_0_26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6bdca54fc3_0_27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6bdca54fc3_0_27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6bdca54fc3_0_27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6bdca54fc3_0_27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92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b4ddd66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b4ddd66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9646c4d463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9646c4d463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3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4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2" hasCustomPrompt="1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 hasCustomPrompt="1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HEADER_1_1_1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671150" y="-1014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671150" y="1450900"/>
            <a:ext cx="37428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600"/>
              <a:buNone/>
              <a:defRPr sz="16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671150" y="3275775"/>
            <a:ext cx="3387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and illustrations by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Stories</a:t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D6ED4C-EE51-4534-8D54-1EA14E4D94AF}"/>
              </a:ext>
            </a:extLst>
          </p:cNvPr>
          <p:cNvSpPr txBox="1"/>
          <p:nvPr userDrawn="1"/>
        </p:nvSpPr>
        <p:spPr>
          <a:xfrm>
            <a:off x="7542442" y="48605"/>
            <a:ext cx="1289858" cy="658091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5" r:id="rId12"/>
    <p:sldLayoutId id="2147483668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231334" y="91106"/>
            <a:ext cx="5361834" cy="5930127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974350" y="450597"/>
            <a:ext cx="3836888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SOCIAL USER CLUSTERING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4649162" y="3210838"/>
            <a:ext cx="4633574" cy="1803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	</a:t>
            </a:r>
            <a:r>
              <a:rPr lang="en" sz="1400" dirty="0">
                <a:solidFill>
                  <a:schemeClr val="lt2"/>
                </a:solidFill>
              </a:rPr>
              <a:t>PROYECTO FIN DE GRADO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2"/>
                </a:solidFill>
              </a:rPr>
              <a:t>	GRADO EN INGENIERÍA INFORMÁTICA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2"/>
                </a:solidFill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2"/>
                </a:solidFill>
              </a:rPr>
              <a:t>	Realizado por: Héctor Palencia Sánchez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2"/>
                </a:solidFill>
              </a:rPr>
              <a:t>	Dirigido por: Dr. Gonzalo Mariscal Vivas</a:t>
            </a:r>
            <a:endParaRPr lang="en" sz="1200" dirty="0">
              <a:solidFill>
                <a:schemeClr val="lt2"/>
              </a:solidFill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62" name="Google Shape;162;p29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" name="Google Shape;164;p29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5" name="Google Shape;165;p29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9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9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9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9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9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9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9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9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9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9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9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9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9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9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9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9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9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9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9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9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9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9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9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9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9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9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9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9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9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9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9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9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9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9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9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9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9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9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9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9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9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9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9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9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9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9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9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9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9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9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9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9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9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9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9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9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9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9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9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9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9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9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9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9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9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9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9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9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9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9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" name="Google Shape;285;p29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1" name="Imagen 14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ADAC01E-8AE7-4522-895E-5A258DF0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58" y="48496"/>
            <a:ext cx="1320743" cy="6612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4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 HERRAMIENTAS INVESTIGADAS</a:t>
            </a:r>
            <a:endParaRPr dirty="0"/>
          </a:p>
        </p:txBody>
      </p:sp>
      <p:sp>
        <p:nvSpPr>
          <p:cNvPr id="3787" name="Google Shape;3787;p41"/>
          <p:cNvSpPr/>
          <p:nvPr/>
        </p:nvSpPr>
        <p:spPr>
          <a:xfrm>
            <a:off x="5271188" y="3199339"/>
            <a:ext cx="8206" cy="175971"/>
          </a:xfrm>
          <a:custGeom>
            <a:avLst/>
            <a:gdLst/>
            <a:ahLst/>
            <a:cxnLst/>
            <a:rect l="l" t="t" r="r" b="b"/>
            <a:pathLst>
              <a:path w="286" h="6133" extrusionOk="0">
                <a:moveTo>
                  <a:pt x="0" y="1"/>
                </a:moveTo>
                <a:lnTo>
                  <a:pt x="0" y="6133"/>
                </a:lnTo>
                <a:lnTo>
                  <a:pt x="286" y="6133"/>
                </a:lnTo>
                <a:lnTo>
                  <a:pt x="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1"/>
          <p:cNvSpPr/>
          <p:nvPr/>
        </p:nvSpPr>
        <p:spPr>
          <a:xfrm>
            <a:off x="5249985" y="3174405"/>
            <a:ext cx="50585" cy="50269"/>
          </a:xfrm>
          <a:custGeom>
            <a:avLst/>
            <a:gdLst/>
            <a:ahLst/>
            <a:cxnLst/>
            <a:rect l="l" t="t" r="r" b="b"/>
            <a:pathLst>
              <a:path w="1763" h="1752" extrusionOk="0">
                <a:moveTo>
                  <a:pt x="882" y="1"/>
                </a:moveTo>
                <a:cubicBezTo>
                  <a:pt x="394" y="1"/>
                  <a:pt x="1" y="394"/>
                  <a:pt x="1" y="870"/>
                </a:cubicBezTo>
                <a:cubicBezTo>
                  <a:pt x="1" y="1358"/>
                  <a:pt x="394" y="1751"/>
                  <a:pt x="882" y="1751"/>
                </a:cubicBezTo>
                <a:cubicBezTo>
                  <a:pt x="1358" y="1751"/>
                  <a:pt x="1763" y="1358"/>
                  <a:pt x="1763" y="870"/>
                </a:cubicBezTo>
                <a:cubicBezTo>
                  <a:pt x="1763" y="394"/>
                  <a:pt x="1358" y="1"/>
                  <a:pt x="882" y="1"/>
                </a:cubicBezTo>
                <a:close/>
              </a:path>
            </a:pathLst>
          </a:custGeom>
          <a:solidFill>
            <a:srgbClr val="CB6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9" name="Google Shape;3789;p41"/>
          <p:cNvGrpSpPr/>
          <p:nvPr/>
        </p:nvGrpSpPr>
        <p:grpSpPr>
          <a:xfrm>
            <a:off x="3995813" y="4212925"/>
            <a:ext cx="1284904" cy="240206"/>
            <a:chOff x="3995813" y="4212925"/>
            <a:chExt cx="1284904" cy="240206"/>
          </a:xfrm>
        </p:grpSpPr>
        <p:sp>
          <p:nvSpPr>
            <p:cNvPr id="3790" name="Google Shape;3790;p41"/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2" name="Google Shape;3792;p41"/>
          <p:cNvSpPr/>
          <p:nvPr/>
        </p:nvSpPr>
        <p:spPr>
          <a:xfrm>
            <a:off x="5249985" y="1667532"/>
            <a:ext cx="50585" cy="5058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0"/>
                </a:moveTo>
                <a:cubicBezTo>
                  <a:pt x="394" y="0"/>
                  <a:pt x="1" y="405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cubicBezTo>
                  <a:pt x="1358" y="1763"/>
                  <a:pt x="1763" y="1370"/>
                  <a:pt x="1763" y="882"/>
                </a:cubicBezTo>
                <a:cubicBezTo>
                  <a:pt x="1763" y="405"/>
                  <a:pt x="1358" y="0"/>
                  <a:pt x="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41"/>
          <p:cNvSpPr/>
          <p:nvPr/>
        </p:nvSpPr>
        <p:spPr>
          <a:xfrm>
            <a:off x="2729034" y="1667532"/>
            <a:ext cx="50241" cy="50585"/>
          </a:xfrm>
          <a:custGeom>
            <a:avLst/>
            <a:gdLst/>
            <a:ahLst/>
            <a:cxnLst/>
            <a:rect l="l" t="t" r="r" b="b"/>
            <a:pathLst>
              <a:path w="1751" h="1763" extrusionOk="0">
                <a:moveTo>
                  <a:pt x="881" y="0"/>
                </a:moveTo>
                <a:cubicBezTo>
                  <a:pt x="393" y="0"/>
                  <a:pt x="0" y="405"/>
                  <a:pt x="0" y="882"/>
                </a:cubicBezTo>
                <a:cubicBezTo>
                  <a:pt x="0" y="1370"/>
                  <a:pt x="393" y="1763"/>
                  <a:pt x="881" y="1763"/>
                </a:cubicBezTo>
                <a:cubicBezTo>
                  <a:pt x="1358" y="1763"/>
                  <a:pt x="1751" y="1370"/>
                  <a:pt x="1751" y="882"/>
                </a:cubicBezTo>
                <a:cubicBezTo>
                  <a:pt x="1751" y="405"/>
                  <a:pt x="1358" y="0"/>
                  <a:pt x="8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41"/>
          <p:cNvSpPr/>
          <p:nvPr/>
        </p:nvSpPr>
        <p:spPr>
          <a:xfrm>
            <a:off x="2729034" y="3174405"/>
            <a:ext cx="50241" cy="50269"/>
          </a:xfrm>
          <a:custGeom>
            <a:avLst/>
            <a:gdLst/>
            <a:ahLst/>
            <a:cxnLst/>
            <a:rect l="l" t="t" r="r" b="b"/>
            <a:pathLst>
              <a:path w="1751" h="1752" extrusionOk="0">
                <a:moveTo>
                  <a:pt x="881" y="1"/>
                </a:moveTo>
                <a:cubicBezTo>
                  <a:pt x="393" y="1"/>
                  <a:pt x="0" y="394"/>
                  <a:pt x="0" y="870"/>
                </a:cubicBezTo>
                <a:cubicBezTo>
                  <a:pt x="0" y="1358"/>
                  <a:pt x="393" y="1751"/>
                  <a:pt x="881" y="1751"/>
                </a:cubicBezTo>
                <a:cubicBezTo>
                  <a:pt x="1358" y="1751"/>
                  <a:pt x="1751" y="1358"/>
                  <a:pt x="1751" y="870"/>
                </a:cubicBezTo>
                <a:cubicBezTo>
                  <a:pt x="1751" y="394"/>
                  <a:pt x="1358" y="1"/>
                  <a:pt x="8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5" name="Google Shape;3795;p41"/>
          <p:cNvGrpSpPr/>
          <p:nvPr/>
        </p:nvGrpSpPr>
        <p:grpSpPr>
          <a:xfrm>
            <a:off x="1070722" y="1839716"/>
            <a:ext cx="845884" cy="1042628"/>
            <a:chOff x="1070722" y="1839716"/>
            <a:chExt cx="845884" cy="1042628"/>
          </a:xfrm>
        </p:grpSpPr>
        <p:grpSp>
          <p:nvGrpSpPr>
            <p:cNvPr id="3796" name="Google Shape;3796;p41"/>
            <p:cNvGrpSpPr/>
            <p:nvPr/>
          </p:nvGrpSpPr>
          <p:grpSpPr>
            <a:xfrm>
              <a:off x="1468027" y="2681123"/>
              <a:ext cx="50585" cy="201221"/>
              <a:chOff x="1468027" y="2681123"/>
              <a:chExt cx="50585" cy="201221"/>
            </a:xfrm>
          </p:grpSpPr>
          <p:sp>
            <p:nvSpPr>
              <p:cNvPr id="3797" name="Google Shape;3797;p41"/>
              <p:cNvSpPr/>
              <p:nvPr/>
            </p:nvSpPr>
            <p:spPr>
              <a:xfrm>
                <a:off x="1489547" y="2681123"/>
                <a:ext cx="8235" cy="17594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2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7" y="6132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1468027" y="2831759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63"/>
                      <a:pt x="882" y="1763"/>
                    </a:cubicBezTo>
                    <a:cubicBezTo>
                      <a:pt x="1370" y="1763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41"/>
            <p:cNvGrpSpPr/>
            <p:nvPr/>
          </p:nvGrpSpPr>
          <p:grpSpPr>
            <a:xfrm>
              <a:off x="1070722" y="1839716"/>
              <a:ext cx="845884" cy="845539"/>
              <a:chOff x="1070722" y="1839716"/>
              <a:chExt cx="845884" cy="845539"/>
            </a:xfrm>
          </p:grpSpPr>
          <p:sp>
            <p:nvSpPr>
              <p:cNvPr id="3800" name="Google Shape;3800;p41"/>
              <p:cNvSpPr/>
              <p:nvPr/>
            </p:nvSpPr>
            <p:spPr>
              <a:xfrm>
                <a:off x="1074481" y="1843130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37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1070722" y="1839716"/>
                <a:ext cx="845884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81" h="29469" extrusionOk="0">
                    <a:moveTo>
                      <a:pt x="14729" y="274"/>
                    </a:moveTo>
                    <a:cubicBezTo>
                      <a:pt x="22706" y="274"/>
                      <a:pt x="29195" y="6751"/>
                      <a:pt x="29183" y="14728"/>
                    </a:cubicBezTo>
                    <a:cubicBezTo>
                      <a:pt x="29183" y="22682"/>
                      <a:pt x="22694" y="29170"/>
                      <a:pt x="14729" y="29170"/>
                    </a:cubicBezTo>
                    <a:cubicBezTo>
                      <a:pt x="6764" y="29170"/>
                      <a:pt x="275" y="22705"/>
                      <a:pt x="275" y="14728"/>
                    </a:cubicBezTo>
                    <a:cubicBezTo>
                      <a:pt x="275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73" y="29468"/>
                      <a:pt x="29481" y="22848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1115827" y="188444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906"/>
                      <a:pt x="0" y="13157"/>
                    </a:cubicBezTo>
                    <a:cubicBezTo>
                      <a:pt x="0" y="17074"/>
                      <a:pt x="1715" y="20599"/>
                      <a:pt x="4441" y="23016"/>
                    </a:cubicBezTo>
                    <a:cubicBezTo>
                      <a:pt x="2382" y="20694"/>
                      <a:pt x="1132" y="17646"/>
                      <a:pt x="1132" y="14300"/>
                    </a:cubicBezTo>
                    <a:cubicBezTo>
                      <a:pt x="1132" y="7037"/>
                      <a:pt x="7025" y="1144"/>
                      <a:pt x="14288" y="1144"/>
                    </a:cubicBezTo>
                    <a:cubicBezTo>
                      <a:pt x="17634" y="1144"/>
                      <a:pt x="20694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1111724" y="1880373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00" y="286"/>
                    </a:moveTo>
                    <a:cubicBezTo>
                      <a:pt x="20491" y="286"/>
                      <a:pt x="26325" y="6132"/>
                      <a:pt x="26325" y="13311"/>
                    </a:cubicBezTo>
                    <a:cubicBezTo>
                      <a:pt x="26325" y="20491"/>
                      <a:pt x="20479" y="26325"/>
                      <a:pt x="13300" y="26325"/>
                    </a:cubicBezTo>
                    <a:cubicBezTo>
                      <a:pt x="6108" y="26325"/>
                      <a:pt x="274" y="20479"/>
                      <a:pt x="274" y="13311"/>
                    </a:cubicBezTo>
                    <a:cubicBezTo>
                      <a:pt x="274" y="6120"/>
                      <a:pt x="6132" y="286"/>
                      <a:pt x="13300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1"/>
                    </a:cubicBezTo>
                    <a:cubicBezTo>
                      <a:pt x="1" y="20645"/>
                      <a:pt x="5966" y="26610"/>
                      <a:pt x="13300" y="26610"/>
                    </a:cubicBezTo>
                    <a:cubicBezTo>
                      <a:pt x="20634" y="26610"/>
                      <a:pt x="26611" y="20645"/>
                      <a:pt x="26611" y="13311"/>
                    </a:cubicBezTo>
                    <a:cubicBezTo>
                      <a:pt x="26611" y="5965"/>
                      <a:pt x="20634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4" name="Google Shape;3814;p41"/>
          <p:cNvGrpSpPr/>
          <p:nvPr/>
        </p:nvGrpSpPr>
        <p:grpSpPr>
          <a:xfrm>
            <a:off x="1473377" y="3199339"/>
            <a:ext cx="1703546" cy="1253777"/>
            <a:chOff x="1473377" y="3199339"/>
            <a:chExt cx="1703546" cy="1253777"/>
          </a:xfrm>
        </p:grpSpPr>
        <p:grpSp>
          <p:nvGrpSpPr>
            <p:cNvPr id="3815" name="Google Shape;3815;p41"/>
            <p:cNvGrpSpPr/>
            <p:nvPr/>
          </p:nvGrpSpPr>
          <p:grpSpPr>
            <a:xfrm>
              <a:off x="1473377" y="4197895"/>
              <a:ext cx="1285439" cy="255221"/>
              <a:chOff x="1473377" y="4197895"/>
              <a:chExt cx="1285439" cy="255221"/>
            </a:xfrm>
          </p:grpSpPr>
          <p:sp>
            <p:nvSpPr>
              <p:cNvPr id="3816" name="Google Shape;3816;p41"/>
              <p:cNvSpPr/>
              <p:nvPr/>
            </p:nvSpPr>
            <p:spPr>
              <a:xfrm>
                <a:off x="1493200" y="4213275"/>
                <a:ext cx="1265616" cy="239841"/>
              </a:xfrm>
              <a:custGeom>
                <a:avLst/>
                <a:gdLst/>
                <a:ahLst/>
                <a:cxnLst/>
                <a:rect l="l" t="t" r="r" b="b"/>
                <a:pathLst>
                  <a:path w="33660" h="8359" extrusionOk="0">
                    <a:moveTo>
                      <a:pt x="33385" y="1"/>
                    </a:moveTo>
                    <a:lnTo>
                      <a:pt x="33385" y="4846"/>
                    </a:lnTo>
                    <a:cubicBezTo>
                      <a:pt x="33385" y="6632"/>
                      <a:pt x="31921" y="8097"/>
                      <a:pt x="30135" y="8097"/>
                    </a:cubicBezTo>
                    <a:lnTo>
                      <a:pt x="3525" y="8097"/>
                    </a:lnTo>
                    <a:cubicBezTo>
                      <a:pt x="1739" y="8097"/>
                      <a:pt x="286" y="6632"/>
                      <a:pt x="286" y="4846"/>
                    </a:cubicBezTo>
                    <a:lnTo>
                      <a:pt x="286" y="346"/>
                    </a:lnTo>
                    <a:lnTo>
                      <a:pt x="0" y="346"/>
                    </a:lnTo>
                    <a:lnTo>
                      <a:pt x="0" y="4846"/>
                    </a:lnTo>
                    <a:cubicBezTo>
                      <a:pt x="0" y="6787"/>
                      <a:pt x="1572" y="8359"/>
                      <a:pt x="3513" y="8359"/>
                    </a:cubicBezTo>
                    <a:lnTo>
                      <a:pt x="30123" y="8359"/>
                    </a:lnTo>
                    <a:cubicBezTo>
                      <a:pt x="32064" y="8359"/>
                      <a:pt x="33647" y="6787"/>
                      <a:pt x="33659" y="4846"/>
                    </a:cubicBezTo>
                    <a:lnTo>
                      <a:pt x="3365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1473377" y="4197895"/>
                <a:ext cx="50585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2" extrusionOk="0">
                    <a:moveTo>
                      <a:pt x="882" y="1"/>
                    </a:moveTo>
                    <a:cubicBezTo>
                      <a:pt x="394" y="1"/>
                      <a:pt x="1" y="394"/>
                      <a:pt x="1" y="882"/>
                    </a:cubicBezTo>
                    <a:cubicBezTo>
                      <a:pt x="1" y="1358"/>
                      <a:pt x="394" y="1751"/>
                      <a:pt x="882" y="1751"/>
                    </a:cubicBezTo>
                    <a:cubicBezTo>
                      <a:pt x="1370" y="1751"/>
                      <a:pt x="1763" y="1358"/>
                      <a:pt x="1763" y="882"/>
                    </a:cubicBezTo>
                    <a:cubicBezTo>
                      <a:pt x="1763" y="394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8" name="Google Shape;3818;p41"/>
            <p:cNvSpPr/>
            <p:nvPr/>
          </p:nvSpPr>
          <p:spPr>
            <a:xfrm>
              <a:off x="2750553" y="3199339"/>
              <a:ext cx="7890" cy="175971"/>
            </a:xfrm>
            <a:custGeom>
              <a:avLst/>
              <a:gdLst/>
              <a:ahLst/>
              <a:cxnLst/>
              <a:rect l="l" t="t" r="r" b="b"/>
              <a:pathLst>
                <a:path w="275" h="6133" extrusionOk="0">
                  <a:moveTo>
                    <a:pt x="0" y="1"/>
                  </a:moveTo>
                  <a:lnTo>
                    <a:pt x="0" y="6133"/>
                  </a:lnTo>
                  <a:lnTo>
                    <a:pt x="274" y="613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41"/>
            <p:cNvGrpSpPr/>
            <p:nvPr/>
          </p:nvGrpSpPr>
          <p:grpSpPr>
            <a:xfrm>
              <a:off x="2331384" y="3371867"/>
              <a:ext cx="845539" cy="845539"/>
              <a:chOff x="2331384" y="3371867"/>
              <a:chExt cx="845539" cy="845539"/>
            </a:xfrm>
          </p:grpSpPr>
          <p:sp>
            <p:nvSpPr>
              <p:cNvPr id="3820" name="Google Shape;3820;p41"/>
              <p:cNvSpPr/>
              <p:nvPr/>
            </p:nvSpPr>
            <p:spPr>
              <a:xfrm>
                <a:off x="2335143" y="3375281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1"/>
                    </a:moveTo>
                    <a:cubicBezTo>
                      <a:pt x="6549" y="1"/>
                      <a:pt x="0" y="6537"/>
                      <a:pt x="0" y="14610"/>
                    </a:cubicBezTo>
                    <a:cubicBezTo>
                      <a:pt x="0" y="22670"/>
                      <a:pt x="6549" y="29207"/>
                      <a:pt x="14609" y="29207"/>
                    </a:cubicBezTo>
                    <a:cubicBezTo>
                      <a:pt x="22670" y="29207"/>
                      <a:pt x="29207" y="22670"/>
                      <a:pt x="29207" y="14610"/>
                    </a:cubicBezTo>
                    <a:cubicBezTo>
                      <a:pt x="29207" y="6537"/>
                      <a:pt x="22670" y="1"/>
                      <a:pt x="14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1"/>
              <p:cNvSpPr/>
              <p:nvPr/>
            </p:nvSpPr>
            <p:spPr>
              <a:xfrm>
                <a:off x="2378182" y="3416627"/>
                <a:ext cx="755014" cy="755330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25" extrusionOk="0">
                    <a:moveTo>
                      <a:pt x="13157" y="0"/>
                    </a:moveTo>
                    <a:cubicBezTo>
                      <a:pt x="5882" y="0"/>
                      <a:pt x="1" y="5894"/>
                      <a:pt x="1" y="13169"/>
                    </a:cubicBezTo>
                    <a:cubicBezTo>
                      <a:pt x="1" y="20431"/>
                      <a:pt x="5882" y="26325"/>
                      <a:pt x="13157" y="26325"/>
                    </a:cubicBezTo>
                    <a:cubicBezTo>
                      <a:pt x="20420" y="26325"/>
                      <a:pt x="26313" y="20431"/>
                      <a:pt x="26313" y="13169"/>
                    </a:cubicBezTo>
                    <a:cubicBezTo>
                      <a:pt x="26313" y="5894"/>
                      <a:pt x="20420" y="0"/>
                      <a:pt x="13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2377493" y="3416971"/>
                <a:ext cx="660387" cy="660042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4" extrusionOk="0">
                    <a:moveTo>
                      <a:pt x="13157" y="0"/>
                    </a:moveTo>
                    <a:cubicBezTo>
                      <a:pt x="5894" y="0"/>
                      <a:pt x="1" y="5894"/>
                      <a:pt x="1" y="13157"/>
                    </a:cubicBezTo>
                    <a:cubicBezTo>
                      <a:pt x="1" y="17062"/>
                      <a:pt x="1715" y="20598"/>
                      <a:pt x="4442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6" y="1131"/>
                      <a:pt x="14288" y="1131"/>
                    </a:cubicBezTo>
                    <a:cubicBezTo>
                      <a:pt x="17646" y="1131"/>
                      <a:pt x="20694" y="2381"/>
                      <a:pt x="23016" y="4429"/>
                    </a:cubicBezTo>
                    <a:cubicBezTo>
                      <a:pt x="20599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2373734" y="3412524"/>
                <a:ext cx="763565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2" h="26611" extrusionOk="0">
                    <a:moveTo>
                      <a:pt x="13312" y="286"/>
                    </a:moveTo>
                    <a:cubicBezTo>
                      <a:pt x="20480" y="286"/>
                      <a:pt x="26326" y="6132"/>
                      <a:pt x="26326" y="13312"/>
                    </a:cubicBezTo>
                    <a:cubicBezTo>
                      <a:pt x="26326" y="20479"/>
                      <a:pt x="20480" y="26325"/>
                      <a:pt x="13312" y="26325"/>
                    </a:cubicBezTo>
                    <a:cubicBezTo>
                      <a:pt x="6133" y="26325"/>
                      <a:pt x="287" y="20479"/>
                      <a:pt x="287" y="13312"/>
                    </a:cubicBezTo>
                    <a:cubicBezTo>
                      <a:pt x="287" y="6132"/>
                      <a:pt x="6133" y="286"/>
                      <a:pt x="13312" y="286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1" y="5965"/>
                      <a:pt x="1" y="13312"/>
                    </a:cubicBezTo>
                    <a:cubicBezTo>
                      <a:pt x="1" y="20646"/>
                      <a:pt x="5966" y="26611"/>
                      <a:pt x="13312" y="26611"/>
                    </a:cubicBezTo>
                    <a:cubicBezTo>
                      <a:pt x="20646" y="26611"/>
                      <a:pt x="26611" y="20646"/>
                      <a:pt x="26611" y="13312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2331384" y="337186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718" y="274"/>
                      <a:pt x="29207" y="6763"/>
                      <a:pt x="29195" y="14741"/>
                    </a:cubicBezTo>
                    <a:cubicBezTo>
                      <a:pt x="29195" y="22706"/>
                      <a:pt x="22706" y="29195"/>
                      <a:pt x="14740" y="29195"/>
                    </a:cubicBezTo>
                    <a:cubicBezTo>
                      <a:pt x="6775" y="29195"/>
                      <a:pt x="286" y="22718"/>
                      <a:pt x="286" y="14741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1"/>
                    </a:moveTo>
                    <a:cubicBezTo>
                      <a:pt x="6608" y="1"/>
                      <a:pt x="1" y="6609"/>
                      <a:pt x="1" y="14741"/>
                    </a:cubicBezTo>
                    <a:cubicBezTo>
                      <a:pt x="1" y="22861"/>
                      <a:pt x="6608" y="29469"/>
                      <a:pt x="14740" y="29469"/>
                    </a:cubicBezTo>
                    <a:cubicBezTo>
                      <a:pt x="22861" y="29469"/>
                      <a:pt x="29468" y="22849"/>
                      <a:pt x="29468" y="14741"/>
                    </a:cubicBezTo>
                    <a:cubicBezTo>
                      <a:pt x="29468" y="6609"/>
                      <a:pt x="22861" y="1"/>
                      <a:pt x="14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9" name="Google Shape;3839;p41"/>
          <p:cNvGrpSpPr/>
          <p:nvPr/>
        </p:nvGrpSpPr>
        <p:grpSpPr>
          <a:xfrm>
            <a:off x="2753047" y="1463250"/>
            <a:ext cx="1684883" cy="1348740"/>
            <a:chOff x="2753047" y="1463250"/>
            <a:chExt cx="1684883" cy="1348740"/>
          </a:xfrm>
        </p:grpSpPr>
        <p:grpSp>
          <p:nvGrpSpPr>
            <p:cNvPr id="3840" name="Google Shape;3840;p41"/>
            <p:cNvGrpSpPr/>
            <p:nvPr/>
          </p:nvGrpSpPr>
          <p:grpSpPr>
            <a:xfrm>
              <a:off x="3990011" y="2611429"/>
              <a:ext cx="50269" cy="200561"/>
              <a:chOff x="3990011" y="2611429"/>
              <a:chExt cx="50269" cy="200561"/>
            </a:xfrm>
          </p:grpSpPr>
          <p:sp>
            <p:nvSpPr>
              <p:cNvPr id="3841" name="Google Shape;3841;p41"/>
              <p:cNvSpPr/>
              <p:nvPr/>
            </p:nvSpPr>
            <p:spPr>
              <a:xfrm>
                <a:off x="4010871" y="2611429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3990011" y="2761749"/>
                <a:ext cx="50269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51" extrusionOk="0">
                    <a:moveTo>
                      <a:pt x="870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57"/>
                      <a:pt x="394" y="1750"/>
                      <a:pt x="870" y="1750"/>
                    </a:cubicBezTo>
                    <a:cubicBezTo>
                      <a:pt x="1358" y="1750"/>
                      <a:pt x="1751" y="1357"/>
                      <a:pt x="1751" y="881"/>
                    </a:cubicBezTo>
                    <a:cubicBezTo>
                      <a:pt x="1751" y="393"/>
                      <a:pt x="1358" y="0"/>
                      <a:pt x="8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p41"/>
            <p:cNvSpPr/>
            <p:nvPr/>
          </p:nvSpPr>
          <p:spPr>
            <a:xfrm>
              <a:off x="2753047" y="1463250"/>
              <a:ext cx="1265703" cy="310541"/>
            </a:xfrm>
            <a:custGeom>
              <a:avLst/>
              <a:gdLst/>
              <a:ahLst/>
              <a:cxnLst/>
              <a:rect l="l" t="t" r="r" b="b"/>
              <a:pathLst>
                <a:path w="33553" h="10824" extrusionOk="0">
                  <a:moveTo>
                    <a:pt x="3513" y="1"/>
                  </a:moveTo>
                  <a:cubicBezTo>
                    <a:pt x="1572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39" y="262"/>
                    <a:pt x="3525" y="262"/>
                  </a:cubicBezTo>
                  <a:lnTo>
                    <a:pt x="30040" y="262"/>
                  </a:lnTo>
                  <a:cubicBezTo>
                    <a:pt x="31826" y="262"/>
                    <a:pt x="33278" y="1727"/>
                    <a:pt x="33278" y="3513"/>
                  </a:cubicBezTo>
                  <a:lnTo>
                    <a:pt x="33278" y="10823"/>
                  </a:lnTo>
                  <a:lnTo>
                    <a:pt x="33552" y="10823"/>
                  </a:lnTo>
                  <a:lnTo>
                    <a:pt x="33552" y="3513"/>
                  </a:lnTo>
                  <a:cubicBezTo>
                    <a:pt x="33552" y="1572"/>
                    <a:pt x="31969" y="1"/>
                    <a:pt x="300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p41"/>
            <p:cNvGrpSpPr/>
            <p:nvPr/>
          </p:nvGrpSpPr>
          <p:grpSpPr>
            <a:xfrm>
              <a:off x="3592391" y="1769677"/>
              <a:ext cx="845539" cy="845539"/>
              <a:chOff x="3592391" y="1769677"/>
              <a:chExt cx="845539" cy="845539"/>
            </a:xfrm>
          </p:grpSpPr>
          <p:sp>
            <p:nvSpPr>
              <p:cNvPr id="3845" name="Google Shape;3845;p41"/>
              <p:cNvSpPr/>
              <p:nvPr/>
            </p:nvSpPr>
            <p:spPr>
              <a:xfrm>
                <a:off x="3596149" y="1773436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597" y="0"/>
                    </a:moveTo>
                    <a:cubicBezTo>
                      <a:pt x="6537" y="0"/>
                      <a:pt x="0" y="6549"/>
                      <a:pt x="0" y="14609"/>
                    </a:cubicBezTo>
                    <a:cubicBezTo>
                      <a:pt x="0" y="22670"/>
                      <a:pt x="6537" y="29206"/>
                      <a:pt x="14597" y="29206"/>
                    </a:cubicBezTo>
                    <a:cubicBezTo>
                      <a:pt x="22670" y="29206"/>
                      <a:pt x="29206" y="22670"/>
                      <a:pt x="29206" y="14609"/>
                    </a:cubicBezTo>
                    <a:cubicBezTo>
                      <a:pt x="29206" y="6549"/>
                      <a:pt x="22670" y="0"/>
                      <a:pt x="14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7" name="Google Shape;3847;p41"/>
              <p:cNvSpPr/>
              <p:nvPr/>
            </p:nvSpPr>
            <p:spPr>
              <a:xfrm>
                <a:off x="3638499" y="1814782"/>
                <a:ext cx="660387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82" y="20681"/>
                      <a:pt x="1132" y="17633"/>
                      <a:pt x="1132" y="14288"/>
                    </a:cubicBezTo>
                    <a:cubicBezTo>
                      <a:pt x="1132" y="7025"/>
                      <a:pt x="7025" y="1131"/>
                      <a:pt x="14288" y="1131"/>
                    </a:cubicBezTo>
                    <a:cubicBezTo>
                      <a:pt x="17634" y="1131"/>
                      <a:pt x="20694" y="2381"/>
                      <a:pt x="23015" y="4429"/>
                    </a:cubicBezTo>
                    <a:cubicBezTo>
                      <a:pt x="20598" y="1703"/>
                      <a:pt x="17086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3634741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00" y="298"/>
                    </a:moveTo>
                    <a:cubicBezTo>
                      <a:pt x="20479" y="298"/>
                      <a:pt x="26325" y="6132"/>
                      <a:pt x="26325" y="13323"/>
                    </a:cubicBezTo>
                    <a:cubicBezTo>
                      <a:pt x="26325" y="20515"/>
                      <a:pt x="20479" y="26349"/>
                      <a:pt x="13300" y="26349"/>
                    </a:cubicBezTo>
                    <a:cubicBezTo>
                      <a:pt x="6120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00" y="298"/>
                    </a:cubicBezTo>
                    <a:close/>
                    <a:moveTo>
                      <a:pt x="13300" y="0"/>
                    </a:moveTo>
                    <a:cubicBezTo>
                      <a:pt x="5966" y="0"/>
                      <a:pt x="0" y="5965"/>
                      <a:pt x="0" y="13311"/>
                    </a:cubicBezTo>
                    <a:cubicBezTo>
                      <a:pt x="0" y="20646"/>
                      <a:pt x="5966" y="26611"/>
                      <a:pt x="13300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3592391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63"/>
                      <a:pt x="29182" y="14717"/>
                    </a:cubicBezTo>
                    <a:cubicBezTo>
                      <a:pt x="29182" y="22682"/>
                      <a:pt x="22693" y="29171"/>
                      <a:pt x="14740" y="29171"/>
                    </a:cubicBezTo>
                    <a:cubicBezTo>
                      <a:pt x="6775" y="29171"/>
                      <a:pt x="286" y="22706"/>
                      <a:pt x="286" y="14717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6" name="Google Shape;3866;p41"/>
          <p:cNvGrpSpPr/>
          <p:nvPr/>
        </p:nvGrpSpPr>
        <p:grpSpPr>
          <a:xfrm>
            <a:off x="4852335" y="3371867"/>
            <a:ext cx="845539" cy="845539"/>
            <a:chOff x="4852335" y="3371867"/>
            <a:chExt cx="845539" cy="845539"/>
          </a:xfrm>
        </p:grpSpPr>
        <p:sp>
          <p:nvSpPr>
            <p:cNvPr id="3867" name="Google Shape;3867;p41"/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1"/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1"/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1"/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1"/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41"/>
          <p:cNvGrpSpPr/>
          <p:nvPr/>
        </p:nvGrpSpPr>
        <p:grpSpPr>
          <a:xfrm>
            <a:off x="5274348" y="1463250"/>
            <a:ext cx="1683844" cy="1348740"/>
            <a:chOff x="5274348" y="1463250"/>
            <a:chExt cx="1683844" cy="1348740"/>
          </a:xfrm>
        </p:grpSpPr>
        <p:sp>
          <p:nvSpPr>
            <p:cNvPr id="3877" name="Google Shape;3877;p41"/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8" name="Google Shape;3878;p41"/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</p:grpSpPr>
          <p:sp>
            <p:nvSpPr>
              <p:cNvPr id="3879" name="Google Shape;3879;p41"/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1" name="Google Shape;3881;p41"/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</p:grpSpPr>
          <p:sp>
            <p:nvSpPr>
              <p:cNvPr id="3882" name="Google Shape;3882;p41"/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/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4" name="Google Shape;3884;p41"/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/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/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2" name="Google Shape;3892;p41"/>
          <p:cNvGrpSpPr/>
          <p:nvPr/>
        </p:nvGrpSpPr>
        <p:grpSpPr>
          <a:xfrm>
            <a:off x="6517733" y="3113950"/>
            <a:ext cx="1702498" cy="1339177"/>
            <a:chOff x="6517733" y="3113950"/>
            <a:chExt cx="1702498" cy="1339177"/>
          </a:xfrm>
        </p:grpSpPr>
        <p:grpSp>
          <p:nvGrpSpPr>
            <p:cNvPr id="3893" name="Google Shape;3893;p41"/>
            <p:cNvGrpSpPr/>
            <p:nvPr/>
          </p:nvGrpSpPr>
          <p:grpSpPr>
            <a:xfrm>
              <a:off x="7772313" y="3113950"/>
              <a:ext cx="50269" cy="201249"/>
              <a:chOff x="7772313" y="3113950"/>
              <a:chExt cx="50269" cy="201249"/>
            </a:xfrm>
          </p:grpSpPr>
          <p:sp>
            <p:nvSpPr>
              <p:cNvPr id="3894" name="Google Shape;3894;p41"/>
              <p:cNvSpPr/>
              <p:nvPr/>
            </p:nvSpPr>
            <p:spPr>
              <a:xfrm>
                <a:off x="7793172" y="3139228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41"/>
              <p:cNvSpPr/>
              <p:nvPr/>
            </p:nvSpPr>
            <p:spPr>
              <a:xfrm>
                <a:off x="7772313" y="3113950"/>
                <a:ext cx="50269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63" extrusionOk="0">
                    <a:moveTo>
                      <a:pt x="882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51" y="1370"/>
                      <a:pt x="1751" y="881"/>
                    </a:cubicBezTo>
                    <a:cubicBezTo>
                      <a:pt x="1751" y="393"/>
                      <a:pt x="1358" y="0"/>
                      <a:pt x="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6" name="Google Shape;3896;p41"/>
            <p:cNvGrpSpPr/>
            <p:nvPr/>
          </p:nvGrpSpPr>
          <p:grpSpPr>
            <a:xfrm>
              <a:off x="6517733" y="4153175"/>
              <a:ext cx="1285339" cy="299951"/>
              <a:chOff x="6517733" y="4153175"/>
              <a:chExt cx="1285339" cy="299951"/>
            </a:xfrm>
          </p:grpSpPr>
          <p:sp>
            <p:nvSpPr>
              <p:cNvPr id="3897" name="Google Shape;3897;p41"/>
              <p:cNvSpPr/>
              <p:nvPr/>
            </p:nvSpPr>
            <p:spPr>
              <a:xfrm>
                <a:off x="6537450" y="4153175"/>
                <a:ext cx="1265622" cy="299951"/>
              </a:xfrm>
              <a:custGeom>
                <a:avLst/>
                <a:gdLst/>
                <a:ahLst/>
                <a:cxnLst/>
                <a:rect l="l" t="t" r="r" b="b"/>
                <a:pathLst>
                  <a:path w="33696" h="10454" extrusionOk="0">
                    <a:moveTo>
                      <a:pt x="33410" y="0"/>
                    </a:moveTo>
                    <a:lnTo>
                      <a:pt x="33410" y="6941"/>
                    </a:lnTo>
                    <a:cubicBezTo>
                      <a:pt x="33410" y="8727"/>
                      <a:pt x="31957" y="10192"/>
                      <a:pt x="30171" y="10192"/>
                    </a:cubicBezTo>
                    <a:lnTo>
                      <a:pt x="3525" y="10192"/>
                    </a:lnTo>
                    <a:cubicBezTo>
                      <a:pt x="1739" y="10192"/>
                      <a:pt x="287" y="8727"/>
                      <a:pt x="287" y="6941"/>
                    </a:cubicBezTo>
                    <a:lnTo>
                      <a:pt x="287" y="5275"/>
                    </a:lnTo>
                    <a:lnTo>
                      <a:pt x="1" y="5275"/>
                    </a:lnTo>
                    <a:lnTo>
                      <a:pt x="1" y="6941"/>
                    </a:lnTo>
                    <a:cubicBezTo>
                      <a:pt x="1" y="8882"/>
                      <a:pt x="1572" y="10454"/>
                      <a:pt x="3513" y="10454"/>
                    </a:cubicBezTo>
                    <a:lnTo>
                      <a:pt x="30171" y="10454"/>
                    </a:lnTo>
                    <a:cubicBezTo>
                      <a:pt x="32100" y="10454"/>
                      <a:pt x="33684" y="8882"/>
                      <a:pt x="33696" y="6941"/>
                    </a:cubicBezTo>
                    <a:lnTo>
                      <a:pt x="336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41"/>
              <p:cNvSpPr/>
              <p:nvPr/>
            </p:nvSpPr>
            <p:spPr>
              <a:xfrm>
                <a:off x="6517733" y="4279210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405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70" y="1763"/>
                      <a:pt x="1763" y="1370"/>
                      <a:pt x="1763" y="882"/>
                    </a:cubicBezTo>
                    <a:cubicBezTo>
                      <a:pt x="1763" y="405"/>
                      <a:pt x="1370" y="1"/>
                      <a:pt x="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9" name="Google Shape;3899;p41"/>
            <p:cNvGrpSpPr/>
            <p:nvPr/>
          </p:nvGrpSpPr>
          <p:grpSpPr>
            <a:xfrm>
              <a:off x="7374692" y="3311756"/>
              <a:ext cx="845539" cy="845539"/>
              <a:chOff x="7374692" y="3311756"/>
              <a:chExt cx="845539" cy="845539"/>
            </a:xfrm>
          </p:grpSpPr>
          <p:sp>
            <p:nvSpPr>
              <p:cNvPr id="3900" name="Google Shape;3900;p41"/>
              <p:cNvSpPr/>
              <p:nvPr/>
            </p:nvSpPr>
            <p:spPr>
              <a:xfrm>
                <a:off x="7378451" y="3315170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206"/>
                      <a:pt x="14609" y="29206"/>
                    </a:cubicBezTo>
                    <a:cubicBezTo>
                      <a:pt x="22670" y="29206"/>
                      <a:pt x="29206" y="22658"/>
                      <a:pt x="29206" y="14597"/>
                    </a:cubicBezTo>
                    <a:cubicBezTo>
                      <a:pt x="29206" y="6537"/>
                      <a:pt x="22670" y="0"/>
                      <a:pt x="146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02" name="Google Shape;3902;p41"/>
              <p:cNvSpPr/>
              <p:nvPr/>
            </p:nvSpPr>
            <p:spPr>
              <a:xfrm>
                <a:off x="7420801" y="335648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17074"/>
                      <a:pt x="1715" y="20599"/>
                      <a:pt x="4430" y="23016"/>
                    </a:cubicBezTo>
                    <a:cubicBezTo>
                      <a:pt x="2382" y="20694"/>
                      <a:pt x="1132" y="17646"/>
                      <a:pt x="1132" y="14288"/>
                    </a:cubicBezTo>
                    <a:cubicBezTo>
                      <a:pt x="1132" y="7026"/>
                      <a:pt x="7025" y="1132"/>
                      <a:pt x="14288" y="1132"/>
                    </a:cubicBezTo>
                    <a:cubicBezTo>
                      <a:pt x="17634" y="1132"/>
                      <a:pt x="20693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1"/>
              <p:cNvSpPr/>
              <p:nvPr/>
            </p:nvSpPr>
            <p:spPr>
              <a:xfrm>
                <a:off x="7417042" y="3352384"/>
                <a:ext cx="763536" cy="763565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2" extrusionOk="0">
                    <a:moveTo>
                      <a:pt x="13300" y="287"/>
                    </a:moveTo>
                    <a:cubicBezTo>
                      <a:pt x="20479" y="287"/>
                      <a:pt x="26325" y="6133"/>
                      <a:pt x="26325" y="13300"/>
                    </a:cubicBezTo>
                    <a:cubicBezTo>
                      <a:pt x="26325" y="20480"/>
                      <a:pt x="20479" y="26326"/>
                      <a:pt x="13300" y="26326"/>
                    </a:cubicBezTo>
                    <a:cubicBezTo>
                      <a:pt x="6132" y="26326"/>
                      <a:pt x="286" y="20480"/>
                      <a:pt x="286" y="13300"/>
                    </a:cubicBezTo>
                    <a:cubicBezTo>
                      <a:pt x="286" y="6133"/>
                      <a:pt x="6132" y="287"/>
                      <a:pt x="13300" y="287"/>
                    </a:cubicBezTo>
                    <a:close/>
                    <a:moveTo>
                      <a:pt x="13300" y="1"/>
                    </a:moveTo>
                    <a:cubicBezTo>
                      <a:pt x="5965" y="1"/>
                      <a:pt x="0" y="5966"/>
                      <a:pt x="0" y="13300"/>
                    </a:cubicBezTo>
                    <a:cubicBezTo>
                      <a:pt x="0" y="20646"/>
                      <a:pt x="5965" y="26611"/>
                      <a:pt x="13300" y="26611"/>
                    </a:cubicBezTo>
                    <a:cubicBezTo>
                      <a:pt x="20622" y="26611"/>
                      <a:pt x="26599" y="20646"/>
                      <a:pt x="26611" y="13300"/>
                    </a:cubicBezTo>
                    <a:cubicBezTo>
                      <a:pt x="26611" y="5966"/>
                      <a:pt x="20646" y="1"/>
                      <a:pt x="13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1"/>
              <p:cNvSpPr/>
              <p:nvPr/>
            </p:nvSpPr>
            <p:spPr>
              <a:xfrm>
                <a:off x="7374692" y="3311756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39"/>
                      <a:pt x="29206" y="14716"/>
                    </a:cubicBezTo>
                    <a:cubicBezTo>
                      <a:pt x="29206" y="22693"/>
                      <a:pt x="22717" y="29182"/>
                      <a:pt x="14740" y="29182"/>
                    </a:cubicBezTo>
                    <a:cubicBezTo>
                      <a:pt x="6775" y="29182"/>
                      <a:pt x="286" y="22693"/>
                      <a:pt x="286" y="14716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2" name="Google Shape;3912;p41"/>
          <p:cNvGrpSpPr/>
          <p:nvPr/>
        </p:nvGrpSpPr>
        <p:grpSpPr>
          <a:xfrm>
            <a:off x="3374131" y="2957248"/>
            <a:ext cx="1319981" cy="986329"/>
            <a:chOff x="3374131" y="2957248"/>
            <a:chExt cx="1319981" cy="986329"/>
          </a:xfrm>
        </p:grpSpPr>
        <p:sp>
          <p:nvSpPr>
            <p:cNvPr id="3913" name="Google Shape;3913;p41"/>
            <p:cNvSpPr txBox="1"/>
            <p:nvPr/>
          </p:nvSpPr>
          <p:spPr>
            <a:xfrm>
              <a:off x="3383892" y="295724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Golang</a:t>
              </a:r>
              <a:endParaRPr dirty="0"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4" name="Google Shape;3914;p41"/>
            <p:cNvSpPr txBox="1"/>
            <p:nvPr/>
          </p:nvSpPr>
          <p:spPr>
            <a:xfrm>
              <a:off x="3374131" y="3408677"/>
              <a:ext cx="1319981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Investigación para diseño del minero de datos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5" name="Google Shape;3915;p41"/>
          <p:cNvGrpSpPr/>
          <p:nvPr/>
        </p:nvGrpSpPr>
        <p:grpSpPr>
          <a:xfrm>
            <a:off x="868476" y="2957250"/>
            <a:ext cx="1265700" cy="986327"/>
            <a:chOff x="868476" y="2957250"/>
            <a:chExt cx="1265700" cy="986327"/>
          </a:xfrm>
        </p:grpSpPr>
        <p:sp>
          <p:nvSpPr>
            <p:cNvPr id="3916" name="Google Shape;3916;p41"/>
            <p:cNvSpPr txBox="1"/>
            <p:nvPr/>
          </p:nvSpPr>
          <p:spPr>
            <a:xfrm>
              <a:off x="868476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APIs Twitter y LinkedIn</a:t>
              </a:r>
              <a:endParaRPr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17" name="Google Shape;3917;p41"/>
            <p:cNvSpPr txBox="1"/>
            <p:nvPr/>
          </p:nvSpPr>
          <p:spPr>
            <a:xfrm>
              <a:off x="868476" y="3408677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Credenciales y pruebas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18" name="Google Shape;3918;p41"/>
          <p:cNvGrpSpPr/>
          <p:nvPr/>
        </p:nvGrpSpPr>
        <p:grpSpPr>
          <a:xfrm>
            <a:off x="2131610" y="1746767"/>
            <a:ext cx="1361361" cy="986327"/>
            <a:chOff x="2131610" y="1746767"/>
            <a:chExt cx="1361361" cy="986327"/>
          </a:xfrm>
        </p:grpSpPr>
        <p:sp>
          <p:nvSpPr>
            <p:cNvPr id="3919" name="Google Shape;3919;p41"/>
            <p:cNvSpPr txBox="1"/>
            <p:nvPr/>
          </p:nvSpPr>
          <p:spPr>
            <a:xfrm>
              <a:off x="2131610" y="1746767"/>
              <a:ext cx="1361361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Postman y API alternativa</a:t>
              </a:r>
              <a:endParaRPr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0" name="Google Shape;3920;p41"/>
            <p:cNvSpPr txBox="1"/>
            <p:nvPr/>
          </p:nvSpPr>
          <p:spPr>
            <a:xfrm>
              <a:off x="2131611" y="2198194"/>
              <a:ext cx="136136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Descarte de la API de LinkedIn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1" name="Google Shape;3921;p41"/>
          <p:cNvGrpSpPr/>
          <p:nvPr/>
        </p:nvGrpSpPr>
        <p:grpSpPr>
          <a:xfrm>
            <a:off x="5795308" y="2957250"/>
            <a:ext cx="1432054" cy="1015049"/>
            <a:chOff x="5795308" y="2957250"/>
            <a:chExt cx="1432054" cy="1015049"/>
          </a:xfrm>
        </p:grpSpPr>
        <p:sp>
          <p:nvSpPr>
            <p:cNvPr id="3922" name="Google Shape;3922;p41"/>
            <p:cNvSpPr txBox="1"/>
            <p:nvPr/>
          </p:nvSpPr>
          <p:spPr>
            <a:xfrm>
              <a:off x="5795308" y="3437399"/>
              <a:ext cx="1432054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Estudiadas para la visualización mediante grafos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23" name="Google Shape;3923;p41"/>
            <p:cNvSpPr txBox="1"/>
            <p:nvPr/>
          </p:nvSpPr>
          <p:spPr>
            <a:xfrm>
              <a:off x="5906743" y="2957250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NetworkX y Gephi</a:t>
              </a:r>
              <a:endParaRPr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3924" name="Google Shape;3924;p41"/>
          <p:cNvGrpSpPr/>
          <p:nvPr/>
        </p:nvGrpSpPr>
        <p:grpSpPr>
          <a:xfrm>
            <a:off x="4494495" y="1746768"/>
            <a:ext cx="1578198" cy="986326"/>
            <a:chOff x="4494495" y="1746768"/>
            <a:chExt cx="1578198" cy="986326"/>
          </a:xfrm>
        </p:grpSpPr>
        <p:sp>
          <p:nvSpPr>
            <p:cNvPr id="3925" name="Google Shape;3925;p41"/>
            <p:cNvSpPr txBox="1"/>
            <p:nvPr/>
          </p:nvSpPr>
          <p:spPr>
            <a:xfrm>
              <a:off x="4645317" y="1746768"/>
              <a:ext cx="1265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MongoDB y Studio 3T</a:t>
              </a:r>
              <a:endParaRPr dirty="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6" name="Google Shape;3926;p41"/>
            <p:cNvSpPr txBox="1"/>
            <p:nvPr/>
          </p:nvSpPr>
          <p:spPr>
            <a:xfrm>
              <a:off x="4494495" y="2198194"/>
              <a:ext cx="1578198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Planteadas para el almacenamiento de los datos NoSQL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7" name="Google Shape;3927;p41"/>
          <p:cNvGrpSpPr/>
          <p:nvPr/>
        </p:nvGrpSpPr>
        <p:grpSpPr>
          <a:xfrm>
            <a:off x="7131563" y="1741364"/>
            <a:ext cx="1336458" cy="991731"/>
            <a:chOff x="7131563" y="1741364"/>
            <a:chExt cx="1336458" cy="991731"/>
          </a:xfrm>
        </p:grpSpPr>
        <p:sp>
          <p:nvSpPr>
            <p:cNvPr id="3928" name="Google Shape;3928;p41"/>
            <p:cNvSpPr txBox="1"/>
            <p:nvPr/>
          </p:nvSpPr>
          <p:spPr>
            <a:xfrm>
              <a:off x="7131563" y="1741364"/>
              <a:ext cx="1336458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TheHarvester y Rocketreach</a:t>
              </a:r>
              <a:endParaRPr dirty="0"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929" name="Google Shape;3929;p41"/>
            <p:cNvSpPr txBox="1"/>
            <p:nvPr/>
          </p:nvSpPr>
          <p:spPr>
            <a:xfrm>
              <a:off x="7159842" y="2198195"/>
              <a:ext cx="1265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Búsqueda de herramientas de apoyo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46" name="Picture 2" descr="Twitter API Integrations - Pipedream">
            <a:extLst>
              <a:ext uri="{FF2B5EF4-FFF2-40B4-BE49-F238E27FC236}">
                <a16:creationId xmlns:a16="http://schemas.microsoft.com/office/drawing/2014/main" id="{27681BDF-237A-4A8D-B8A6-A53A3AA7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91" y="2022740"/>
            <a:ext cx="307254" cy="30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4" descr="Linkedin API Integrations - Pipedream">
            <a:extLst>
              <a:ext uri="{FF2B5EF4-FFF2-40B4-BE49-F238E27FC236}">
                <a16:creationId xmlns:a16="http://schemas.microsoft.com/office/drawing/2014/main" id="{6DFBDE4C-CD06-462D-84C8-00961F35D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58" y="2280966"/>
            <a:ext cx="236302" cy="23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6" descr="Postman Logo PNG Vector (SVG) Free Download">
            <a:extLst>
              <a:ext uri="{FF2B5EF4-FFF2-40B4-BE49-F238E27FC236}">
                <a16:creationId xmlns:a16="http://schemas.microsoft.com/office/drawing/2014/main" id="{405EC04A-1FAA-42F9-8953-F62976218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967" y="3565852"/>
            <a:ext cx="307255" cy="30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>
            <a:extLst>
              <a:ext uri="{FF2B5EF4-FFF2-40B4-BE49-F238E27FC236}">
                <a16:creationId xmlns:a16="http://schemas.microsoft.com/office/drawing/2014/main" id="{ABC35DEF-7699-47B9-A452-C22B067CB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706" y="2076918"/>
            <a:ext cx="606503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Linkedin API Integrations - Pipedream">
            <a:extLst>
              <a:ext uri="{FF2B5EF4-FFF2-40B4-BE49-F238E27FC236}">
                <a16:creationId xmlns:a16="http://schemas.microsoft.com/office/drawing/2014/main" id="{6CA2892C-DA31-49F0-A85B-FDE788C7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37" y="3796063"/>
            <a:ext cx="236302" cy="23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02F571C9-D196-4E13-97AA-D1B49A617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086" y="3655801"/>
            <a:ext cx="348049" cy="348049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B9C12410-BB82-4BA8-9E30-349C9903F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7489" y="3516795"/>
            <a:ext cx="494866" cy="494866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48253C03-3FB1-4D1E-B3E3-DC0F875904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0269" y="1939161"/>
            <a:ext cx="330234" cy="330234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C44FE079-779A-43B0-881D-45667ABA60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5275" y="3447810"/>
            <a:ext cx="391785" cy="391785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2232A9F4-BA73-4ED8-9B4D-498164B9CE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2251" y="3634526"/>
            <a:ext cx="352466" cy="352466"/>
          </a:xfrm>
          <a:prstGeom prst="rect">
            <a:avLst/>
          </a:prstGeom>
        </p:spPr>
      </p:pic>
      <p:pic>
        <p:nvPicPr>
          <p:cNvPr id="150" name="Picture 12" descr="Gephi · GitHub">
            <a:extLst>
              <a:ext uri="{FF2B5EF4-FFF2-40B4-BE49-F238E27FC236}">
                <a16:creationId xmlns:a16="http://schemas.microsoft.com/office/drawing/2014/main" id="{9EDC597C-BF14-4DE4-9F61-8B19F905D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090" y="2150580"/>
            <a:ext cx="309049" cy="30904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5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 METODOLOGÍA Y PLANIFICACÓN</a:t>
            </a:r>
            <a:endParaRPr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4E38DAE-70D3-4C19-9221-CF506DA60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09" y="877875"/>
            <a:ext cx="6388781" cy="3880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48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3.3 FASES DEL DESARROLLO</a:t>
            </a:r>
            <a:endParaRPr dirty="0"/>
          </a:p>
        </p:txBody>
      </p:sp>
      <p:grpSp>
        <p:nvGrpSpPr>
          <p:cNvPr id="1930" name="Google Shape;1930;p48"/>
          <p:cNvGrpSpPr/>
          <p:nvPr/>
        </p:nvGrpSpPr>
        <p:grpSpPr>
          <a:xfrm>
            <a:off x="2813982" y="1592318"/>
            <a:ext cx="3516204" cy="3357560"/>
            <a:chOff x="1259200" y="508350"/>
            <a:chExt cx="5203025" cy="4968275"/>
          </a:xfrm>
        </p:grpSpPr>
        <p:sp>
          <p:nvSpPr>
            <p:cNvPr id="1931" name="Google Shape;1931;p48"/>
            <p:cNvSpPr/>
            <p:nvPr/>
          </p:nvSpPr>
          <p:spPr>
            <a:xfrm>
              <a:off x="3031800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3031800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3031800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3031800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3031800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44281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53186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44281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53186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>
              <a:off x="53186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44281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44281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53186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8"/>
            <p:cNvSpPr/>
            <p:nvPr/>
          </p:nvSpPr>
          <p:spPr>
            <a:xfrm>
              <a:off x="44281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8"/>
            <p:cNvSpPr/>
            <p:nvPr/>
          </p:nvSpPr>
          <p:spPr>
            <a:xfrm>
              <a:off x="53186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8"/>
            <p:cNvSpPr/>
            <p:nvPr/>
          </p:nvSpPr>
          <p:spPr>
            <a:xfrm>
              <a:off x="3031800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8"/>
            <p:cNvSpPr/>
            <p:nvPr/>
          </p:nvSpPr>
          <p:spPr>
            <a:xfrm>
              <a:off x="3031800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8"/>
            <p:cNvSpPr/>
            <p:nvPr/>
          </p:nvSpPr>
          <p:spPr>
            <a:xfrm>
              <a:off x="3031800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8"/>
            <p:cNvSpPr/>
            <p:nvPr/>
          </p:nvSpPr>
          <p:spPr>
            <a:xfrm>
              <a:off x="3031800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8"/>
            <p:cNvSpPr/>
            <p:nvPr/>
          </p:nvSpPr>
          <p:spPr>
            <a:xfrm>
              <a:off x="3031800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8"/>
            <p:cNvSpPr/>
            <p:nvPr/>
          </p:nvSpPr>
          <p:spPr>
            <a:xfrm>
              <a:off x="44281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8"/>
            <p:cNvSpPr/>
            <p:nvPr/>
          </p:nvSpPr>
          <p:spPr>
            <a:xfrm>
              <a:off x="53186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8"/>
            <p:cNvSpPr/>
            <p:nvPr/>
          </p:nvSpPr>
          <p:spPr>
            <a:xfrm>
              <a:off x="44281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8"/>
            <p:cNvSpPr/>
            <p:nvPr/>
          </p:nvSpPr>
          <p:spPr>
            <a:xfrm>
              <a:off x="53186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8"/>
            <p:cNvSpPr/>
            <p:nvPr/>
          </p:nvSpPr>
          <p:spPr>
            <a:xfrm>
              <a:off x="53186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8"/>
            <p:cNvSpPr/>
            <p:nvPr/>
          </p:nvSpPr>
          <p:spPr>
            <a:xfrm>
              <a:off x="44281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8"/>
            <p:cNvSpPr/>
            <p:nvPr/>
          </p:nvSpPr>
          <p:spPr>
            <a:xfrm>
              <a:off x="44281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8"/>
            <p:cNvSpPr/>
            <p:nvPr/>
          </p:nvSpPr>
          <p:spPr>
            <a:xfrm>
              <a:off x="53186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8"/>
            <p:cNvSpPr/>
            <p:nvPr/>
          </p:nvSpPr>
          <p:spPr>
            <a:xfrm>
              <a:off x="44281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8"/>
            <p:cNvSpPr/>
            <p:nvPr/>
          </p:nvSpPr>
          <p:spPr>
            <a:xfrm>
              <a:off x="53186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8"/>
            <p:cNvSpPr/>
            <p:nvPr/>
          </p:nvSpPr>
          <p:spPr>
            <a:xfrm>
              <a:off x="2526325" y="5162250"/>
              <a:ext cx="1511925" cy="314375"/>
            </a:xfrm>
            <a:custGeom>
              <a:avLst/>
              <a:gdLst/>
              <a:ahLst/>
              <a:cxnLst/>
              <a:rect l="l" t="t" r="r" b="b"/>
              <a:pathLst>
                <a:path w="60477" h="12575" extrusionOk="0">
                  <a:moveTo>
                    <a:pt x="30239" y="0"/>
                  </a:moveTo>
                  <a:cubicBezTo>
                    <a:pt x="22219" y="0"/>
                    <a:pt x="14527" y="663"/>
                    <a:pt x="8857" y="1842"/>
                  </a:cubicBezTo>
                  <a:cubicBezTo>
                    <a:pt x="3186" y="3021"/>
                    <a:pt x="0" y="4620"/>
                    <a:pt x="0" y="6287"/>
                  </a:cubicBezTo>
                  <a:cubicBezTo>
                    <a:pt x="0" y="7955"/>
                    <a:pt x="3186" y="9554"/>
                    <a:pt x="8857" y="10733"/>
                  </a:cubicBezTo>
                  <a:cubicBezTo>
                    <a:pt x="14527" y="11912"/>
                    <a:pt x="22219" y="12575"/>
                    <a:pt x="30239" y="12575"/>
                  </a:cubicBezTo>
                  <a:cubicBezTo>
                    <a:pt x="38258" y="12575"/>
                    <a:pt x="45949" y="11912"/>
                    <a:pt x="51620" y="10733"/>
                  </a:cubicBezTo>
                  <a:cubicBezTo>
                    <a:pt x="57291" y="9554"/>
                    <a:pt x="60477" y="7955"/>
                    <a:pt x="60477" y="6287"/>
                  </a:cubicBezTo>
                  <a:cubicBezTo>
                    <a:pt x="60477" y="4620"/>
                    <a:pt x="57291" y="3021"/>
                    <a:pt x="51620" y="1842"/>
                  </a:cubicBezTo>
                  <a:cubicBezTo>
                    <a:pt x="45949" y="663"/>
                    <a:pt x="38258" y="0"/>
                    <a:pt x="30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8"/>
            <p:cNvSpPr/>
            <p:nvPr/>
          </p:nvSpPr>
          <p:spPr>
            <a:xfrm>
              <a:off x="3839425" y="1508400"/>
              <a:ext cx="622550" cy="510700"/>
            </a:xfrm>
            <a:custGeom>
              <a:avLst/>
              <a:gdLst/>
              <a:ahLst/>
              <a:cxnLst/>
              <a:rect l="l" t="t" r="r" b="b"/>
              <a:pathLst>
                <a:path w="24902" h="20428" extrusionOk="0">
                  <a:moveTo>
                    <a:pt x="19094" y="1"/>
                  </a:moveTo>
                  <a:cubicBezTo>
                    <a:pt x="17868" y="1"/>
                    <a:pt x="16718" y="381"/>
                    <a:pt x="16025" y="944"/>
                  </a:cubicBezTo>
                  <a:cubicBezTo>
                    <a:pt x="14053" y="2547"/>
                    <a:pt x="18614" y="2423"/>
                    <a:pt x="17258" y="3533"/>
                  </a:cubicBezTo>
                  <a:cubicBezTo>
                    <a:pt x="17054" y="3700"/>
                    <a:pt x="16813" y="3769"/>
                    <a:pt x="16538" y="3769"/>
                  </a:cubicBezTo>
                  <a:cubicBezTo>
                    <a:pt x="15210" y="3769"/>
                    <a:pt x="13081" y="2150"/>
                    <a:pt x="10389" y="2150"/>
                  </a:cubicBezTo>
                  <a:cubicBezTo>
                    <a:pt x="9941" y="2150"/>
                    <a:pt x="9477" y="2195"/>
                    <a:pt x="8999" y="2300"/>
                  </a:cubicBezTo>
                  <a:cubicBezTo>
                    <a:pt x="5054" y="3163"/>
                    <a:pt x="4438" y="8464"/>
                    <a:pt x="4438" y="8464"/>
                  </a:cubicBezTo>
                  <a:cubicBezTo>
                    <a:pt x="4438" y="8464"/>
                    <a:pt x="3945" y="8341"/>
                    <a:pt x="2835" y="8341"/>
                  </a:cubicBezTo>
                  <a:cubicBezTo>
                    <a:pt x="1726" y="8341"/>
                    <a:pt x="0" y="9080"/>
                    <a:pt x="0" y="12409"/>
                  </a:cubicBezTo>
                  <a:cubicBezTo>
                    <a:pt x="0" y="15737"/>
                    <a:pt x="123" y="18942"/>
                    <a:pt x="123" y="18942"/>
                  </a:cubicBezTo>
                  <a:cubicBezTo>
                    <a:pt x="123" y="18942"/>
                    <a:pt x="238" y="20428"/>
                    <a:pt x="2008" y="20428"/>
                  </a:cubicBezTo>
                  <a:cubicBezTo>
                    <a:pt x="2076" y="20428"/>
                    <a:pt x="2146" y="20426"/>
                    <a:pt x="2220" y="20421"/>
                  </a:cubicBezTo>
                  <a:cubicBezTo>
                    <a:pt x="4191" y="20298"/>
                    <a:pt x="4931" y="19435"/>
                    <a:pt x="4931" y="17833"/>
                  </a:cubicBezTo>
                  <a:cubicBezTo>
                    <a:pt x="4931" y="16230"/>
                    <a:pt x="6164" y="16846"/>
                    <a:pt x="7766" y="15613"/>
                  </a:cubicBezTo>
                  <a:cubicBezTo>
                    <a:pt x="9369" y="14380"/>
                    <a:pt x="8999" y="11422"/>
                    <a:pt x="11587" y="11299"/>
                  </a:cubicBezTo>
                  <a:cubicBezTo>
                    <a:pt x="11631" y="11297"/>
                    <a:pt x="11675" y="11296"/>
                    <a:pt x="11719" y="11296"/>
                  </a:cubicBezTo>
                  <a:cubicBezTo>
                    <a:pt x="14101" y="11296"/>
                    <a:pt x="16573" y="14304"/>
                    <a:pt x="18470" y="14304"/>
                  </a:cubicBezTo>
                  <a:cubicBezTo>
                    <a:pt x="18603" y="14304"/>
                    <a:pt x="18733" y="14289"/>
                    <a:pt x="18861" y="14257"/>
                  </a:cubicBezTo>
                  <a:cubicBezTo>
                    <a:pt x="20833" y="13765"/>
                    <a:pt x="24902" y="11052"/>
                    <a:pt x="24285" y="5135"/>
                  </a:cubicBezTo>
                  <a:cubicBezTo>
                    <a:pt x="23885" y="1297"/>
                    <a:pt x="21358" y="1"/>
                    <a:pt x="19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8"/>
            <p:cNvSpPr/>
            <p:nvPr/>
          </p:nvSpPr>
          <p:spPr>
            <a:xfrm>
              <a:off x="3831925" y="1500825"/>
              <a:ext cx="636925" cy="525775"/>
            </a:xfrm>
            <a:custGeom>
              <a:avLst/>
              <a:gdLst/>
              <a:ahLst/>
              <a:cxnLst/>
              <a:rect l="l" t="t" r="r" b="b"/>
              <a:pathLst>
                <a:path w="25477" h="21031" extrusionOk="0">
                  <a:moveTo>
                    <a:pt x="19394" y="603"/>
                  </a:moveTo>
                  <a:cubicBezTo>
                    <a:pt x="20049" y="603"/>
                    <a:pt x="20729" y="717"/>
                    <a:pt x="21365" y="981"/>
                  </a:cubicBezTo>
                  <a:cubicBezTo>
                    <a:pt x="22534" y="1465"/>
                    <a:pt x="23992" y="2637"/>
                    <a:pt x="24288" y="5469"/>
                  </a:cubicBezTo>
                  <a:cubicBezTo>
                    <a:pt x="24909" y="11437"/>
                    <a:pt x="20634" y="13883"/>
                    <a:pt x="19089" y="14270"/>
                  </a:cubicBezTo>
                  <a:cubicBezTo>
                    <a:pt x="18986" y="14296"/>
                    <a:pt x="18881" y="14307"/>
                    <a:pt x="18771" y="14307"/>
                  </a:cubicBezTo>
                  <a:cubicBezTo>
                    <a:pt x="17965" y="14307"/>
                    <a:pt x="16977" y="13661"/>
                    <a:pt x="15937" y="12981"/>
                  </a:cubicBezTo>
                  <a:cubicBezTo>
                    <a:pt x="14669" y="12152"/>
                    <a:pt x="13374" y="11300"/>
                    <a:pt x="12009" y="11300"/>
                  </a:cubicBezTo>
                  <a:cubicBezTo>
                    <a:pt x="11964" y="11300"/>
                    <a:pt x="11919" y="11301"/>
                    <a:pt x="11874" y="11303"/>
                  </a:cubicBezTo>
                  <a:cubicBezTo>
                    <a:pt x="10118" y="11387"/>
                    <a:pt x="9560" y="12678"/>
                    <a:pt x="9068" y="13818"/>
                  </a:cubicBezTo>
                  <a:cubicBezTo>
                    <a:pt x="8751" y="14550"/>
                    <a:pt x="8454" y="15241"/>
                    <a:pt x="7884" y="15679"/>
                  </a:cubicBezTo>
                  <a:cubicBezTo>
                    <a:pt x="7291" y="16136"/>
                    <a:pt x="6764" y="16318"/>
                    <a:pt x="6299" y="16479"/>
                  </a:cubicBezTo>
                  <a:cubicBezTo>
                    <a:pt x="5565" y="16732"/>
                    <a:pt x="4931" y="16951"/>
                    <a:pt x="4931" y="18136"/>
                  </a:cubicBezTo>
                  <a:cubicBezTo>
                    <a:pt x="4931" y="19654"/>
                    <a:pt x="4228" y="20318"/>
                    <a:pt x="2500" y="20425"/>
                  </a:cubicBezTo>
                  <a:cubicBezTo>
                    <a:pt x="2436" y="20429"/>
                    <a:pt x="2374" y="20431"/>
                    <a:pt x="2314" y="20431"/>
                  </a:cubicBezTo>
                  <a:cubicBezTo>
                    <a:pt x="893" y="20431"/>
                    <a:pt x="737" y="19376"/>
                    <a:pt x="722" y="19225"/>
                  </a:cubicBezTo>
                  <a:cubicBezTo>
                    <a:pt x="716" y="19046"/>
                    <a:pt x="600" y="15917"/>
                    <a:pt x="600" y="12712"/>
                  </a:cubicBezTo>
                  <a:cubicBezTo>
                    <a:pt x="600" y="9215"/>
                    <a:pt x="2542" y="8943"/>
                    <a:pt x="3136" y="8943"/>
                  </a:cubicBezTo>
                  <a:cubicBezTo>
                    <a:pt x="4182" y="8943"/>
                    <a:pt x="4662" y="9057"/>
                    <a:pt x="4667" y="9058"/>
                  </a:cubicBezTo>
                  <a:cubicBezTo>
                    <a:pt x="4690" y="9064"/>
                    <a:pt x="4715" y="9067"/>
                    <a:pt x="4739" y="9067"/>
                  </a:cubicBezTo>
                  <a:cubicBezTo>
                    <a:pt x="4799" y="9067"/>
                    <a:pt x="4859" y="9048"/>
                    <a:pt x="4909" y="9012"/>
                  </a:cubicBezTo>
                  <a:cubicBezTo>
                    <a:pt x="4980" y="8964"/>
                    <a:pt x="5026" y="8887"/>
                    <a:pt x="5036" y="8801"/>
                  </a:cubicBezTo>
                  <a:cubicBezTo>
                    <a:pt x="5042" y="8750"/>
                    <a:pt x="5670" y="3704"/>
                    <a:pt x="9363" y="2896"/>
                  </a:cubicBezTo>
                  <a:cubicBezTo>
                    <a:pt x="9819" y="2796"/>
                    <a:pt x="10262" y="2754"/>
                    <a:pt x="10690" y="2754"/>
                  </a:cubicBezTo>
                  <a:cubicBezTo>
                    <a:pt x="12214" y="2754"/>
                    <a:pt x="13559" y="3295"/>
                    <a:pt x="14689" y="3751"/>
                  </a:cubicBezTo>
                  <a:cubicBezTo>
                    <a:pt x="15520" y="4085"/>
                    <a:pt x="16239" y="4374"/>
                    <a:pt x="16845" y="4374"/>
                  </a:cubicBezTo>
                  <a:cubicBezTo>
                    <a:pt x="17180" y="4374"/>
                    <a:pt x="17481" y="4285"/>
                    <a:pt x="17748" y="4068"/>
                  </a:cubicBezTo>
                  <a:cubicBezTo>
                    <a:pt x="17850" y="3984"/>
                    <a:pt x="18161" y="3730"/>
                    <a:pt x="18108" y="3372"/>
                  </a:cubicBezTo>
                  <a:cubicBezTo>
                    <a:pt x="18047" y="2956"/>
                    <a:pt x="17551" y="2751"/>
                    <a:pt x="17026" y="2534"/>
                  </a:cubicBezTo>
                  <a:cubicBezTo>
                    <a:pt x="16698" y="2398"/>
                    <a:pt x="16152" y="2172"/>
                    <a:pt x="16124" y="1985"/>
                  </a:cubicBezTo>
                  <a:cubicBezTo>
                    <a:pt x="16111" y="1904"/>
                    <a:pt x="16208" y="1728"/>
                    <a:pt x="16515" y="1480"/>
                  </a:cubicBezTo>
                  <a:cubicBezTo>
                    <a:pt x="17155" y="958"/>
                    <a:pt x="18238" y="603"/>
                    <a:pt x="19394" y="603"/>
                  </a:cubicBezTo>
                  <a:close/>
                  <a:moveTo>
                    <a:pt x="19393" y="1"/>
                  </a:moveTo>
                  <a:cubicBezTo>
                    <a:pt x="18076" y="1"/>
                    <a:pt x="16863" y="425"/>
                    <a:pt x="16136" y="1015"/>
                  </a:cubicBezTo>
                  <a:cubicBezTo>
                    <a:pt x="15679" y="1387"/>
                    <a:pt x="15481" y="1732"/>
                    <a:pt x="15531" y="2071"/>
                  </a:cubicBezTo>
                  <a:cubicBezTo>
                    <a:pt x="15607" y="2595"/>
                    <a:pt x="16212" y="2845"/>
                    <a:pt x="16797" y="3087"/>
                  </a:cubicBezTo>
                  <a:cubicBezTo>
                    <a:pt x="17048" y="3191"/>
                    <a:pt x="17466" y="3364"/>
                    <a:pt x="17516" y="3442"/>
                  </a:cubicBezTo>
                  <a:cubicBezTo>
                    <a:pt x="17516" y="3442"/>
                    <a:pt x="17499" y="3497"/>
                    <a:pt x="17368" y="3604"/>
                  </a:cubicBezTo>
                  <a:cubicBezTo>
                    <a:pt x="17224" y="3722"/>
                    <a:pt x="17044" y="3771"/>
                    <a:pt x="16832" y="3771"/>
                  </a:cubicBezTo>
                  <a:cubicBezTo>
                    <a:pt x="16343" y="3771"/>
                    <a:pt x="15684" y="3506"/>
                    <a:pt x="14913" y="3196"/>
                  </a:cubicBezTo>
                  <a:cubicBezTo>
                    <a:pt x="13731" y="2719"/>
                    <a:pt x="12325" y="2153"/>
                    <a:pt x="10701" y="2153"/>
                  </a:cubicBezTo>
                  <a:cubicBezTo>
                    <a:pt x="10231" y="2153"/>
                    <a:pt x="9742" y="2200"/>
                    <a:pt x="9236" y="2311"/>
                  </a:cubicBezTo>
                  <a:cubicBezTo>
                    <a:pt x="5651" y="3095"/>
                    <a:pt x="4690" y="7233"/>
                    <a:pt x="4487" y="8421"/>
                  </a:cubicBezTo>
                  <a:cubicBezTo>
                    <a:pt x="4217" y="8385"/>
                    <a:pt x="3773" y="8344"/>
                    <a:pt x="3135" y="8344"/>
                  </a:cubicBezTo>
                  <a:cubicBezTo>
                    <a:pt x="1620" y="8344"/>
                    <a:pt x="0" y="9492"/>
                    <a:pt x="0" y="12712"/>
                  </a:cubicBezTo>
                  <a:cubicBezTo>
                    <a:pt x="0" y="16008"/>
                    <a:pt x="122" y="19224"/>
                    <a:pt x="124" y="19257"/>
                  </a:cubicBezTo>
                  <a:cubicBezTo>
                    <a:pt x="125" y="19260"/>
                    <a:pt x="125" y="19265"/>
                    <a:pt x="125" y="19268"/>
                  </a:cubicBezTo>
                  <a:cubicBezTo>
                    <a:pt x="126" y="19286"/>
                    <a:pt x="285" y="21031"/>
                    <a:pt x="2303" y="21031"/>
                  </a:cubicBezTo>
                  <a:cubicBezTo>
                    <a:pt x="2379" y="21031"/>
                    <a:pt x="2457" y="21028"/>
                    <a:pt x="2538" y="21024"/>
                  </a:cubicBezTo>
                  <a:cubicBezTo>
                    <a:pt x="4579" y="20896"/>
                    <a:pt x="5531" y="19979"/>
                    <a:pt x="5531" y="18136"/>
                  </a:cubicBezTo>
                  <a:cubicBezTo>
                    <a:pt x="5531" y="17378"/>
                    <a:pt x="5793" y="17287"/>
                    <a:pt x="6495" y="17045"/>
                  </a:cubicBezTo>
                  <a:cubicBezTo>
                    <a:pt x="6978" y="16878"/>
                    <a:pt x="7578" y="16670"/>
                    <a:pt x="8249" y="16154"/>
                  </a:cubicBezTo>
                  <a:cubicBezTo>
                    <a:pt x="8941" y="15621"/>
                    <a:pt x="9285" y="14825"/>
                    <a:pt x="9618" y="14055"/>
                  </a:cubicBezTo>
                  <a:cubicBezTo>
                    <a:pt x="10101" y="12934"/>
                    <a:pt x="10520" y="11967"/>
                    <a:pt x="11902" y="11902"/>
                  </a:cubicBezTo>
                  <a:cubicBezTo>
                    <a:pt x="11944" y="11899"/>
                    <a:pt x="11987" y="11898"/>
                    <a:pt x="12030" y="11898"/>
                  </a:cubicBezTo>
                  <a:cubicBezTo>
                    <a:pt x="13199" y="11898"/>
                    <a:pt x="14423" y="12705"/>
                    <a:pt x="15609" y="13482"/>
                  </a:cubicBezTo>
                  <a:cubicBezTo>
                    <a:pt x="16724" y="14212"/>
                    <a:pt x="17785" y="14907"/>
                    <a:pt x="18767" y="14907"/>
                  </a:cubicBezTo>
                  <a:cubicBezTo>
                    <a:pt x="18924" y="14907"/>
                    <a:pt x="19080" y="14889"/>
                    <a:pt x="19233" y="14851"/>
                  </a:cubicBezTo>
                  <a:cubicBezTo>
                    <a:pt x="21732" y="14226"/>
                    <a:pt x="25477" y="11110"/>
                    <a:pt x="24883" y="5407"/>
                  </a:cubicBezTo>
                  <a:cubicBezTo>
                    <a:pt x="24557" y="2282"/>
                    <a:pt x="22914" y="974"/>
                    <a:pt x="21594" y="428"/>
                  </a:cubicBezTo>
                  <a:cubicBezTo>
                    <a:pt x="20871" y="129"/>
                    <a:pt x="20117" y="1"/>
                    <a:pt x="19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8"/>
            <p:cNvSpPr/>
            <p:nvPr/>
          </p:nvSpPr>
          <p:spPr>
            <a:xfrm>
              <a:off x="4290750" y="1581100"/>
              <a:ext cx="164725" cy="176100"/>
            </a:xfrm>
            <a:custGeom>
              <a:avLst/>
              <a:gdLst/>
              <a:ahLst/>
              <a:cxnLst/>
              <a:rect l="l" t="t" r="r" b="b"/>
              <a:pathLst>
                <a:path w="6589" h="7044" extrusionOk="0">
                  <a:moveTo>
                    <a:pt x="5198" y="1"/>
                  </a:moveTo>
                  <a:cubicBezTo>
                    <a:pt x="5070" y="1"/>
                    <a:pt x="4947" y="75"/>
                    <a:pt x="4906" y="198"/>
                  </a:cubicBezTo>
                  <a:cubicBezTo>
                    <a:pt x="4854" y="355"/>
                    <a:pt x="4921" y="516"/>
                    <a:pt x="5078" y="568"/>
                  </a:cubicBezTo>
                  <a:cubicBezTo>
                    <a:pt x="5276" y="717"/>
                    <a:pt x="5874" y="1924"/>
                    <a:pt x="5832" y="3215"/>
                  </a:cubicBezTo>
                  <a:cubicBezTo>
                    <a:pt x="5798" y="4232"/>
                    <a:pt x="5384" y="5004"/>
                    <a:pt x="4602" y="5511"/>
                  </a:cubicBezTo>
                  <a:cubicBezTo>
                    <a:pt x="3453" y="6254"/>
                    <a:pt x="2448" y="6446"/>
                    <a:pt x="1715" y="6446"/>
                  </a:cubicBezTo>
                  <a:cubicBezTo>
                    <a:pt x="963" y="6446"/>
                    <a:pt x="498" y="6243"/>
                    <a:pt x="462" y="6227"/>
                  </a:cubicBezTo>
                  <a:cubicBezTo>
                    <a:pt x="422" y="6210"/>
                    <a:pt x="382" y="6202"/>
                    <a:pt x="341" y="6202"/>
                  </a:cubicBezTo>
                  <a:cubicBezTo>
                    <a:pt x="228" y="6202"/>
                    <a:pt x="119" y="6267"/>
                    <a:pt x="69" y="6376"/>
                  </a:cubicBezTo>
                  <a:cubicBezTo>
                    <a:pt x="0" y="6525"/>
                    <a:pt x="64" y="6701"/>
                    <a:pt x="212" y="6772"/>
                  </a:cubicBezTo>
                  <a:cubicBezTo>
                    <a:pt x="255" y="6792"/>
                    <a:pt x="819" y="7044"/>
                    <a:pt x="1717" y="7044"/>
                  </a:cubicBezTo>
                  <a:cubicBezTo>
                    <a:pt x="2550" y="7044"/>
                    <a:pt x="3669" y="6827"/>
                    <a:pt x="4927" y="6013"/>
                  </a:cubicBezTo>
                  <a:cubicBezTo>
                    <a:pt x="6069" y="5274"/>
                    <a:pt x="6588" y="4010"/>
                    <a:pt x="6390" y="2451"/>
                  </a:cubicBezTo>
                  <a:cubicBezTo>
                    <a:pt x="6249" y="1340"/>
                    <a:pt x="5721" y="157"/>
                    <a:pt x="5302" y="17"/>
                  </a:cubicBezTo>
                  <a:cubicBezTo>
                    <a:pt x="5268" y="6"/>
                    <a:pt x="5233" y="1"/>
                    <a:pt x="5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8"/>
            <p:cNvSpPr/>
            <p:nvPr/>
          </p:nvSpPr>
          <p:spPr>
            <a:xfrm>
              <a:off x="4010625" y="1621625"/>
              <a:ext cx="248550" cy="111025"/>
            </a:xfrm>
            <a:custGeom>
              <a:avLst/>
              <a:gdLst/>
              <a:ahLst/>
              <a:cxnLst/>
              <a:rect l="l" t="t" r="r" b="b"/>
              <a:pathLst>
                <a:path w="9942" h="4441" extrusionOk="0">
                  <a:moveTo>
                    <a:pt x="4170" y="0"/>
                  </a:moveTo>
                  <a:cubicBezTo>
                    <a:pt x="4159" y="0"/>
                    <a:pt x="4148" y="0"/>
                    <a:pt x="4136" y="1"/>
                  </a:cubicBezTo>
                  <a:cubicBezTo>
                    <a:pt x="977" y="1"/>
                    <a:pt x="42" y="3886"/>
                    <a:pt x="33" y="3926"/>
                  </a:cubicBezTo>
                  <a:cubicBezTo>
                    <a:pt x="0" y="4085"/>
                    <a:pt x="100" y="4243"/>
                    <a:pt x="260" y="4279"/>
                  </a:cubicBezTo>
                  <a:cubicBezTo>
                    <a:pt x="282" y="4284"/>
                    <a:pt x="305" y="4287"/>
                    <a:pt x="328" y="4287"/>
                  </a:cubicBezTo>
                  <a:cubicBezTo>
                    <a:pt x="461" y="4287"/>
                    <a:pt x="583" y="4196"/>
                    <a:pt x="617" y="4061"/>
                  </a:cubicBezTo>
                  <a:cubicBezTo>
                    <a:pt x="625" y="4025"/>
                    <a:pt x="1455" y="598"/>
                    <a:pt x="4134" y="598"/>
                  </a:cubicBezTo>
                  <a:cubicBezTo>
                    <a:pt x="4187" y="598"/>
                    <a:pt x="4241" y="600"/>
                    <a:pt x="4296" y="602"/>
                  </a:cubicBezTo>
                  <a:cubicBezTo>
                    <a:pt x="5852" y="677"/>
                    <a:pt x="6416" y="1460"/>
                    <a:pt x="7067" y="2366"/>
                  </a:cubicBezTo>
                  <a:cubicBezTo>
                    <a:pt x="7616" y="3130"/>
                    <a:pt x="8238" y="3995"/>
                    <a:pt x="9528" y="4425"/>
                  </a:cubicBezTo>
                  <a:cubicBezTo>
                    <a:pt x="9558" y="4435"/>
                    <a:pt x="9591" y="4441"/>
                    <a:pt x="9623" y="4441"/>
                  </a:cubicBezTo>
                  <a:cubicBezTo>
                    <a:pt x="9770" y="4441"/>
                    <a:pt x="9894" y="4333"/>
                    <a:pt x="9918" y="4188"/>
                  </a:cubicBezTo>
                  <a:cubicBezTo>
                    <a:pt x="9942" y="4044"/>
                    <a:pt x="9857" y="3903"/>
                    <a:pt x="9718" y="3857"/>
                  </a:cubicBezTo>
                  <a:cubicBezTo>
                    <a:pt x="8611" y="3487"/>
                    <a:pt x="8098" y="2773"/>
                    <a:pt x="7554" y="2016"/>
                  </a:cubicBezTo>
                  <a:cubicBezTo>
                    <a:pt x="6874" y="1071"/>
                    <a:pt x="6170" y="92"/>
                    <a:pt x="4324" y="4"/>
                  </a:cubicBezTo>
                  <a:cubicBezTo>
                    <a:pt x="4272" y="2"/>
                    <a:pt x="4221" y="0"/>
                    <a:pt x="4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8"/>
            <p:cNvSpPr/>
            <p:nvPr/>
          </p:nvSpPr>
          <p:spPr>
            <a:xfrm>
              <a:off x="3839900" y="1738050"/>
              <a:ext cx="146450" cy="204900"/>
            </a:xfrm>
            <a:custGeom>
              <a:avLst/>
              <a:gdLst/>
              <a:ahLst/>
              <a:cxnLst/>
              <a:rect l="l" t="t" r="r" b="b"/>
              <a:pathLst>
                <a:path w="5858" h="8196" extrusionOk="0">
                  <a:moveTo>
                    <a:pt x="2670" y="0"/>
                  </a:moveTo>
                  <a:cubicBezTo>
                    <a:pt x="2467" y="0"/>
                    <a:pt x="2262" y="25"/>
                    <a:pt x="2057" y="81"/>
                  </a:cubicBezTo>
                  <a:cubicBezTo>
                    <a:pt x="334" y="549"/>
                    <a:pt x="812" y="3034"/>
                    <a:pt x="1043" y="4226"/>
                  </a:cubicBezTo>
                  <a:cubicBezTo>
                    <a:pt x="1067" y="4351"/>
                    <a:pt x="1087" y="4461"/>
                    <a:pt x="1103" y="4551"/>
                  </a:cubicBezTo>
                  <a:cubicBezTo>
                    <a:pt x="1199" y="5129"/>
                    <a:pt x="535" y="6831"/>
                    <a:pt x="94" y="7769"/>
                  </a:cubicBezTo>
                  <a:cubicBezTo>
                    <a:pt x="0" y="7967"/>
                    <a:pt x="145" y="8195"/>
                    <a:pt x="366" y="8195"/>
                  </a:cubicBezTo>
                  <a:cubicBezTo>
                    <a:pt x="481" y="8195"/>
                    <a:pt x="586" y="8129"/>
                    <a:pt x="636" y="8023"/>
                  </a:cubicBezTo>
                  <a:cubicBezTo>
                    <a:pt x="760" y="7759"/>
                    <a:pt x="1851" y="5404"/>
                    <a:pt x="1694" y="4452"/>
                  </a:cubicBezTo>
                  <a:cubicBezTo>
                    <a:pt x="1678" y="4359"/>
                    <a:pt x="1655" y="4244"/>
                    <a:pt x="1630" y="4113"/>
                  </a:cubicBezTo>
                  <a:cubicBezTo>
                    <a:pt x="1435" y="3097"/>
                    <a:pt x="1027" y="983"/>
                    <a:pt x="2215" y="658"/>
                  </a:cubicBezTo>
                  <a:cubicBezTo>
                    <a:pt x="2366" y="617"/>
                    <a:pt x="2518" y="599"/>
                    <a:pt x="2671" y="599"/>
                  </a:cubicBezTo>
                  <a:cubicBezTo>
                    <a:pt x="3979" y="599"/>
                    <a:pt x="5299" y="1937"/>
                    <a:pt x="5314" y="1952"/>
                  </a:cubicBezTo>
                  <a:cubicBezTo>
                    <a:pt x="5372" y="2012"/>
                    <a:pt x="5450" y="2042"/>
                    <a:pt x="5527" y="2042"/>
                  </a:cubicBezTo>
                  <a:cubicBezTo>
                    <a:pt x="5603" y="2042"/>
                    <a:pt x="5678" y="2014"/>
                    <a:pt x="5737" y="1957"/>
                  </a:cubicBezTo>
                  <a:cubicBezTo>
                    <a:pt x="5854" y="1842"/>
                    <a:pt x="5858" y="1654"/>
                    <a:pt x="5743" y="1535"/>
                  </a:cubicBezTo>
                  <a:cubicBezTo>
                    <a:pt x="5674" y="1464"/>
                    <a:pt x="4233" y="0"/>
                    <a:pt x="2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8"/>
            <p:cNvSpPr/>
            <p:nvPr/>
          </p:nvSpPr>
          <p:spPr>
            <a:xfrm>
              <a:off x="2937450" y="2023325"/>
              <a:ext cx="289800" cy="408650"/>
            </a:xfrm>
            <a:custGeom>
              <a:avLst/>
              <a:gdLst/>
              <a:ahLst/>
              <a:cxnLst/>
              <a:rect l="l" t="t" r="r" b="b"/>
              <a:pathLst>
                <a:path w="11592" h="16346" extrusionOk="0">
                  <a:moveTo>
                    <a:pt x="7431" y="0"/>
                  </a:moveTo>
                  <a:lnTo>
                    <a:pt x="1" y="446"/>
                  </a:lnTo>
                  <a:lnTo>
                    <a:pt x="4459" y="16345"/>
                  </a:lnTo>
                  <a:lnTo>
                    <a:pt x="11591" y="1604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8"/>
            <p:cNvSpPr/>
            <p:nvPr/>
          </p:nvSpPr>
          <p:spPr>
            <a:xfrm>
              <a:off x="2928975" y="2015850"/>
              <a:ext cx="306700" cy="423625"/>
            </a:xfrm>
            <a:custGeom>
              <a:avLst/>
              <a:gdLst/>
              <a:ahLst/>
              <a:cxnLst/>
              <a:rect l="l" t="t" r="r" b="b"/>
              <a:pathLst>
                <a:path w="12268" h="16945" extrusionOk="0">
                  <a:moveTo>
                    <a:pt x="7541" y="613"/>
                  </a:moveTo>
                  <a:lnTo>
                    <a:pt x="11547" y="16064"/>
                  </a:lnTo>
                  <a:lnTo>
                    <a:pt x="5022" y="16336"/>
                  </a:lnTo>
                  <a:lnTo>
                    <a:pt x="728" y="1022"/>
                  </a:lnTo>
                  <a:lnTo>
                    <a:pt x="7541" y="613"/>
                  </a:lnTo>
                  <a:close/>
                  <a:moveTo>
                    <a:pt x="7767" y="0"/>
                  </a:moveTo>
                  <a:cubicBezTo>
                    <a:pt x="7762" y="0"/>
                    <a:pt x="7757" y="0"/>
                    <a:pt x="7752" y="1"/>
                  </a:cubicBezTo>
                  <a:lnTo>
                    <a:pt x="322" y="447"/>
                  </a:lnTo>
                  <a:cubicBezTo>
                    <a:pt x="132" y="458"/>
                    <a:pt x="1" y="642"/>
                    <a:pt x="52" y="825"/>
                  </a:cubicBezTo>
                  <a:lnTo>
                    <a:pt x="4510" y="16725"/>
                  </a:lnTo>
                  <a:cubicBezTo>
                    <a:pt x="4546" y="16855"/>
                    <a:pt x="4663" y="16944"/>
                    <a:pt x="4798" y="16944"/>
                  </a:cubicBezTo>
                  <a:cubicBezTo>
                    <a:pt x="4802" y="16944"/>
                    <a:pt x="4806" y="16944"/>
                    <a:pt x="4811" y="16943"/>
                  </a:cubicBezTo>
                  <a:lnTo>
                    <a:pt x="11943" y="16647"/>
                  </a:lnTo>
                  <a:cubicBezTo>
                    <a:pt x="12133" y="16639"/>
                    <a:pt x="12268" y="16457"/>
                    <a:pt x="12220" y="16272"/>
                  </a:cubicBezTo>
                  <a:lnTo>
                    <a:pt x="8059" y="224"/>
                  </a:lnTo>
                  <a:cubicBezTo>
                    <a:pt x="8025" y="91"/>
                    <a:pt x="7894" y="0"/>
                    <a:pt x="7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8"/>
            <p:cNvSpPr/>
            <p:nvPr/>
          </p:nvSpPr>
          <p:spPr>
            <a:xfrm>
              <a:off x="2915175" y="2155225"/>
              <a:ext cx="375225" cy="883250"/>
            </a:xfrm>
            <a:custGeom>
              <a:avLst/>
              <a:gdLst/>
              <a:ahLst/>
              <a:cxnLst/>
              <a:rect l="l" t="t" r="r" b="b"/>
              <a:pathLst>
                <a:path w="15009" h="35330" extrusionOk="0">
                  <a:moveTo>
                    <a:pt x="5638" y="1"/>
                  </a:moveTo>
                  <a:cubicBezTo>
                    <a:pt x="4093" y="1"/>
                    <a:pt x="1780" y="184"/>
                    <a:pt x="1041" y="817"/>
                  </a:cubicBezTo>
                  <a:cubicBezTo>
                    <a:pt x="1" y="1709"/>
                    <a:pt x="1785" y="5275"/>
                    <a:pt x="2081" y="6017"/>
                  </a:cubicBezTo>
                  <a:cubicBezTo>
                    <a:pt x="2378" y="6761"/>
                    <a:pt x="3865" y="14339"/>
                    <a:pt x="4459" y="16419"/>
                  </a:cubicBezTo>
                  <a:cubicBezTo>
                    <a:pt x="5053" y="18499"/>
                    <a:pt x="6539" y="33805"/>
                    <a:pt x="7430" y="35142"/>
                  </a:cubicBezTo>
                  <a:cubicBezTo>
                    <a:pt x="7517" y="35271"/>
                    <a:pt x="7657" y="35330"/>
                    <a:pt x="7841" y="35330"/>
                  </a:cubicBezTo>
                  <a:cubicBezTo>
                    <a:pt x="9553" y="35330"/>
                    <a:pt x="15008" y="30238"/>
                    <a:pt x="15008" y="30238"/>
                  </a:cubicBezTo>
                  <a:lnTo>
                    <a:pt x="12631" y="24889"/>
                  </a:lnTo>
                  <a:lnTo>
                    <a:pt x="10699" y="25929"/>
                  </a:lnTo>
                  <a:cubicBezTo>
                    <a:pt x="10699" y="25929"/>
                    <a:pt x="8322" y="18499"/>
                    <a:pt x="7281" y="15676"/>
                  </a:cubicBezTo>
                  <a:cubicBezTo>
                    <a:pt x="6242" y="12852"/>
                    <a:pt x="5944" y="11665"/>
                    <a:pt x="5944" y="11665"/>
                  </a:cubicBezTo>
                  <a:lnTo>
                    <a:pt x="5993" y="11636"/>
                  </a:lnTo>
                  <a:cubicBezTo>
                    <a:pt x="7025" y="11033"/>
                    <a:pt x="7548" y="9832"/>
                    <a:pt x="7287" y="8666"/>
                  </a:cubicBezTo>
                  <a:lnTo>
                    <a:pt x="6947" y="7153"/>
                  </a:lnTo>
                  <a:lnTo>
                    <a:pt x="6947" y="7153"/>
                  </a:lnTo>
                  <a:cubicBezTo>
                    <a:pt x="6947" y="7153"/>
                    <a:pt x="7227" y="7780"/>
                    <a:pt x="7802" y="7780"/>
                  </a:cubicBezTo>
                  <a:cubicBezTo>
                    <a:pt x="7977" y="7780"/>
                    <a:pt x="8179" y="7722"/>
                    <a:pt x="8409" y="7571"/>
                  </a:cubicBezTo>
                  <a:cubicBezTo>
                    <a:pt x="8906" y="7244"/>
                    <a:pt x="8377" y="3956"/>
                    <a:pt x="7782" y="2767"/>
                  </a:cubicBezTo>
                  <a:cubicBezTo>
                    <a:pt x="7556" y="2314"/>
                    <a:pt x="7127" y="2161"/>
                    <a:pt x="6650" y="2161"/>
                  </a:cubicBezTo>
                  <a:cubicBezTo>
                    <a:pt x="5876" y="2161"/>
                    <a:pt x="4975" y="2565"/>
                    <a:pt x="4607" y="2749"/>
                  </a:cubicBezTo>
                  <a:cubicBezTo>
                    <a:pt x="4013" y="3046"/>
                    <a:pt x="3418" y="3641"/>
                    <a:pt x="3418" y="3641"/>
                  </a:cubicBezTo>
                  <a:lnTo>
                    <a:pt x="2972" y="1857"/>
                  </a:lnTo>
                  <a:cubicBezTo>
                    <a:pt x="2972" y="1857"/>
                    <a:pt x="5202" y="1709"/>
                    <a:pt x="5648" y="1709"/>
                  </a:cubicBezTo>
                  <a:cubicBezTo>
                    <a:pt x="6093" y="1709"/>
                    <a:pt x="7728" y="222"/>
                    <a:pt x="6985" y="74"/>
                  </a:cubicBezTo>
                  <a:cubicBezTo>
                    <a:pt x="6769" y="31"/>
                    <a:pt x="6268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8"/>
            <p:cNvSpPr/>
            <p:nvPr/>
          </p:nvSpPr>
          <p:spPr>
            <a:xfrm>
              <a:off x="2912575" y="2147775"/>
              <a:ext cx="385950" cy="898175"/>
            </a:xfrm>
            <a:custGeom>
              <a:avLst/>
              <a:gdLst/>
              <a:ahLst/>
              <a:cxnLst/>
              <a:rect l="l" t="t" r="r" b="b"/>
              <a:pathLst>
                <a:path w="15438" h="35927" extrusionOk="0">
                  <a:moveTo>
                    <a:pt x="5815" y="2301"/>
                  </a:moveTo>
                  <a:lnTo>
                    <a:pt x="5815" y="2301"/>
                  </a:lnTo>
                  <a:cubicBezTo>
                    <a:pt x="5291" y="2441"/>
                    <a:pt x="4825" y="2655"/>
                    <a:pt x="4577" y="2778"/>
                  </a:cubicBezTo>
                  <a:cubicBezTo>
                    <a:pt x="4250" y="2942"/>
                    <a:pt x="3929" y="3184"/>
                    <a:pt x="3692" y="3382"/>
                  </a:cubicBezTo>
                  <a:lnTo>
                    <a:pt x="3454" y="2430"/>
                  </a:lnTo>
                  <a:cubicBezTo>
                    <a:pt x="4100" y="2388"/>
                    <a:pt x="5427" y="2305"/>
                    <a:pt x="5752" y="2305"/>
                  </a:cubicBezTo>
                  <a:cubicBezTo>
                    <a:pt x="5773" y="2305"/>
                    <a:pt x="5793" y="2304"/>
                    <a:pt x="5815" y="2301"/>
                  </a:cubicBezTo>
                  <a:close/>
                  <a:moveTo>
                    <a:pt x="5740" y="596"/>
                  </a:moveTo>
                  <a:cubicBezTo>
                    <a:pt x="6267" y="596"/>
                    <a:pt x="6704" y="617"/>
                    <a:pt x="6953" y="653"/>
                  </a:cubicBezTo>
                  <a:cubicBezTo>
                    <a:pt x="6792" y="990"/>
                    <a:pt x="5993" y="1674"/>
                    <a:pt x="5752" y="1706"/>
                  </a:cubicBezTo>
                  <a:cubicBezTo>
                    <a:pt x="5301" y="1706"/>
                    <a:pt x="3149" y="1849"/>
                    <a:pt x="3058" y="1855"/>
                  </a:cubicBezTo>
                  <a:cubicBezTo>
                    <a:pt x="2872" y="1867"/>
                    <a:pt x="2741" y="2045"/>
                    <a:pt x="2788" y="2227"/>
                  </a:cubicBezTo>
                  <a:lnTo>
                    <a:pt x="3234" y="4010"/>
                  </a:lnTo>
                  <a:cubicBezTo>
                    <a:pt x="3269" y="4153"/>
                    <a:pt x="3395" y="4237"/>
                    <a:pt x="3524" y="4237"/>
                  </a:cubicBezTo>
                  <a:cubicBezTo>
                    <a:pt x="3599" y="4237"/>
                    <a:pt x="3675" y="4209"/>
                    <a:pt x="3735" y="4149"/>
                  </a:cubicBezTo>
                  <a:cubicBezTo>
                    <a:pt x="3740" y="4144"/>
                    <a:pt x="4301" y="3586"/>
                    <a:pt x="4847" y="3313"/>
                  </a:cubicBezTo>
                  <a:cubicBezTo>
                    <a:pt x="5096" y="3188"/>
                    <a:pt x="6015" y="2757"/>
                    <a:pt x="6749" y="2757"/>
                  </a:cubicBezTo>
                  <a:cubicBezTo>
                    <a:pt x="7126" y="2757"/>
                    <a:pt x="7455" y="2871"/>
                    <a:pt x="7619" y="3199"/>
                  </a:cubicBezTo>
                  <a:cubicBezTo>
                    <a:pt x="8202" y="4364"/>
                    <a:pt x="8608" y="7259"/>
                    <a:pt x="8349" y="7617"/>
                  </a:cubicBezTo>
                  <a:cubicBezTo>
                    <a:pt x="8188" y="7724"/>
                    <a:pt x="8040" y="7778"/>
                    <a:pt x="7906" y="7778"/>
                  </a:cubicBezTo>
                  <a:cubicBezTo>
                    <a:pt x="7862" y="7778"/>
                    <a:pt x="7820" y="7772"/>
                    <a:pt x="7779" y="7760"/>
                  </a:cubicBezTo>
                  <a:cubicBezTo>
                    <a:pt x="7489" y="7677"/>
                    <a:pt x="7326" y="7330"/>
                    <a:pt x="7325" y="7328"/>
                  </a:cubicBezTo>
                  <a:cubicBezTo>
                    <a:pt x="7276" y="7217"/>
                    <a:pt x="7167" y="7150"/>
                    <a:pt x="7052" y="7150"/>
                  </a:cubicBezTo>
                  <a:cubicBezTo>
                    <a:pt x="7021" y="7150"/>
                    <a:pt x="6989" y="7155"/>
                    <a:pt x="6958" y="7165"/>
                  </a:cubicBezTo>
                  <a:cubicBezTo>
                    <a:pt x="6810" y="7214"/>
                    <a:pt x="6726" y="7365"/>
                    <a:pt x="6760" y="7516"/>
                  </a:cubicBezTo>
                  <a:lnTo>
                    <a:pt x="7099" y="9029"/>
                  </a:lnTo>
                  <a:cubicBezTo>
                    <a:pt x="7333" y="10072"/>
                    <a:pt x="6870" y="11136"/>
                    <a:pt x="5898" y="11703"/>
                  </a:cubicBezTo>
                  <a:cubicBezTo>
                    <a:pt x="5782" y="11770"/>
                    <a:pt x="5726" y="11905"/>
                    <a:pt x="5757" y="12035"/>
                  </a:cubicBezTo>
                  <a:cubicBezTo>
                    <a:pt x="5770" y="12084"/>
                    <a:pt x="6071" y="13271"/>
                    <a:pt x="7105" y="16078"/>
                  </a:cubicBezTo>
                  <a:cubicBezTo>
                    <a:pt x="8131" y="18863"/>
                    <a:pt x="10494" y="26244"/>
                    <a:pt x="10517" y="26318"/>
                  </a:cubicBezTo>
                  <a:cubicBezTo>
                    <a:pt x="10545" y="26403"/>
                    <a:pt x="10608" y="26472"/>
                    <a:pt x="10691" y="26504"/>
                  </a:cubicBezTo>
                  <a:cubicBezTo>
                    <a:pt x="10727" y="26519"/>
                    <a:pt x="10765" y="26526"/>
                    <a:pt x="10803" y="26526"/>
                  </a:cubicBezTo>
                  <a:cubicBezTo>
                    <a:pt x="10852" y="26526"/>
                    <a:pt x="10900" y="26514"/>
                    <a:pt x="10945" y="26491"/>
                  </a:cubicBezTo>
                  <a:lnTo>
                    <a:pt x="12592" y="25604"/>
                  </a:lnTo>
                  <a:lnTo>
                    <a:pt x="14752" y="30463"/>
                  </a:lnTo>
                  <a:cubicBezTo>
                    <a:pt x="12633" y="32420"/>
                    <a:pt x="9111" y="35330"/>
                    <a:pt x="7970" y="35330"/>
                  </a:cubicBezTo>
                  <a:cubicBezTo>
                    <a:pt x="7943" y="35330"/>
                    <a:pt x="7917" y="35328"/>
                    <a:pt x="7892" y="35325"/>
                  </a:cubicBezTo>
                  <a:cubicBezTo>
                    <a:pt x="7812" y="35315"/>
                    <a:pt x="7792" y="35287"/>
                    <a:pt x="7783" y="35274"/>
                  </a:cubicBezTo>
                  <a:cubicBezTo>
                    <a:pt x="7289" y="34533"/>
                    <a:pt x="6494" y="28356"/>
                    <a:pt x="5913" y="23846"/>
                  </a:cubicBezTo>
                  <a:cubicBezTo>
                    <a:pt x="5474" y="20438"/>
                    <a:pt x="5096" y="17493"/>
                    <a:pt x="4850" y="16634"/>
                  </a:cubicBezTo>
                  <a:cubicBezTo>
                    <a:pt x="4550" y="15586"/>
                    <a:pt x="4007" y="13061"/>
                    <a:pt x="3529" y="10834"/>
                  </a:cubicBezTo>
                  <a:cubicBezTo>
                    <a:pt x="2962" y="8194"/>
                    <a:pt x="2607" y="6567"/>
                    <a:pt x="2463" y="6205"/>
                  </a:cubicBezTo>
                  <a:cubicBezTo>
                    <a:pt x="2424" y="6107"/>
                    <a:pt x="2360" y="5964"/>
                    <a:pt x="2282" y="5785"/>
                  </a:cubicBezTo>
                  <a:cubicBezTo>
                    <a:pt x="1866" y="4843"/>
                    <a:pt x="600" y="1975"/>
                    <a:pt x="1339" y="1341"/>
                  </a:cubicBezTo>
                  <a:cubicBezTo>
                    <a:pt x="2000" y="776"/>
                    <a:pt x="4236" y="596"/>
                    <a:pt x="5740" y="596"/>
                  </a:cubicBezTo>
                  <a:close/>
                  <a:moveTo>
                    <a:pt x="5719" y="1"/>
                  </a:moveTo>
                  <a:cubicBezTo>
                    <a:pt x="4129" y="1"/>
                    <a:pt x="1764" y="189"/>
                    <a:pt x="950" y="887"/>
                  </a:cubicBezTo>
                  <a:cubicBezTo>
                    <a:pt x="0" y="1700"/>
                    <a:pt x="814" y="3941"/>
                    <a:pt x="1734" y="6026"/>
                  </a:cubicBezTo>
                  <a:cubicBezTo>
                    <a:pt x="1809" y="6197"/>
                    <a:pt x="1869" y="6334"/>
                    <a:pt x="1907" y="6426"/>
                  </a:cubicBezTo>
                  <a:cubicBezTo>
                    <a:pt x="2043" y="6768"/>
                    <a:pt x="2500" y="8898"/>
                    <a:pt x="2944" y="10959"/>
                  </a:cubicBezTo>
                  <a:cubicBezTo>
                    <a:pt x="3447" y="13305"/>
                    <a:pt x="3969" y="15731"/>
                    <a:pt x="4274" y="16798"/>
                  </a:cubicBezTo>
                  <a:cubicBezTo>
                    <a:pt x="4507" y="17615"/>
                    <a:pt x="4902" y="20679"/>
                    <a:pt x="5319" y="23922"/>
                  </a:cubicBezTo>
                  <a:cubicBezTo>
                    <a:pt x="6135" y="30260"/>
                    <a:pt x="6755" y="34810"/>
                    <a:pt x="7284" y="35605"/>
                  </a:cubicBezTo>
                  <a:cubicBezTo>
                    <a:pt x="7368" y="35731"/>
                    <a:pt x="7529" y="35886"/>
                    <a:pt x="7822" y="35921"/>
                  </a:cubicBezTo>
                  <a:cubicBezTo>
                    <a:pt x="7858" y="35924"/>
                    <a:pt x="7893" y="35925"/>
                    <a:pt x="7928" y="35926"/>
                  </a:cubicBezTo>
                  <a:cubicBezTo>
                    <a:pt x="9723" y="35926"/>
                    <a:pt x="14739" y="31293"/>
                    <a:pt x="15316" y="30754"/>
                  </a:cubicBezTo>
                  <a:cubicBezTo>
                    <a:pt x="15410" y="30667"/>
                    <a:pt x="15437" y="30530"/>
                    <a:pt x="15386" y="30414"/>
                  </a:cubicBezTo>
                  <a:lnTo>
                    <a:pt x="13007" y="25063"/>
                  </a:lnTo>
                  <a:cubicBezTo>
                    <a:pt x="12957" y="24952"/>
                    <a:pt x="12847" y="24886"/>
                    <a:pt x="12733" y="24886"/>
                  </a:cubicBezTo>
                  <a:cubicBezTo>
                    <a:pt x="12686" y="24886"/>
                    <a:pt x="12637" y="24897"/>
                    <a:pt x="12592" y="24922"/>
                  </a:cubicBezTo>
                  <a:lnTo>
                    <a:pt x="10978" y="25792"/>
                  </a:lnTo>
                  <a:cubicBezTo>
                    <a:pt x="10497" y="24296"/>
                    <a:pt x="8568" y="18319"/>
                    <a:pt x="7666" y="15870"/>
                  </a:cubicBezTo>
                  <a:cubicBezTo>
                    <a:pt x="6886" y="13752"/>
                    <a:pt x="6524" y="12552"/>
                    <a:pt x="6395" y="12099"/>
                  </a:cubicBezTo>
                  <a:cubicBezTo>
                    <a:pt x="7451" y="11404"/>
                    <a:pt x="7963" y="10128"/>
                    <a:pt x="7683" y="8897"/>
                  </a:cubicBezTo>
                  <a:lnTo>
                    <a:pt x="7553" y="8317"/>
                  </a:lnTo>
                  <a:lnTo>
                    <a:pt x="7553" y="8317"/>
                  </a:lnTo>
                  <a:cubicBezTo>
                    <a:pt x="7571" y="8323"/>
                    <a:pt x="7589" y="8329"/>
                    <a:pt x="7607" y="8335"/>
                  </a:cubicBezTo>
                  <a:cubicBezTo>
                    <a:pt x="7706" y="8363"/>
                    <a:pt x="7806" y="8377"/>
                    <a:pt x="7907" y="8377"/>
                  </a:cubicBezTo>
                  <a:cubicBezTo>
                    <a:pt x="8157" y="8377"/>
                    <a:pt x="8414" y="8291"/>
                    <a:pt x="8677" y="8117"/>
                  </a:cubicBezTo>
                  <a:cubicBezTo>
                    <a:pt x="9443" y="7614"/>
                    <a:pt x="8689" y="4002"/>
                    <a:pt x="8153" y="2931"/>
                  </a:cubicBezTo>
                  <a:cubicBezTo>
                    <a:pt x="7864" y="2351"/>
                    <a:pt x="7334" y="2160"/>
                    <a:pt x="6762" y="2160"/>
                  </a:cubicBezTo>
                  <a:cubicBezTo>
                    <a:pt x="6496" y="2160"/>
                    <a:pt x="6220" y="2202"/>
                    <a:pt x="5955" y="2265"/>
                  </a:cubicBezTo>
                  <a:cubicBezTo>
                    <a:pt x="6537" y="2064"/>
                    <a:pt x="7522" y="1162"/>
                    <a:pt x="7575" y="623"/>
                  </a:cubicBezTo>
                  <a:cubicBezTo>
                    <a:pt x="7602" y="349"/>
                    <a:pt x="7435" y="136"/>
                    <a:pt x="7146" y="78"/>
                  </a:cubicBezTo>
                  <a:cubicBezTo>
                    <a:pt x="6928" y="34"/>
                    <a:pt x="6393" y="1"/>
                    <a:pt x="5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8"/>
            <p:cNvSpPr/>
            <p:nvPr/>
          </p:nvSpPr>
          <p:spPr>
            <a:xfrm>
              <a:off x="3002950" y="2230950"/>
              <a:ext cx="117550" cy="50550"/>
            </a:xfrm>
            <a:custGeom>
              <a:avLst/>
              <a:gdLst/>
              <a:ahLst/>
              <a:cxnLst/>
              <a:rect l="l" t="t" r="r" b="b"/>
              <a:pathLst>
                <a:path w="4702" h="2022" extrusionOk="0">
                  <a:moveTo>
                    <a:pt x="3775" y="1"/>
                  </a:moveTo>
                  <a:cubicBezTo>
                    <a:pt x="1993" y="1"/>
                    <a:pt x="293" y="1426"/>
                    <a:pt x="214" y="1494"/>
                  </a:cubicBezTo>
                  <a:cubicBezTo>
                    <a:pt x="1" y="1674"/>
                    <a:pt x="129" y="2021"/>
                    <a:pt x="408" y="2021"/>
                  </a:cubicBezTo>
                  <a:cubicBezTo>
                    <a:pt x="479" y="2021"/>
                    <a:pt x="547" y="1996"/>
                    <a:pt x="602" y="1950"/>
                  </a:cubicBezTo>
                  <a:cubicBezTo>
                    <a:pt x="619" y="1935"/>
                    <a:pt x="2207" y="599"/>
                    <a:pt x="3771" y="599"/>
                  </a:cubicBezTo>
                  <a:cubicBezTo>
                    <a:pt x="3952" y="599"/>
                    <a:pt x="4133" y="617"/>
                    <a:pt x="4311" y="657"/>
                  </a:cubicBezTo>
                  <a:cubicBezTo>
                    <a:pt x="4332" y="662"/>
                    <a:pt x="4354" y="664"/>
                    <a:pt x="4375" y="664"/>
                  </a:cubicBezTo>
                  <a:cubicBezTo>
                    <a:pt x="4511" y="664"/>
                    <a:pt x="4635" y="569"/>
                    <a:pt x="4666" y="430"/>
                  </a:cubicBezTo>
                  <a:cubicBezTo>
                    <a:pt x="4701" y="269"/>
                    <a:pt x="4600" y="109"/>
                    <a:pt x="4440" y="72"/>
                  </a:cubicBezTo>
                  <a:cubicBezTo>
                    <a:pt x="4219" y="23"/>
                    <a:pt x="3996" y="1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8"/>
            <p:cNvSpPr/>
            <p:nvPr/>
          </p:nvSpPr>
          <p:spPr>
            <a:xfrm>
              <a:off x="3018825" y="2274225"/>
              <a:ext cx="103900" cy="51650"/>
            </a:xfrm>
            <a:custGeom>
              <a:avLst/>
              <a:gdLst/>
              <a:ahLst/>
              <a:cxnLst/>
              <a:rect l="l" t="t" r="r" b="b"/>
              <a:pathLst>
                <a:path w="4156" h="2066" extrusionOk="0">
                  <a:moveTo>
                    <a:pt x="3667" y="1"/>
                  </a:moveTo>
                  <a:cubicBezTo>
                    <a:pt x="1666" y="1"/>
                    <a:pt x="242" y="1496"/>
                    <a:pt x="180" y="1562"/>
                  </a:cubicBezTo>
                  <a:cubicBezTo>
                    <a:pt x="1" y="1753"/>
                    <a:pt x="137" y="2065"/>
                    <a:pt x="397" y="2065"/>
                  </a:cubicBezTo>
                  <a:cubicBezTo>
                    <a:pt x="398" y="2065"/>
                    <a:pt x="398" y="2065"/>
                    <a:pt x="399" y="2065"/>
                  </a:cubicBezTo>
                  <a:cubicBezTo>
                    <a:pt x="482" y="2065"/>
                    <a:pt x="562" y="2031"/>
                    <a:pt x="618" y="1970"/>
                  </a:cubicBezTo>
                  <a:cubicBezTo>
                    <a:pt x="631" y="1956"/>
                    <a:pt x="1909" y="598"/>
                    <a:pt x="3646" y="598"/>
                  </a:cubicBezTo>
                  <a:cubicBezTo>
                    <a:pt x="3706" y="598"/>
                    <a:pt x="3768" y="600"/>
                    <a:pt x="3830" y="604"/>
                  </a:cubicBezTo>
                  <a:cubicBezTo>
                    <a:pt x="3836" y="604"/>
                    <a:pt x="3842" y="604"/>
                    <a:pt x="3848" y="604"/>
                  </a:cubicBezTo>
                  <a:cubicBezTo>
                    <a:pt x="4005" y="604"/>
                    <a:pt x="4138" y="480"/>
                    <a:pt x="4146" y="320"/>
                  </a:cubicBezTo>
                  <a:cubicBezTo>
                    <a:pt x="4155" y="155"/>
                    <a:pt x="4027" y="13"/>
                    <a:pt x="3860" y="5"/>
                  </a:cubicBezTo>
                  <a:cubicBezTo>
                    <a:pt x="3795" y="2"/>
                    <a:pt x="3731" y="1"/>
                    <a:pt x="3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8"/>
            <p:cNvSpPr/>
            <p:nvPr/>
          </p:nvSpPr>
          <p:spPr>
            <a:xfrm>
              <a:off x="3216075" y="2299325"/>
              <a:ext cx="478950" cy="756750"/>
            </a:xfrm>
            <a:custGeom>
              <a:avLst/>
              <a:gdLst/>
              <a:ahLst/>
              <a:cxnLst/>
              <a:rect l="l" t="t" r="r" b="b"/>
              <a:pathLst>
                <a:path w="19158" h="30270" extrusionOk="0">
                  <a:moveTo>
                    <a:pt x="16533" y="0"/>
                  </a:moveTo>
                  <a:cubicBezTo>
                    <a:pt x="16499" y="0"/>
                    <a:pt x="16464" y="1"/>
                    <a:pt x="16428" y="2"/>
                  </a:cubicBezTo>
                  <a:cubicBezTo>
                    <a:pt x="16428" y="2"/>
                    <a:pt x="13670" y="2630"/>
                    <a:pt x="12483" y="4860"/>
                  </a:cubicBezTo>
                  <a:cubicBezTo>
                    <a:pt x="11294" y="7088"/>
                    <a:pt x="1" y="19125"/>
                    <a:pt x="1" y="19125"/>
                  </a:cubicBezTo>
                  <a:lnTo>
                    <a:pt x="3269" y="30269"/>
                  </a:lnTo>
                  <a:lnTo>
                    <a:pt x="11294" y="23434"/>
                  </a:lnTo>
                  <a:cubicBezTo>
                    <a:pt x="11294" y="23434"/>
                    <a:pt x="15751" y="14816"/>
                    <a:pt x="16940" y="9318"/>
                  </a:cubicBezTo>
                  <a:cubicBezTo>
                    <a:pt x="18113" y="3891"/>
                    <a:pt x="19158" y="0"/>
                    <a:pt x="16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8"/>
            <p:cNvSpPr/>
            <p:nvPr/>
          </p:nvSpPr>
          <p:spPr>
            <a:xfrm>
              <a:off x="3208175" y="2291850"/>
              <a:ext cx="481875" cy="771725"/>
            </a:xfrm>
            <a:custGeom>
              <a:avLst/>
              <a:gdLst/>
              <a:ahLst/>
              <a:cxnLst/>
              <a:rect l="l" t="t" r="r" b="b"/>
              <a:pathLst>
                <a:path w="19275" h="30869" extrusionOk="0">
                  <a:moveTo>
                    <a:pt x="16867" y="599"/>
                  </a:moveTo>
                  <a:cubicBezTo>
                    <a:pt x="17294" y="602"/>
                    <a:pt x="17602" y="724"/>
                    <a:pt x="17808" y="969"/>
                  </a:cubicBezTo>
                  <a:cubicBezTo>
                    <a:pt x="18626" y="1948"/>
                    <a:pt x="17998" y="4821"/>
                    <a:pt x="17201" y="8457"/>
                  </a:cubicBezTo>
                  <a:lnTo>
                    <a:pt x="16963" y="9554"/>
                  </a:lnTo>
                  <a:cubicBezTo>
                    <a:pt x="15844" y="14729"/>
                    <a:pt x="11741" y="22816"/>
                    <a:pt x="11370" y="23543"/>
                  </a:cubicBezTo>
                  <a:lnTo>
                    <a:pt x="3742" y="30041"/>
                  </a:lnTo>
                  <a:lnTo>
                    <a:pt x="652" y="19504"/>
                  </a:lnTo>
                  <a:cubicBezTo>
                    <a:pt x="1921" y="18149"/>
                    <a:pt x="11921" y="7440"/>
                    <a:pt x="13062" y="5300"/>
                  </a:cubicBezTo>
                  <a:cubicBezTo>
                    <a:pt x="14100" y="3354"/>
                    <a:pt x="16400" y="1055"/>
                    <a:pt x="16867" y="599"/>
                  </a:cubicBezTo>
                  <a:close/>
                  <a:moveTo>
                    <a:pt x="16838" y="1"/>
                  </a:moveTo>
                  <a:cubicBezTo>
                    <a:pt x="16803" y="1"/>
                    <a:pt x="16768" y="1"/>
                    <a:pt x="16733" y="3"/>
                  </a:cubicBezTo>
                  <a:cubicBezTo>
                    <a:pt x="16661" y="5"/>
                    <a:pt x="16591" y="34"/>
                    <a:pt x="16537" y="84"/>
                  </a:cubicBezTo>
                  <a:cubicBezTo>
                    <a:pt x="16424" y="194"/>
                    <a:pt x="13732" y="2772"/>
                    <a:pt x="12534" y="5017"/>
                  </a:cubicBezTo>
                  <a:cubicBezTo>
                    <a:pt x="11378" y="7186"/>
                    <a:pt x="212" y="19099"/>
                    <a:pt x="98" y="19219"/>
                  </a:cubicBezTo>
                  <a:cubicBezTo>
                    <a:pt x="26" y="19296"/>
                    <a:pt x="0" y="19407"/>
                    <a:pt x="29" y="19508"/>
                  </a:cubicBezTo>
                  <a:lnTo>
                    <a:pt x="3298" y="30652"/>
                  </a:lnTo>
                  <a:cubicBezTo>
                    <a:pt x="3327" y="30749"/>
                    <a:pt x="3403" y="30826"/>
                    <a:pt x="3500" y="30856"/>
                  </a:cubicBezTo>
                  <a:cubicBezTo>
                    <a:pt x="3527" y="30864"/>
                    <a:pt x="3557" y="30867"/>
                    <a:pt x="3586" y="30868"/>
                  </a:cubicBezTo>
                  <a:cubicBezTo>
                    <a:pt x="3657" y="30868"/>
                    <a:pt x="3726" y="30842"/>
                    <a:pt x="3781" y="30796"/>
                  </a:cubicBezTo>
                  <a:lnTo>
                    <a:pt x="11804" y="23961"/>
                  </a:lnTo>
                  <a:cubicBezTo>
                    <a:pt x="11834" y="23935"/>
                    <a:pt x="11859" y="23904"/>
                    <a:pt x="11876" y="23870"/>
                  </a:cubicBezTo>
                  <a:cubicBezTo>
                    <a:pt x="11922" y="23783"/>
                    <a:pt x="16365" y="15153"/>
                    <a:pt x="17550" y="9679"/>
                  </a:cubicBezTo>
                  <a:lnTo>
                    <a:pt x="17787" y="8585"/>
                  </a:lnTo>
                  <a:cubicBezTo>
                    <a:pt x="18652" y="4641"/>
                    <a:pt x="19275" y="1790"/>
                    <a:pt x="18267" y="585"/>
                  </a:cubicBezTo>
                  <a:cubicBezTo>
                    <a:pt x="17941" y="195"/>
                    <a:pt x="17463" y="1"/>
                    <a:pt x="1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8"/>
            <p:cNvSpPr/>
            <p:nvPr/>
          </p:nvSpPr>
          <p:spPr>
            <a:xfrm>
              <a:off x="3209550" y="2295475"/>
              <a:ext cx="1092150" cy="1256525"/>
            </a:xfrm>
            <a:custGeom>
              <a:avLst/>
              <a:gdLst/>
              <a:ahLst/>
              <a:cxnLst/>
              <a:rect l="l" t="t" r="r" b="b"/>
              <a:pathLst>
                <a:path w="43686" h="50261" extrusionOk="0">
                  <a:moveTo>
                    <a:pt x="17438" y="0"/>
                  </a:moveTo>
                  <a:cubicBezTo>
                    <a:pt x="17058" y="0"/>
                    <a:pt x="16798" y="47"/>
                    <a:pt x="16689" y="156"/>
                  </a:cubicBezTo>
                  <a:cubicBezTo>
                    <a:pt x="16073" y="773"/>
                    <a:pt x="12201" y="20135"/>
                    <a:pt x="8430" y="27893"/>
                  </a:cubicBezTo>
                  <a:cubicBezTo>
                    <a:pt x="3439" y="38162"/>
                    <a:pt x="0" y="43603"/>
                    <a:pt x="0" y="43603"/>
                  </a:cubicBezTo>
                  <a:cubicBezTo>
                    <a:pt x="0" y="43603"/>
                    <a:pt x="2953" y="42279"/>
                    <a:pt x="7244" y="42279"/>
                  </a:cubicBezTo>
                  <a:cubicBezTo>
                    <a:pt x="8371" y="42279"/>
                    <a:pt x="9590" y="42370"/>
                    <a:pt x="10873" y="42601"/>
                  </a:cubicBezTo>
                  <a:cubicBezTo>
                    <a:pt x="17036" y="43711"/>
                    <a:pt x="26627" y="50260"/>
                    <a:pt x="26627" y="50260"/>
                  </a:cubicBezTo>
                  <a:cubicBezTo>
                    <a:pt x="26627" y="50260"/>
                    <a:pt x="31236" y="40343"/>
                    <a:pt x="36167" y="30358"/>
                  </a:cubicBezTo>
                  <a:cubicBezTo>
                    <a:pt x="41098" y="20372"/>
                    <a:pt x="43686" y="5457"/>
                    <a:pt x="43686" y="4594"/>
                  </a:cubicBezTo>
                  <a:cubicBezTo>
                    <a:pt x="43686" y="3796"/>
                    <a:pt x="42311" y="3101"/>
                    <a:pt x="41520" y="3101"/>
                  </a:cubicBezTo>
                  <a:cubicBezTo>
                    <a:pt x="41457" y="3101"/>
                    <a:pt x="41398" y="3105"/>
                    <a:pt x="41343" y="3114"/>
                  </a:cubicBezTo>
                  <a:cubicBezTo>
                    <a:pt x="41343" y="3114"/>
                    <a:pt x="32591" y="2375"/>
                    <a:pt x="27660" y="1636"/>
                  </a:cubicBezTo>
                  <a:cubicBezTo>
                    <a:pt x="23601" y="1027"/>
                    <a:pt x="19208" y="0"/>
                    <a:pt x="17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8"/>
            <p:cNvSpPr/>
            <p:nvPr/>
          </p:nvSpPr>
          <p:spPr>
            <a:xfrm>
              <a:off x="3199875" y="2288000"/>
              <a:ext cx="1109325" cy="1271475"/>
            </a:xfrm>
            <a:custGeom>
              <a:avLst/>
              <a:gdLst/>
              <a:ahLst/>
              <a:cxnLst/>
              <a:rect l="l" t="t" r="r" b="b"/>
              <a:pathLst>
                <a:path w="44373" h="50859" extrusionOk="0">
                  <a:moveTo>
                    <a:pt x="17775" y="591"/>
                  </a:moveTo>
                  <a:cubicBezTo>
                    <a:pt x="18817" y="591"/>
                    <a:pt x="21202" y="1030"/>
                    <a:pt x="23193" y="1398"/>
                  </a:cubicBezTo>
                  <a:cubicBezTo>
                    <a:pt x="24691" y="1675"/>
                    <a:pt x="26389" y="1989"/>
                    <a:pt x="28003" y="2231"/>
                  </a:cubicBezTo>
                  <a:cubicBezTo>
                    <a:pt x="32887" y="2963"/>
                    <a:pt x="41618" y="3705"/>
                    <a:pt x="41705" y="3712"/>
                  </a:cubicBezTo>
                  <a:cubicBezTo>
                    <a:pt x="41714" y="3713"/>
                    <a:pt x="41723" y="3713"/>
                    <a:pt x="41732" y="3713"/>
                  </a:cubicBezTo>
                  <a:cubicBezTo>
                    <a:pt x="41748" y="3713"/>
                    <a:pt x="41764" y="3712"/>
                    <a:pt x="41780" y="3710"/>
                  </a:cubicBezTo>
                  <a:cubicBezTo>
                    <a:pt x="41817" y="3704"/>
                    <a:pt x="41859" y="3701"/>
                    <a:pt x="41904" y="3701"/>
                  </a:cubicBezTo>
                  <a:cubicBezTo>
                    <a:pt x="42299" y="3701"/>
                    <a:pt x="42968" y="3931"/>
                    <a:pt x="43406" y="4301"/>
                  </a:cubicBezTo>
                  <a:cubicBezTo>
                    <a:pt x="43643" y="4502"/>
                    <a:pt x="43773" y="4712"/>
                    <a:pt x="43773" y="4893"/>
                  </a:cubicBezTo>
                  <a:cubicBezTo>
                    <a:pt x="43773" y="5885"/>
                    <a:pt x="41107" y="20760"/>
                    <a:pt x="36285" y="30524"/>
                  </a:cubicBezTo>
                  <a:cubicBezTo>
                    <a:pt x="31899" y="39407"/>
                    <a:pt x="27720" y="48337"/>
                    <a:pt x="26890" y="50115"/>
                  </a:cubicBezTo>
                  <a:cubicBezTo>
                    <a:pt x="25208" y="48993"/>
                    <a:pt x="16938" y="43619"/>
                    <a:pt x="11312" y="42606"/>
                  </a:cubicBezTo>
                  <a:cubicBezTo>
                    <a:pt x="10094" y="42386"/>
                    <a:pt x="8858" y="42275"/>
                    <a:pt x="7620" y="42275"/>
                  </a:cubicBezTo>
                  <a:cubicBezTo>
                    <a:pt x="7614" y="42275"/>
                    <a:pt x="7608" y="42275"/>
                    <a:pt x="7601" y="42276"/>
                  </a:cubicBezTo>
                  <a:lnTo>
                    <a:pt x="7601" y="42274"/>
                  </a:lnTo>
                  <a:cubicBezTo>
                    <a:pt x="4611" y="42274"/>
                    <a:pt x="2277" y="42909"/>
                    <a:pt x="1099" y="43312"/>
                  </a:cubicBezTo>
                  <a:cubicBezTo>
                    <a:pt x="2199" y="41483"/>
                    <a:pt x="5184" y="36352"/>
                    <a:pt x="9087" y="28323"/>
                  </a:cubicBezTo>
                  <a:cubicBezTo>
                    <a:pt x="11613" y="23125"/>
                    <a:pt x="14125" y="12987"/>
                    <a:pt x="15787" y="6279"/>
                  </a:cubicBezTo>
                  <a:cubicBezTo>
                    <a:pt x="16468" y="3531"/>
                    <a:pt x="17111" y="936"/>
                    <a:pt x="17285" y="670"/>
                  </a:cubicBezTo>
                  <a:cubicBezTo>
                    <a:pt x="17359" y="615"/>
                    <a:pt x="17530" y="591"/>
                    <a:pt x="17775" y="591"/>
                  </a:cubicBezTo>
                  <a:close/>
                  <a:moveTo>
                    <a:pt x="17835" y="0"/>
                  </a:moveTo>
                  <a:cubicBezTo>
                    <a:pt x="17334" y="0"/>
                    <a:pt x="17029" y="79"/>
                    <a:pt x="16865" y="244"/>
                  </a:cubicBezTo>
                  <a:cubicBezTo>
                    <a:pt x="16626" y="482"/>
                    <a:pt x="16317" y="1648"/>
                    <a:pt x="15205" y="6134"/>
                  </a:cubicBezTo>
                  <a:cubicBezTo>
                    <a:pt x="13650" y="12412"/>
                    <a:pt x="11047" y="22920"/>
                    <a:pt x="8548" y="28061"/>
                  </a:cubicBezTo>
                  <a:cubicBezTo>
                    <a:pt x="3622" y="38193"/>
                    <a:pt x="168" y="43688"/>
                    <a:pt x="134" y="43743"/>
                  </a:cubicBezTo>
                  <a:cubicBezTo>
                    <a:pt x="0" y="43954"/>
                    <a:pt x="167" y="44202"/>
                    <a:pt x="385" y="44202"/>
                  </a:cubicBezTo>
                  <a:cubicBezTo>
                    <a:pt x="425" y="44202"/>
                    <a:pt x="467" y="44194"/>
                    <a:pt x="510" y="44175"/>
                  </a:cubicBezTo>
                  <a:cubicBezTo>
                    <a:pt x="546" y="44159"/>
                    <a:pt x="3460" y="42880"/>
                    <a:pt x="7647" y="42880"/>
                  </a:cubicBezTo>
                  <a:cubicBezTo>
                    <a:pt x="8754" y="42880"/>
                    <a:pt x="9951" y="42969"/>
                    <a:pt x="11206" y="43195"/>
                  </a:cubicBezTo>
                  <a:cubicBezTo>
                    <a:pt x="17236" y="44280"/>
                    <a:pt x="26749" y="50740"/>
                    <a:pt x="26844" y="50806"/>
                  </a:cubicBezTo>
                  <a:cubicBezTo>
                    <a:pt x="26894" y="50840"/>
                    <a:pt x="26953" y="50858"/>
                    <a:pt x="27013" y="50858"/>
                  </a:cubicBezTo>
                  <a:cubicBezTo>
                    <a:pt x="27040" y="50858"/>
                    <a:pt x="27067" y="50855"/>
                    <a:pt x="27092" y="50848"/>
                  </a:cubicBezTo>
                  <a:cubicBezTo>
                    <a:pt x="27177" y="50824"/>
                    <a:pt x="27247" y="50765"/>
                    <a:pt x="27285" y="50685"/>
                  </a:cubicBezTo>
                  <a:cubicBezTo>
                    <a:pt x="27331" y="50587"/>
                    <a:pt x="31949" y="40658"/>
                    <a:pt x="36822" y="30790"/>
                  </a:cubicBezTo>
                  <a:cubicBezTo>
                    <a:pt x="41684" y="20944"/>
                    <a:pt x="44373" y="5899"/>
                    <a:pt x="44373" y="4893"/>
                  </a:cubicBezTo>
                  <a:cubicBezTo>
                    <a:pt x="44373" y="4528"/>
                    <a:pt x="44173" y="4166"/>
                    <a:pt x="43794" y="3844"/>
                  </a:cubicBezTo>
                  <a:cubicBezTo>
                    <a:pt x="43279" y="3409"/>
                    <a:pt x="42488" y="3102"/>
                    <a:pt x="41910" y="3102"/>
                  </a:cubicBezTo>
                  <a:cubicBezTo>
                    <a:pt x="41844" y="3102"/>
                    <a:pt x="41781" y="3105"/>
                    <a:pt x="41721" y="3114"/>
                  </a:cubicBezTo>
                  <a:cubicBezTo>
                    <a:pt x="41116" y="3062"/>
                    <a:pt x="32802" y="2346"/>
                    <a:pt x="28092" y="1639"/>
                  </a:cubicBezTo>
                  <a:cubicBezTo>
                    <a:pt x="26488" y="1399"/>
                    <a:pt x="24795" y="1085"/>
                    <a:pt x="23302" y="809"/>
                  </a:cubicBezTo>
                  <a:cubicBezTo>
                    <a:pt x="20483" y="288"/>
                    <a:pt x="18796" y="0"/>
                    <a:pt x="17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8"/>
            <p:cNvSpPr/>
            <p:nvPr/>
          </p:nvSpPr>
          <p:spPr>
            <a:xfrm>
              <a:off x="3836325" y="2331375"/>
              <a:ext cx="313150" cy="316275"/>
            </a:xfrm>
            <a:custGeom>
              <a:avLst/>
              <a:gdLst/>
              <a:ahLst/>
              <a:cxnLst/>
              <a:rect l="l" t="t" r="r" b="b"/>
              <a:pathLst>
                <a:path w="12526" h="12651" extrusionOk="0">
                  <a:moveTo>
                    <a:pt x="1339" y="1"/>
                  </a:moveTo>
                  <a:cubicBezTo>
                    <a:pt x="926" y="1164"/>
                    <a:pt x="393" y="3016"/>
                    <a:pt x="247" y="5131"/>
                  </a:cubicBezTo>
                  <a:cubicBezTo>
                    <a:pt x="1" y="8706"/>
                    <a:pt x="2097" y="12650"/>
                    <a:pt x="3699" y="12650"/>
                  </a:cubicBezTo>
                  <a:cubicBezTo>
                    <a:pt x="5302" y="12650"/>
                    <a:pt x="10232" y="5993"/>
                    <a:pt x="11342" y="4145"/>
                  </a:cubicBezTo>
                  <a:cubicBezTo>
                    <a:pt x="12146" y="2804"/>
                    <a:pt x="12429" y="1795"/>
                    <a:pt x="12526" y="1338"/>
                  </a:cubicBezTo>
                  <a:cubicBezTo>
                    <a:pt x="9552" y="1053"/>
                    <a:pt x="5435" y="626"/>
                    <a:pt x="2589" y="200"/>
                  </a:cubicBezTo>
                  <a:cubicBezTo>
                    <a:pt x="2175" y="138"/>
                    <a:pt x="1758" y="70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8"/>
            <p:cNvSpPr/>
            <p:nvPr/>
          </p:nvSpPr>
          <p:spPr>
            <a:xfrm>
              <a:off x="3830200" y="2323875"/>
              <a:ext cx="327500" cy="331225"/>
            </a:xfrm>
            <a:custGeom>
              <a:avLst/>
              <a:gdLst/>
              <a:ahLst/>
              <a:cxnLst/>
              <a:rect l="l" t="t" r="r" b="b"/>
              <a:pathLst>
                <a:path w="13100" h="13249" extrusionOk="0">
                  <a:moveTo>
                    <a:pt x="1784" y="636"/>
                  </a:moveTo>
                  <a:lnTo>
                    <a:pt x="1784" y="637"/>
                  </a:lnTo>
                  <a:cubicBezTo>
                    <a:pt x="2120" y="692"/>
                    <a:pt x="2456" y="745"/>
                    <a:pt x="2789" y="794"/>
                  </a:cubicBezTo>
                  <a:cubicBezTo>
                    <a:pt x="5534" y="1206"/>
                    <a:pt x="9464" y="1619"/>
                    <a:pt x="12397" y="1902"/>
                  </a:cubicBezTo>
                  <a:cubicBezTo>
                    <a:pt x="12253" y="2425"/>
                    <a:pt x="11952" y="3253"/>
                    <a:pt x="11329" y="4288"/>
                  </a:cubicBezTo>
                  <a:cubicBezTo>
                    <a:pt x="9956" y="6579"/>
                    <a:pt x="5238" y="12649"/>
                    <a:pt x="3944" y="12649"/>
                  </a:cubicBezTo>
                  <a:cubicBezTo>
                    <a:pt x="3625" y="12649"/>
                    <a:pt x="3233" y="12417"/>
                    <a:pt x="2841" y="11997"/>
                  </a:cubicBezTo>
                  <a:cubicBezTo>
                    <a:pt x="1712" y="10787"/>
                    <a:pt x="609" y="8081"/>
                    <a:pt x="791" y="5450"/>
                  </a:cubicBezTo>
                  <a:cubicBezTo>
                    <a:pt x="924" y="3518"/>
                    <a:pt x="1388" y="1801"/>
                    <a:pt x="1784" y="636"/>
                  </a:cubicBezTo>
                  <a:close/>
                  <a:moveTo>
                    <a:pt x="1583" y="0"/>
                  </a:moveTo>
                  <a:cubicBezTo>
                    <a:pt x="1458" y="0"/>
                    <a:pt x="1344" y="79"/>
                    <a:pt x="1301" y="200"/>
                  </a:cubicBezTo>
                  <a:cubicBezTo>
                    <a:pt x="877" y="1398"/>
                    <a:pt x="341" y="3274"/>
                    <a:pt x="193" y="5409"/>
                  </a:cubicBezTo>
                  <a:cubicBezTo>
                    <a:pt x="0" y="8209"/>
                    <a:pt x="1187" y="11105"/>
                    <a:pt x="2403" y="12407"/>
                  </a:cubicBezTo>
                  <a:cubicBezTo>
                    <a:pt x="2918" y="12958"/>
                    <a:pt x="3450" y="13249"/>
                    <a:pt x="3944" y="13249"/>
                  </a:cubicBezTo>
                  <a:cubicBezTo>
                    <a:pt x="5874" y="13249"/>
                    <a:pt x="11103" y="5831"/>
                    <a:pt x="11843" y="4597"/>
                  </a:cubicBezTo>
                  <a:cubicBezTo>
                    <a:pt x="12660" y="3236"/>
                    <a:pt x="12957" y="2198"/>
                    <a:pt x="13064" y="1699"/>
                  </a:cubicBezTo>
                  <a:cubicBezTo>
                    <a:pt x="13100" y="1524"/>
                    <a:pt x="12977" y="1356"/>
                    <a:pt x="12799" y="1339"/>
                  </a:cubicBezTo>
                  <a:cubicBezTo>
                    <a:pt x="9841" y="1055"/>
                    <a:pt x="5720" y="629"/>
                    <a:pt x="2878" y="202"/>
                  </a:cubicBezTo>
                  <a:cubicBezTo>
                    <a:pt x="2465" y="141"/>
                    <a:pt x="2049" y="75"/>
                    <a:pt x="1633" y="4"/>
                  </a:cubicBezTo>
                  <a:cubicBezTo>
                    <a:pt x="1616" y="2"/>
                    <a:pt x="1600" y="0"/>
                    <a:pt x="1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8"/>
            <p:cNvSpPr/>
            <p:nvPr/>
          </p:nvSpPr>
          <p:spPr>
            <a:xfrm>
              <a:off x="3867150" y="2163775"/>
              <a:ext cx="255800" cy="403800"/>
            </a:xfrm>
            <a:custGeom>
              <a:avLst/>
              <a:gdLst/>
              <a:ahLst/>
              <a:cxnLst/>
              <a:rect l="l" t="t" r="r" b="b"/>
              <a:pathLst>
                <a:path w="10232" h="16152" extrusionOk="0">
                  <a:moveTo>
                    <a:pt x="3206" y="0"/>
                  </a:moveTo>
                  <a:cubicBezTo>
                    <a:pt x="3206" y="0"/>
                    <a:pt x="1972" y="6287"/>
                    <a:pt x="987" y="8877"/>
                  </a:cubicBezTo>
                  <a:cubicBezTo>
                    <a:pt x="1" y="11465"/>
                    <a:pt x="1111" y="16026"/>
                    <a:pt x="2342" y="16149"/>
                  </a:cubicBezTo>
                  <a:cubicBezTo>
                    <a:pt x="2354" y="16151"/>
                    <a:pt x="2366" y="16151"/>
                    <a:pt x="2379" y="16151"/>
                  </a:cubicBezTo>
                  <a:cubicBezTo>
                    <a:pt x="3669" y="16151"/>
                    <a:pt x="8506" y="9862"/>
                    <a:pt x="8506" y="9862"/>
                  </a:cubicBezTo>
                  <a:lnTo>
                    <a:pt x="10232" y="2713"/>
                  </a:lnTo>
                  <a:cubicBezTo>
                    <a:pt x="10232" y="2713"/>
                    <a:pt x="3945" y="987"/>
                    <a:pt x="3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8"/>
            <p:cNvSpPr/>
            <p:nvPr/>
          </p:nvSpPr>
          <p:spPr>
            <a:xfrm>
              <a:off x="3865225" y="2156275"/>
              <a:ext cx="265950" cy="418750"/>
            </a:xfrm>
            <a:custGeom>
              <a:avLst/>
              <a:gdLst/>
              <a:ahLst/>
              <a:cxnLst/>
              <a:rect l="l" t="t" r="r" b="b"/>
              <a:pathLst>
                <a:path w="10638" h="16750" extrusionOk="0">
                  <a:moveTo>
                    <a:pt x="3478" y="848"/>
                  </a:moveTo>
                  <a:cubicBezTo>
                    <a:pt x="4895" y="1761"/>
                    <a:pt x="8777" y="2893"/>
                    <a:pt x="9950" y="3223"/>
                  </a:cubicBezTo>
                  <a:lnTo>
                    <a:pt x="8307" y="10030"/>
                  </a:lnTo>
                  <a:cubicBezTo>
                    <a:pt x="6009" y="13012"/>
                    <a:pt x="3127" y="16151"/>
                    <a:pt x="2464" y="16151"/>
                  </a:cubicBezTo>
                  <a:cubicBezTo>
                    <a:pt x="2459" y="16151"/>
                    <a:pt x="2455" y="16151"/>
                    <a:pt x="2450" y="16151"/>
                  </a:cubicBezTo>
                  <a:cubicBezTo>
                    <a:pt x="2294" y="16136"/>
                    <a:pt x="2096" y="15951"/>
                    <a:pt x="1906" y="15643"/>
                  </a:cubicBezTo>
                  <a:cubicBezTo>
                    <a:pt x="1069" y="14290"/>
                    <a:pt x="632" y="11151"/>
                    <a:pt x="1344" y="9282"/>
                  </a:cubicBezTo>
                  <a:cubicBezTo>
                    <a:pt x="2177" y="7093"/>
                    <a:pt x="3166" y="2387"/>
                    <a:pt x="3478" y="848"/>
                  </a:cubicBezTo>
                  <a:close/>
                  <a:moveTo>
                    <a:pt x="3285" y="0"/>
                  </a:moveTo>
                  <a:cubicBezTo>
                    <a:pt x="3151" y="0"/>
                    <a:pt x="3020" y="89"/>
                    <a:pt x="2990" y="242"/>
                  </a:cubicBezTo>
                  <a:cubicBezTo>
                    <a:pt x="2977" y="306"/>
                    <a:pt x="1750" y="6533"/>
                    <a:pt x="784" y="9069"/>
                  </a:cubicBezTo>
                  <a:cubicBezTo>
                    <a:pt x="1" y="11124"/>
                    <a:pt x="469" y="14460"/>
                    <a:pt x="1396" y="15957"/>
                  </a:cubicBezTo>
                  <a:cubicBezTo>
                    <a:pt x="1697" y="16445"/>
                    <a:pt x="2031" y="16711"/>
                    <a:pt x="2390" y="16747"/>
                  </a:cubicBezTo>
                  <a:cubicBezTo>
                    <a:pt x="2407" y="16748"/>
                    <a:pt x="2424" y="16749"/>
                    <a:pt x="2441" y="16749"/>
                  </a:cubicBezTo>
                  <a:cubicBezTo>
                    <a:pt x="3788" y="16749"/>
                    <a:pt x="7656" y="11859"/>
                    <a:pt x="8821" y="10344"/>
                  </a:cubicBezTo>
                  <a:cubicBezTo>
                    <a:pt x="8847" y="10311"/>
                    <a:pt x="8865" y="10273"/>
                    <a:pt x="8875" y="10232"/>
                  </a:cubicBezTo>
                  <a:lnTo>
                    <a:pt x="10600" y="3083"/>
                  </a:lnTo>
                  <a:cubicBezTo>
                    <a:pt x="10638" y="2926"/>
                    <a:pt x="10544" y="2766"/>
                    <a:pt x="10389" y="2723"/>
                  </a:cubicBezTo>
                  <a:cubicBezTo>
                    <a:pt x="7995" y="2067"/>
                    <a:pt x="4016" y="779"/>
                    <a:pt x="3522" y="120"/>
                  </a:cubicBezTo>
                  <a:cubicBezTo>
                    <a:pt x="3461" y="38"/>
                    <a:pt x="3373" y="0"/>
                    <a:pt x="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4129900" y="2379950"/>
              <a:ext cx="546125" cy="653825"/>
            </a:xfrm>
            <a:custGeom>
              <a:avLst/>
              <a:gdLst/>
              <a:ahLst/>
              <a:cxnLst/>
              <a:rect l="l" t="t" r="r" b="b"/>
              <a:pathLst>
                <a:path w="21845" h="26153" extrusionOk="0">
                  <a:moveTo>
                    <a:pt x="5648" y="0"/>
                  </a:moveTo>
                  <a:lnTo>
                    <a:pt x="2973" y="6687"/>
                  </a:lnTo>
                  <a:cubicBezTo>
                    <a:pt x="1" y="12780"/>
                    <a:pt x="2676" y="16197"/>
                    <a:pt x="2676" y="16197"/>
                  </a:cubicBezTo>
                  <a:lnTo>
                    <a:pt x="13820" y="26153"/>
                  </a:lnTo>
                  <a:lnTo>
                    <a:pt x="21845" y="24073"/>
                  </a:lnTo>
                  <a:cubicBezTo>
                    <a:pt x="21845" y="24073"/>
                    <a:pt x="9957" y="4309"/>
                    <a:pt x="8768" y="2229"/>
                  </a:cubicBezTo>
                  <a:cubicBezTo>
                    <a:pt x="7579" y="148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4122025" y="2372500"/>
              <a:ext cx="562975" cy="668750"/>
            </a:xfrm>
            <a:custGeom>
              <a:avLst/>
              <a:gdLst/>
              <a:ahLst/>
              <a:cxnLst/>
              <a:rect l="l" t="t" r="r" b="b"/>
              <a:pathLst>
                <a:path w="22519" h="26750" extrusionOk="0">
                  <a:moveTo>
                    <a:pt x="5970" y="0"/>
                  </a:moveTo>
                  <a:cubicBezTo>
                    <a:pt x="5822" y="0"/>
                    <a:pt x="5676" y="116"/>
                    <a:pt x="5664" y="276"/>
                  </a:cubicBezTo>
                  <a:cubicBezTo>
                    <a:pt x="5651" y="440"/>
                    <a:pt x="5774" y="583"/>
                    <a:pt x="5938" y="598"/>
                  </a:cubicBezTo>
                  <a:cubicBezTo>
                    <a:pt x="6011" y="604"/>
                    <a:pt x="7733" y="769"/>
                    <a:pt x="8823" y="2676"/>
                  </a:cubicBezTo>
                  <a:cubicBezTo>
                    <a:pt x="9913" y="4584"/>
                    <a:pt x="20108" y="21541"/>
                    <a:pt x="21696" y="24182"/>
                  </a:cubicBezTo>
                  <a:lnTo>
                    <a:pt x="14215" y="26122"/>
                  </a:lnTo>
                  <a:lnTo>
                    <a:pt x="3225" y="16310"/>
                  </a:lnTo>
                  <a:cubicBezTo>
                    <a:pt x="3201" y="16278"/>
                    <a:pt x="701" y="12972"/>
                    <a:pt x="3557" y="7116"/>
                  </a:cubicBezTo>
                  <a:cubicBezTo>
                    <a:pt x="3620" y="6969"/>
                    <a:pt x="3557" y="6798"/>
                    <a:pt x="3413" y="6728"/>
                  </a:cubicBezTo>
                  <a:cubicBezTo>
                    <a:pt x="3371" y="6707"/>
                    <a:pt x="3326" y="6698"/>
                    <a:pt x="3282" y="6698"/>
                  </a:cubicBezTo>
                  <a:cubicBezTo>
                    <a:pt x="3176" y="6698"/>
                    <a:pt x="3073" y="6754"/>
                    <a:pt x="3020" y="6854"/>
                  </a:cubicBezTo>
                  <a:cubicBezTo>
                    <a:pt x="0" y="13043"/>
                    <a:pt x="2642" y="16535"/>
                    <a:pt x="2792" y="16718"/>
                  </a:cubicBezTo>
                  <a:lnTo>
                    <a:pt x="13936" y="26674"/>
                  </a:lnTo>
                  <a:cubicBezTo>
                    <a:pt x="13991" y="26722"/>
                    <a:pt x="14061" y="26750"/>
                    <a:pt x="14136" y="26750"/>
                  </a:cubicBezTo>
                  <a:cubicBezTo>
                    <a:pt x="14161" y="26750"/>
                    <a:pt x="14186" y="26747"/>
                    <a:pt x="14211" y="26741"/>
                  </a:cubicBezTo>
                  <a:lnTo>
                    <a:pt x="22233" y="24661"/>
                  </a:lnTo>
                  <a:cubicBezTo>
                    <a:pt x="22428" y="24612"/>
                    <a:pt x="22518" y="24389"/>
                    <a:pt x="22416" y="24217"/>
                  </a:cubicBezTo>
                  <a:cubicBezTo>
                    <a:pt x="22296" y="24019"/>
                    <a:pt x="10516" y="4433"/>
                    <a:pt x="9343" y="2380"/>
                  </a:cubicBezTo>
                  <a:cubicBezTo>
                    <a:pt x="8090" y="186"/>
                    <a:pt x="6069" y="7"/>
                    <a:pt x="5985" y="1"/>
                  </a:cubicBezTo>
                  <a:cubicBezTo>
                    <a:pt x="5980" y="0"/>
                    <a:pt x="5975" y="0"/>
                    <a:pt x="5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13575" y="2848025"/>
              <a:ext cx="107725" cy="156325"/>
            </a:xfrm>
            <a:custGeom>
              <a:avLst/>
              <a:gdLst/>
              <a:ahLst/>
              <a:cxnLst/>
              <a:rect l="l" t="t" r="r" b="b"/>
              <a:pathLst>
                <a:path w="4309" h="6253" extrusionOk="0">
                  <a:moveTo>
                    <a:pt x="3120" y="0"/>
                  </a:moveTo>
                  <a:cubicBezTo>
                    <a:pt x="3120" y="0"/>
                    <a:pt x="296" y="2526"/>
                    <a:pt x="148" y="3120"/>
                  </a:cubicBezTo>
                  <a:cubicBezTo>
                    <a:pt x="0" y="3715"/>
                    <a:pt x="1635" y="6093"/>
                    <a:pt x="2080" y="6241"/>
                  </a:cubicBezTo>
                  <a:cubicBezTo>
                    <a:pt x="2104" y="6249"/>
                    <a:pt x="2126" y="6252"/>
                    <a:pt x="2147" y="6252"/>
                  </a:cubicBezTo>
                  <a:cubicBezTo>
                    <a:pt x="2541" y="6252"/>
                    <a:pt x="2667" y="5021"/>
                    <a:pt x="2526" y="4458"/>
                  </a:cubicBezTo>
                  <a:cubicBezTo>
                    <a:pt x="2378" y="3863"/>
                    <a:pt x="2080" y="2972"/>
                    <a:pt x="2080" y="2972"/>
                  </a:cubicBezTo>
                  <a:lnTo>
                    <a:pt x="3715" y="1040"/>
                  </a:lnTo>
                  <a:cubicBezTo>
                    <a:pt x="3715" y="1040"/>
                    <a:pt x="4309" y="298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605175" y="2840525"/>
              <a:ext cx="115050" cy="171275"/>
            </a:xfrm>
            <a:custGeom>
              <a:avLst/>
              <a:gdLst/>
              <a:ahLst/>
              <a:cxnLst/>
              <a:rect l="l" t="t" r="r" b="b"/>
              <a:pathLst>
                <a:path w="4602" h="6851" extrusionOk="0">
                  <a:moveTo>
                    <a:pt x="3533" y="634"/>
                  </a:moveTo>
                  <a:cubicBezTo>
                    <a:pt x="3809" y="727"/>
                    <a:pt x="3876" y="832"/>
                    <a:pt x="3892" y="878"/>
                  </a:cubicBezTo>
                  <a:cubicBezTo>
                    <a:pt x="3927" y="978"/>
                    <a:pt x="3846" y="1115"/>
                    <a:pt x="3823" y="1146"/>
                  </a:cubicBezTo>
                  <a:lnTo>
                    <a:pt x="2188" y="3078"/>
                  </a:lnTo>
                  <a:cubicBezTo>
                    <a:pt x="2120" y="3159"/>
                    <a:pt x="2099" y="3267"/>
                    <a:pt x="2132" y="3367"/>
                  </a:cubicBezTo>
                  <a:cubicBezTo>
                    <a:pt x="2135" y="3376"/>
                    <a:pt x="2428" y="4254"/>
                    <a:pt x="2571" y="4831"/>
                  </a:cubicBezTo>
                  <a:cubicBezTo>
                    <a:pt x="2682" y="5274"/>
                    <a:pt x="2583" y="6008"/>
                    <a:pt x="2459" y="6223"/>
                  </a:cubicBezTo>
                  <a:cubicBezTo>
                    <a:pt x="2002" y="5888"/>
                    <a:pt x="700" y="3902"/>
                    <a:pt x="775" y="3493"/>
                  </a:cubicBezTo>
                  <a:cubicBezTo>
                    <a:pt x="863" y="3179"/>
                    <a:pt x="2251" y="1789"/>
                    <a:pt x="3533" y="634"/>
                  </a:cubicBezTo>
                  <a:close/>
                  <a:moveTo>
                    <a:pt x="3456" y="0"/>
                  </a:moveTo>
                  <a:cubicBezTo>
                    <a:pt x="3383" y="0"/>
                    <a:pt x="3312" y="27"/>
                    <a:pt x="3257" y="76"/>
                  </a:cubicBezTo>
                  <a:cubicBezTo>
                    <a:pt x="2578" y="684"/>
                    <a:pt x="352" y="2714"/>
                    <a:pt x="194" y="3348"/>
                  </a:cubicBezTo>
                  <a:cubicBezTo>
                    <a:pt x="0" y="4122"/>
                    <a:pt x="1780" y="6644"/>
                    <a:pt x="2321" y="6825"/>
                  </a:cubicBezTo>
                  <a:cubicBezTo>
                    <a:pt x="2373" y="6842"/>
                    <a:pt x="2428" y="6851"/>
                    <a:pt x="2483" y="6851"/>
                  </a:cubicBezTo>
                  <a:cubicBezTo>
                    <a:pt x="2613" y="6850"/>
                    <a:pt x="2738" y="6799"/>
                    <a:pt x="2832" y="6710"/>
                  </a:cubicBezTo>
                  <a:cubicBezTo>
                    <a:pt x="3248" y="6324"/>
                    <a:pt x="3276" y="5180"/>
                    <a:pt x="3152" y="4686"/>
                  </a:cubicBezTo>
                  <a:cubicBezTo>
                    <a:pt x="3040" y="4233"/>
                    <a:pt x="2846" y="3625"/>
                    <a:pt x="2752" y="3337"/>
                  </a:cubicBezTo>
                  <a:lnTo>
                    <a:pt x="4284" y="1527"/>
                  </a:lnTo>
                  <a:cubicBezTo>
                    <a:pt x="4318" y="1487"/>
                    <a:pt x="4602" y="1113"/>
                    <a:pt x="4459" y="688"/>
                  </a:cubicBezTo>
                  <a:cubicBezTo>
                    <a:pt x="4351" y="365"/>
                    <a:pt x="4037" y="136"/>
                    <a:pt x="3530" y="9"/>
                  </a:cubicBezTo>
                  <a:cubicBezTo>
                    <a:pt x="3505" y="3"/>
                    <a:pt x="3481" y="0"/>
                    <a:pt x="3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654425" y="2777450"/>
              <a:ext cx="1047600" cy="277425"/>
            </a:xfrm>
            <a:custGeom>
              <a:avLst/>
              <a:gdLst/>
              <a:ahLst/>
              <a:cxnLst/>
              <a:rect l="l" t="t" r="r" b="b"/>
              <a:pathLst>
                <a:path w="41904" h="11097" extrusionOk="0">
                  <a:moveTo>
                    <a:pt x="4161" y="1"/>
                  </a:moveTo>
                  <a:cubicBezTo>
                    <a:pt x="3121" y="1"/>
                    <a:pt x="1" y="5201"/>
                    <a:pt x="446" y="5795"/>
                  </a:cubicBezTo>
                  <a:cubicBezTo>
                    <a:pt x="892" y="6389"/>
                    <a:pt x="4607" y="9212"/>
                    <a:pt x="5647" y="9360"/>
                  </a:cubicBezTo>
                  <a:cubicBezTo>
                    <a:pt x="5701" y="9368"/>
                    <a:pt x="5759" y="9372"/>
                    <a:pt x="5820" y="9372"/>
                  </a:cubicBezTo>
                  <a:cubicBezTo>
                    <a:pt x="6915" y="9372"/>
                    <a:pt x="8916" y="8171"/>
                    <a:pt x="8916" y="8171"/>
                  </a:cubicBezTo>
                  <a:cubicBezTo>
                    <a:pt x="8916" y="8171"/>
                    <a:pt x="20061" y="9806"/>
                    <a:pt x="25261" y="10401"/>
                  </a:cubicBezTo>
                  <a:cubicBezTo>
                    <a:pt x="28108" y="10726"/>
                    <a:pt x="31312" y="11096"/>
                    <a:pt x="34043" y="11096"/>
                  </a:cubicBezTo>
                  <a:cubicBezTo>
                    <a:pt x="36300" y="11096"/>
                    <a:pt x="38234" y="10843"/>
                    <a:pt x="39377" y="10104"/>
                  </a:cubicBezTo>
                  <a:cubicBezTo>
                    <a:pt x="41903" y="8469"/>
                    <a:pt x="41160" y="4903"/>
                    <a:pt x="37743" y="3417"/>
                  </a:cubicBezTo>
                  <a:cubicBezTo>
                    <a:pt x="37743" y="3417"/>
                    <a:pt x="35544" y="2512"/>
                    <a:pt x="32715" y="2512"/>
                  </a:cubicBezTo>
                  <a:cubicBezTo>
                    <a:pt x="32512" y="2512"/>
                    <a:pt x="32306" y="2517"/>
                    <a:pt x="32097" y="2527"/>
                  </a:cubicBezTo>
                  <a:cubicBezTo>
                    <a:pt x="28976" y="2676"/>
                    <a:pt x="22437" y="4309"/>
                    <a:pt x="18277" y="4458"/>
                  </a:cubicBezTo>
                  <a:cubicBezTo>
                    <a:pt x="16415" y="4524"/>
                    <a:pt x="15417" y="4591"/>
                    <a:pt x="14681" y="4591"/>
                  </a:cubicBezTo>
                  <a:cubicBezTo>
                    <a:pt x="13774" y="4591"/>
                    <a:pt x="13268" y="4489"/>
                    <a:pt x="12036" y="4161"/>
                  </a:cubicBezTo>
                  <a:cubicBezTo>
                    <a:pt x="9807" y="3567"/>
                    <a:pt x="5201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51550" y="2769950"/>
              <a:ext cx="1034675" cy="292275"/>
            </a:xfrm>
            <a:custGeom>
              <a:avLst/>
              <a:gdLst/>
              <a:ahLst/>
              <a:cxnLst/>
              <a:rect l="l" t="t" r="r" b="b"/>
              <a:pathLst>
                <a:path w="41387" h="11691" extrusionOk="0">
                  <a:moveTo>
                    <a:pt x="4275" y="599"/>
                  </a:moveTo>
                  <a:cubicBezTo>
                    <a:pt x="4685" y="599"/>
                    <a:pt x="6116" y="1485"/>
                    <a:pt x="7377" y="2268"/>
                  </a:cubicBezTo>
                  <a:cubicBezTo>
                    <a:pt x="9011" y="3279"/>
                    <a:pt x="10861" y="4426"/>
                    <a:pt x="12074" y="4750"/>
                  </a:cubicBezTo>
                  <a:cubicBezTo>
                    <a:pt x="13338" y="5086"/>
                    <a:pt x="13880" y="5189"/>
                    <a:pt x="14808" y="5189"/>
                  </a:cubicBezTo>
                  <a:cubicBezTo>
                    <a:pt x="15249" y="5189"/>
                    <a:pt x="15778" y="5166"/>
                    <a:pt x="16514" y="5133"/>
                  </a:cubicBezTo>
                  <a:cubicBezTo>
                    <a:pt x="17026" y="5111"/>
                    <a:pt x="17643" y="5083"/>
                    <a:pt x="18403" y="5056"/>
                  </a:cubicBezTo>
                  <a:cubicBezTo>
                    <a:pt x="20698" y="4975"/>
                    <a:pt x="23756" y="4436"/>
                    <a:pt x="26454" y="3961"/>
                  </a:cubicBezTo>
                  <a:cubicBezTo>
                    <a:pt x="28704" y="3565"/>
                    <a:pt x="30831" y="3191"/>
                    <a:pt x="32225" y="3124"/>
                  </a:cubicBezTo>
                  <a:cubicBezTo>
                    <a:pt x="32422" y="3115"/>
                    <a:pt x="32617" y="3111"/>
                    <a:pt x="32809" y="3111"/>
                  </a:cubicBezTo>
                  <a:cubicBezTo>
                    <a:pt x="35512" y="3111"/>
                    <a:pt x="37660" y="3960"/>
                    <a:pt x="37742" y="3993"/>
                  </a:cubicBezTo>
                  <a:cubicBezTo>
                    <a:pt x="39439" y="4732"/>
                    <a:pt x="40565" y="6085"/>
                    <a:pt x="40684" y="7524"/>
                  </a:cubicBezTo>
                  <a:cubicBezTo>
                    <a:pt x="40772" y="8597"/>
                    <a:pt x="40291" y="9530"/>
                    <a:pt x="39330" y="10152"/>
                  </a:cubicBezTo>
                  <a:cubicBezTo>
                    <a:pt x="38242" y="10856"/>
                    <a:pt x="36368" y="11097"/>
                    <a:pt x="34172" y="11097"/>
                  </a:cubicBezTo>
                  <a:cubicBezTo>
                    <a:pt x="31480" y="11097"/>
                    <a:pt x="28305" y="10734"/>
                    <a:pt x="25507" y="10414"/>
                  </a:cubicBezTo>
                  <a:lnTo>
                    <a:pt x="25410" y="10404"/>
                  </a:lnTo>
                  <a:cubicBezTo>
                    <a:pt x="20273" y="9816"/>
                    <a:pt x="9186" y="8192"/>
                    <a:pt x="9074" y="8176"/>
                  </a:cubicBezTo>
                  <a:cubicBezTo>
                    <a:pt x="9059" y="8174"/>
                    <a:pt x="9046" y="8173"/>
                    <a:pt x="9031" y="8173"/>
                  </a:cubicBezTo>
                  <a:cubicBezTo>
                    <a:pt x="8977" y="8173"/>
                    <a:pt x="8923" y="8188"/>
                    <a:pt x="8877" y="8216"/>
                  </a:cubicBezTo>
                  <a:cubicBezTo>
                    <a:pt x="8317" y="8551"/>
                    <a:pt x="6770" y="9374"/>
                    <a:pt x="5948" y="9374"/>
                  </a:cubicBezTo>
                  <a:cubicBezTo>
                    <a:pt x="5897" y="9374"/>
                    <a:pt x="5849" y="9371"/>
                    <a:pt x="5805" y="9364"/>
                  </a:cubicBezTo>
                  <a:cubicBezTo>
                    <a:pt x="4874" y="9232"/>
                    <a:pt x="1231" y="6490"/>
                    <a:pt x="819" y="5951"/>
                  </a:cubicBezTo>
                  <a:cubicBezTo>
                    <a:pt x="729" y="5562"/>
                    <a:pt x="1850" y="3281"/>
                    <a:pt x="3158" y="1634"/>
                  </a:cubicBezTo>
                  <a:cubicBezTo>
                    <a:pt x="3970" y="611"/>
                    <a:pt x="4273" y="599"/>
                    <a:pt x="4275" y="599"/>
                  </a:cubicBezTo>
                  <a:close/>
                  <a:moveTo>
                    <a:pt x="4276" y="1"/>
                  </a:moveTo>
                  <a:cubicBezTo>
                    <a:pt x="3264" y="1"/>
                    <a:pt x="1463" y="2924"/>
                    <a:pt x="796" y="4257"/>
                  </a:cubicBezTo>
                  <a:cubicBezTo>
                    <a:pt x="0" y="5847"/>
                    <a:pt x="225" y="6147"/>
                    <a:pt x="322" y="6275"/>
                  </a:cubicBezTo>
                  <a:cubicBezTo>
                    <a:pt x="767" y="6870"/>
                    <a:pt x="4548" y="9790"/>
                    <a:pt x="5720" y="9958"/>
                  </a:cubicBezTo>
                  <a:cubicBezTo>
                    <a:pt x="5784" y="9967"/>
                    <a:pt x="5851" y="9971"/>
                    <a:pt x="5921" y="9971"/>
                  </a:cubicBezTo>
                  <a:cubicBezTo>
                    <a:pt x="6966" y="9971"/>
                    <a:pt x="8643" y="9047"/>
                    <a:pt x="9092" y="8784"/>
                  </a:cubicBezTo>
                  <a:cubicBezTo>
                    <a:pt x="10239" y="8952"/>
                    <a:pt x="20464" y="10441"/>
                    <a:pt x="25342" y="10999"/>
                  </a:cubicBezTo>
                  <a:lnTo>
                    <a:pt x="25438" y="11010"/>
                  </a:lnTo>
                  <a:cubicBezTo>
                    <a:pt x="28235" y="11329"/>
                    <a:pt x="31400" y="11691"/>
                    <a:pt x="34128" y="11691"/>
                  </a:cubicBezTo>
                  <a:cubicBezTo>
                    <a:pt x="36452" y="11691"/>
                    <a:pt x="38460" y="11428"/>
                    <a:pt x="39655" y="10656"/>
                  </a:cubicBezTo>
                  <a:cubicBezTo>
                    <a:pt x="40793" y="9918"/>
                    <a:pt x="41386" y="8759"/>
                    <a:pt x="41280" y="7475"/>
                  </a:cubicBezTo>
                  <a:cubicBezTo>
                    <a:pt x="41143" y="5814"/>
                    <a:pt x="39878" y="4270"/>
                    <a:pt x="37978" y="3443"/>
                  </a:cubicBezTo>
                  <a:lnTo>
                    <a:pt x="37972" y="3441"/>
                  </a:lnTo>
                  <a:cubicBezTo>
                    <a:pt x="37875" y="3400"/>
                    <a:pt x="35688" y="2511"/>
                    <a:pt x="32847" y="2511"/>
                  </a:cubicBezTo>
                  <a:cubicBezTo>
                    <a:pt x="32634" y="2511"/>
                    <a:pt x="32417" y="2516"/>
                    <a:pt x="32197" y="2527"/>
                  </a:cubicBezTo>
                  <a:cubicBezTo>
                    <a:pt x="30764" y="2595"/>
                    <a:pt x="28619" y="2973"/>
                    <a:pt x="26350" y="3372"/>
                  </a:cubicBezTo>
                  <a:cubicBezTo>
                    <a:pt x="23671" y="3844"/>
                    <a:pt x="20635" y="4378"/>
                    <a:pt x="18382" y="4459"/>
                  </a:cubicBezTo>
                  <a:cubicBezTo>
                    <a:pt x="17620" y="4486"/>
                    <a:pt x="17003" y="4513"/>
                    <a:pt x="16488" y="4536"/>
                  </a:cubicBezTo>
                  <a:cubicBezTo>
                    <a:pt x="15746" y="4569"/>
                    <a:pt x="15224" y="4592"/>
                    <a:pt x="14797" y="4592"/>
                  </a:cubicBezTo>
                  <a:cubicBezTo>
                    <a:pt x="13906" y="4592"/>
                    <a:pt x="13431" y="4491"/>
                    <a:pt x="12229" y="4171"/>
                  </a:cubicBezTo>
                  <a:cubicBezTo>
                    <a:pt x="11101" y="3871"/>
                    <a:pt x="9291" y="2749"/>
                    <a:pt x="7694" y="1759"/>
                  </a:cubicBezTo>
                  <a:cubicBezTo>
                    <a:pt x="5880" y="637"/>
                    <a:pt x="4828" y="1"/>
                    <a:pt x="4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678350" y="2814525"/>
              <a:ext cx="88625" cy="126450"/>
            </a:xfrm>
            <a:custGeom>
              <a:avLst/>
              <a:gdLst/>
              <a:ahLst/>
              <a:cxnLst/>
              <a:rect l="l" t="t" r="r" b="b"/>
              <a:pathLst>
                <a:path w="3545" h="5058" extrusionOk="0">
                  <a:moveTo>
                    <a:pt x="3205" y="1"/>
                  </a:moveTo>
                  <a:cubicBezTo>
                    <a:pt x="3105" y="1"/>
                    <a:pt x="3008" y="50"/>
                    <a:pt x="2951" y="140"/>
                  </a:cubicBezTo>
                  <a:lnTo>
                    <a:pt x="127" y="4597"/>
                  </a:lnTo>
                  <a:cubicBezTo>
                    <a:pt x="1" y="4797"/>
                    <a:pt x="144" y="5057"/>
                    <a:pt x="381" y="5057"/>
                  </a:cubicBezTo>
                  <a:cubicBezTo>
                    <a:pt x="483" y="5057"/>
                    <a:pt x="579" y="5005"/>
                    <a:pt x="633" y="4918"/>
                  </a:cubicBezTo>
                  <a:lnTo>
                    <a:pt x="3457" y="460"/>
                  </a:lnTo>
                  <a:cubicBezTo>
                    <a:pt x="3545" y="321"/>
                    <a:pt x="3504" y="135"/>
                    <a:pt x="3364" y="47"/>
                  </a:cubicBezTo>
                  <a:cubicBezTo>
                    <a:pt x="3314" y="16"/>
                    <a:pt x="325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719050" y="2855375"/>
              <a:ext cx="99875" cy="126450"/>
            </a:xfrm>
            <a:custGeom>
              <a:avLst/>
              <a:gdLst/>
              <a:ahLst/>
              <a:cxnLst/>
              <a:rect l="l" t="t" r="r" b="b"/>
              <a:pathLst>
                <a:path w="3995" h="5058" extrusionOk="0">
                  <a:moveTo>
                    <a:pt x="3656" y="1"/>
                  </a:moveTo>
                  <a:cubicBezTo>
                    <a:pt x="3564" y="1"/>
                    <a:pt x="3473" y="43"/>
                    <a:pt x="3415" y="123"/>
                  </a:cubicBezTo>
                  <a:lnTo>
                    <a:pt x="145" y="4580"/>
                  </a:lnTo>
                  <a:cubicBezTo>
                    <a:pt x="1" y="4778"/>
                    <a:pt x="142" y="5057"/>
                    <a:pt x="386" y="5058"/>
                  </a:cubicBezTo>
                  <a:cubicBezTo>
                    <a:pt x="482" y="5058"/>
                    <a:pt x="572" y="5011"/>
                    <a:pt x="628" y="4935"/>
                  </a:cubicBezTo>
                  <a:lnTo>
                    <a:pt x="3898" y="478"/>
                  </a:lnTo>
                  <a:cubicBezTo>
                    <a:pt x="3995" y="344"/>
                    <a:pt x="3967" y="156"/>
                    <a:pt x="3833" y="59"/>
                  </a:cubicBezTo>
                  <a:cubicBezTo>
                    <a:pt x="3780" y="20"/>
                    <a:pt x="3718" y="1"/>
                    <a:pt x="3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767175" y="2903650"/>
              <a:ext cx="88825" cy="100475"/>
            </a:xfrm>
            <a:custGeom>
              <a:avLst/>
              <a:gdLst/>
              <a:ahLst/>
              <a:cxnLst/>
              <a:rect l="l" t="t" r="r" b="b"/>
              <a:pathLst>
                <a:path w="3553" h="4019" extrusionOk="0">
                  <a:moveTo>
                    <a:pt x="3217" y="1"/>
                  </a:moveTo>
                  <a:cubicBezTo>
                    <a:pt x="3131" y="1"/>
                    <a:pt x="3045" y="38"/>
                    <a:pt x="2986" y="110"/>
                  </a:cubicBezTo>
                  <a:lnTo>
                    <a:pt x="163" y="3528"/>
                  </a:lnTo>
                  <a:cubicBezTo>
                    <a:pt x="1" y="3723"/>
                    <a:pt x="140" y="4018"/>
                    <a:pt x="393" y="4018"/>
                  </a:cubicBezTo>
                  <a:cubicBezTo>
                    <a:pt x="483" y="4018"/>
                    <a:pt x="568" y="3979"/>
                    <a:pt x="624" y="3910"/>
                  </a:cubicBezTo>
                  <a:lnTo>
                    <a:pt x="3448" y="492"/>
                  </a:lnTo>
                  <a:cubicBezTo>
                    <a:pt x="3553" y="364"/>
                    <a:pt x="3535" y="175"/>
                    <a:pt x="3408" y="70"/>
                  </a:cubicBezTo>
                  <a:cubicBezTo>
                    <a:pt x="3352" y="24"/>
                    <a:pt x="3284" y="1"/>
                    <a:pt x="3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824200" y="2948275"/>
              <a:ext cx="61450" cy="41000"/>
            </a:xfrm>
            <a:custGeom>
              <a:avLst/>
              <a:gdLst/>
              <a:ahLst/>
              <a:cxnLst/>
              <a:rect l="l" t="t" r="r" b="b"/>
              <a:pathLst>
                <a:path w="2458" h="1640" extrusionOk="0">
                  <a:moveTo>
                    <a:pt x="1827" y="1"/>
                  </a:moveTo>
                  <a:cubicBezTo>
                    <a:pt x="1775" y="1"/>
                    <a:pt x="1722" y="14"/>
                    <a:pt x="1674" y="43"/>
                  </a:cubicBezTo>
                  <a:lnTo>
                    <a:pt x="188" y="935"/>
                  </a:lnTo>
                  <a:cubicBezTo>
                    <a:pt x="47" y="1019"/>
                    <a:pt x="0" y="1203"/>
                    <a:pt x="85" y="1344"/>
                  </a:cubicBezTo>
                  <a:cubicBezTo>
                    <a:pt x="141" y="1438"/>
                    <a:pt x="241" y="1491"/>
                    <a:pt x="343" y="1491"/>
                  </a:cubicBezTo>
                  <a:cubicBezTo>
                    <a:pt x="395" y="1491"/>
                    <a:pt x="448" y="1477"/>
                    <a:pt x="496" y="1448"/>
                  </a:cubicBezTo>
                  <a:lnTo>
                    <a:pt x="1648" y="757"/>
                  </a:lnTo>
                  <a:lnTo>
                    <a:pt x="1836" y="1422"/>
                  </a:lnTo>
                  <a:cubicBezTo>
                    <a:pt x="1874" y="1550"/>
                    <a:pt x="1991" y="1639"/>
                    <a:pt x="2125" y="1639"/>
                  </a:cubicBezTo>
                  <a:cubicBezTo>
                    <a:pt x="2152" y="1639"/>
                    <a:pt x="2180" y="1636"/>
                    <a:pt x="2207" y="1628"/>
                  </a:cubicBezTo>
                  <a:cubicBezTo>
                    <a:pt x="2366" y="1583"/>
                    <a:pt x="2457" y="1417"/>
                    <a:pt x="2412" y="1258"/>
                  </a:cubicBezTo>
                  <a:lnTo>
                    <a:pt x="2116" y="217"/>
                  </a:lnTo>
                  <a:cubicBezTo>
                    <a:pt x="2077" y="83"/>
                    <a:pt x="1955" y="1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4289350" y="1965725"/>
              <a:ext cx="70900" cy="151700"/>
            </a:xfrm>
            <a:custGeom>
              <a:avLst/>
              <a:gdLst/>
              <a:ahLst/>
              <a:cxnLst/>
              <a:rect l="l" t="t" r="r" b="b"/>
              <a:pathLst>
                <a:path w="2836" h="6068" extrusionOk="0">
                  <a:moveTo>
                    <a:pt x="1607" y="1"/>
                  </a:moveTo>
                  <a:cubicBezTo>
                    <a:pt x="1333" y="1"/>
                    <a:pt x="1111" y="156"/>
                    <a:pt x="1111" y="156"/>
                  </a:cubicBezTo>
                  <a:lnTo>
                    <a:pt x="1" y="5704"/>
                  </a:lnTo>
                  <a:cubicBezTo>
                    <a:pt x="1" y="5704"/>
                    <a:pt x="438" y="6068"/>
                    <a:pt x="921" y="6068"/>
                  </a:cubicBezTo>
                  <a:cubicBezTo>
                    <a:pt x="1066" y="6068"/>
                    <a:pt x="1215" y="6035"/>
                    <a:pt x="1357" y="5949"/>
                  </a:cubicBezTo>
                  <a:cubicBezTo>
                    <a:pt x="1974" y="5580"/>
                    <a:pt x="2836" y="3978"/>
                    <a:pt x="2589" y="1635"/>
                  </a:cubicBezTo>
                  <a:cubicBezTo>
                    <a:pt x="2448" y="287"/>
                    <a:pt x="1979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4281475" y="1958275"/>
              <a:ext cx="86525" cy="166650"/>
            </a:xfrm>
            <a:custGeom>
              <a:avLst/>
              <a:gdLst/>
              <a:ahLst/>
              <a:cxnLst/>
              <a:rect l="l" t="t" r="r" b="b"/>
              <a:pathLst>
                <a:path w="3461" h="6666" extrusionOk="0">
                  <a:moveTo>
                    <a:pt x="1920" y="598"/>
                  </a:moveTo>
                  <a:cubicBezTo>
                    <a:pt x="1971" y="598"/>
                    <a:pt x="2023" y="607"/>
                    <a:pt x="2074" y="630"/>
                  </a:cubicBezTo>
                  <a:cubicBezTo>
                    <a:pt x="2228" y="700"/>
                    <a:pt x="2502" y="967"/>
                    <a:pt x="2607" y="1964"/>
                  </a:cubicBezTo>
                  <a:cubicBezTo>
                    <a:pt x="2843" y="4207"/>
                    <a:pt x="2014" y="5693"/>
                    <a:pt x="1518" y="5990"/>
                  </a:cubicBezTo>
                  <a:cubicBezTo>
                    <a:pt x="1427" y="6045"/>
                    <a:pt x="1329" y="6066"/>
                    <a:pt x="1232" y="6066"/>
                  </a:cubicBezTo>
                  <a:cubicBezTo>
                    <a:pt x="1009" y="6066"/>
                    <a:pt x="786" y="5955"/>
                    <a:pt x="647" y="5868"/>
                  </a:cubicBezTo>
                  <a:lnTo>
                    <a:pt x="1691" y="650"/>
                  </a:lnTo>
                  <a:cubicBezTo>
                    <a:pt x="1751" y="624"/>
                    <a:pt x="1833" y="598"/>
                    <a:pt x="1920" y="598"/>
                  </a:cubicBezTo>
                  <a:close/>
                  <a:moveTo>
                    <a:pt x="1921" y="0"/>
                  </a:moveTo>
                  <a:cubicBezTo>
                    <a:pt x="1640" y="0"/>
                    <a:pt x="1388" y="114"/>
                    <a:pt x="1254" y="209"/>
                  </a:cubicBezTo>
                  <a:cubicBezTo>
                    <a:pt x="1190" y="253"/>
                    <a:pt x="1147" y="320"/>
                    <a:pt x="1131" y="395"/>
                  </a:cubicBezTo>
                  <a:lnTo>
                    <a:pt x="22" y="5943"/>
                  </a:lnTo>
                  <a:cubicBezTo>
                    <a:pt x="0" y="6050"/>
                    <a:pt x="40" y="6161"/>
                    <a:pt x="123" y="6231"/>
                  </a:cubicBezTo>
                  <a:cubicBezTo>
                    <a:pt x="152" y="6254"/>
                    <a:pt x="655" y="6666"/>
                    <a:pt x="1239" y="6666"/>
                  </a:cubicBezTo>
                  <a:cubicBezTo>
                    <a:pt x="1241" y="6666"/>
                    <a:pt x="1243" y="6666"/>
                    <a:pt x="1245" y="6666"/>
                  </a:cubicBezTo>
                  <a:cubicBezTo>
                    <a:pt x="1449" y="6666"/>
                    <a:pt x="1650" y="6610"/>
                    <a:pt x="1825" y="6504"/>
                  </a:cubicBezTo>
                  <a:cubicBezTo>
                    <a:pt x="2552" y="6069"/>
                    <a:pt x="3461" y="4352"/>
                    <a:pt x="3202" y="1902"/>
                  </a:cubicBezTo>
                  <a:cubicBezTo>
                    <a:pt x="3099" y="916"/>
                    <a:pt x="2802" y="304"/>
                    <a:pt x="2321" y="85"/>
                  </a:cubicBezTo>
                  <a:cubicBezTo>
                    <a:pt x="2187" y="24"/>
                    <a:pt x="2051" y="0"/>
                    <a:pt x="1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768550" y="1701500"/>
              <a:ext cx="573225" cy="579925"/>
            </a:xfrm>
            <a:custGeom>
              <a:avLst/>
              <a:gdLst/>
              <a:ahLst/>
              <a:cxnLst/>
              <a:rect l="l" t="t" r="r" b="b"/>
              <a:pathLst>
                <a:path w="22929" h="23197" extrusionOk="0">
                  <a:moveTo>
                    <a:pt x="15533" y="0"/>
                  </a:moveTo>
                  <a:cubicBezTo>
                    <a:pt x="10725" y="0"/>
                    <a:pt x="8384" y="3205"/>
                    <a:pt x="8384" y="3205"/>
                  </a:cubicBezTo>
                  <a:cubicBezTo>
                    <a:pt x="8384" y="3205"/>
                    <a:pt x="9739" y="3945"/>
                    <a:pt x="8752" y="5301"/>
                  </a:cubicBezTo>
                  <a:cubicBezTo>
                    <a:pt x="7767" y="6656"/>
                    <a:pt x="6533" y="7519"/>
                    <a:pt x="6164" y="8382"/>
                  </a:cubicBezTo>
                  <a:cubicBezTo>
                    <a:pt x="5794" y="9246"/>
                    <a:pt x="6164" y="10109"/>
                    <a:pt x="5671" y="10849"/>
                  </a:cubicBezTo>
                  <a:cubicBezTo>
                    <a:pt x="5460" y="11165"/>
                    <a:pt x="5157" y="11256"/>
                    <a:pt x="4881" y="11256"/>
                  </a:cubicBezTo>
                  <a:cubicBezTo>
                    <a:pt x="4513" y="11256"/>
                    <a:pt x="4191" y="11095"/>
                    <a:pt x="4191" y="11095"/>
                  </a:cubicBezTo>
                  <a:cubicBezTo>
                    <a:pt x="4191" y="11095"/>
                    <a:pt x="3225" y="9826"/>
                    <a:pt x="2264" y="9826"/>
                  </a:cubicBezTo>
                  <a:cubicBezTo>
                    <a:pt x="1852" y="9826"/>
                    <a:pt x="1442" y="10059"/>
                    <a:pt x="1109" y="10725"/>
                  </a:cubicBezTo>
                  <a:cubicBezTo>
                    <a:pt x="0" y="12944"/>
                    <a:pt x="862" y="15780"/>
                    <a:pt x="2342" y="16888"/>
                  </a:cubicBezTo>
                  <a:cubicBezTo>
                    <a:pt x="2722" y="17174"/>
                    <a:pt x="3103" y="17280"/>
                    <a:pt x="3458" y="17280"/>
                  </a:cubicBezTo>
                  <a:cubicBezTo>
                    <a:pt x="4485" y="17280"/>
                    <a:pt x="5301" y="16395"/>
                    <a:pt x="5301" y="16395"/>
                  </a:cubicBezTo>
                  <a:cubicBezTo>
                    <a:pt x="5301" y="16395"/>
                    <a:pt x="8506" y="22929"/>
                    <a:pt x="11219" y="23175"/>
                  </a:cubicBezTo>
                  <a:cubicBezTo>
                    <a:pt x="11370" y="23189"/>
                    <a:pt x="11529" y="23196"/>
                    <a:pt x="11694" y="23196"/>
                  </a:cubicBezTo>
                  <a:cubicBezTo>
                    <a:pt x="14484" y="23196"/>
                    <a:pt x="19088" y="21236"/>
                    <a:pt x="20834" y="17628"/>
                  </a:cubicBezTo>
                  <a:cubicBezTo>
                    <a:pt x="22683" y="13807"/>
                    <a:pt x="22436" y="7643"/>
                    <a:pt x="22682" y="5301"/>
                  </a:cubicBezTo>
                  <a:cubicBezTo>
                    <a:pt x="22929" y="2958"/>
                    <a:pt x="20341" y="0"/>
                    <a:pt x="15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759850" y="1694025"/>
              <a:ext cx="586025" cy="594875"/>
            </a:xfrm>
            <a:custGeom>
              <a:avLst/>
              <a:gdLst/>
              <a:ahLst/>
              <a:cxnLst/>
              <a:rect l="l" t="t" r="r" b="b"/>
              <a:pathLst>
                <a:path w="23441" h="23795" extrusionOk="0">
                  <a:moveTo>
                    <a:pt x="15880" y="599"/>
                  </a:moveTo>
                  <a:cubicBezTo>
                    <a:pt x="18303" y="599"/>
                    <a:pt x="20417" y="1403"/>
                    <a:pt x="21681" y="2807"/>
                  </a:cubicBezTo>
                  <a:cubicBezTo>
                    <a:pt x="22444" y="3655"/>
                    <a:pt x="22828" y="4662"/>
                    <a:pt x="22733" y="5568"/>
                  </a:cubicBezTo>
                  <a:cubicBezTo>
                    <a:pt x="22675" y="6115"/>
                    <a:pt x="22645" y="6861"/>
                    <a:pt x="22608" y="7726"/>
                  </a:cubicBezTo>
                  <a:cubicBezTo>
                    <a:pt x="22490" y="10585"/>
                    <a:pt x="22311" y="14908"/>
                    <a:pt x="20912" y="17797"/>
                  </a:cubicBezTo>
                  <a:cubicBezTo>
                    <a:pt x="19245" y="21241"/>
                    <a:pt x="14742" y="23195"/>
                    <a:pt x="12037" y="23195"/>
                  </a:cubicBezTo>
                  <a:cubicBezTo>
                    <a:pt x="11883" y="23195"/>
                    <a:pt x="11735" y="23189"/>
                    <a:pt x="11594" y="23176"/>
                  </a:cubicBezTo>
                  <a:cubicBezTo>
                    <a:pt x="9508" y="22987"/>
                    <a:pt x="6789" y="18338"/>
                    <a:pt x="5917" y="16563"/>
                  </a:cubicBezTo>
                  <a:cubicBezTo>
                    <a:pt x="5874" y="16474"/>
                    <a:pt x="5789" y="16412"/>
                    <a:pt x="5691" y="16399"/>
                  </a:cubicBezTo>
                  <a:cubicBezTo>
                    <a:pt x="5677" y="16396"/>
                    <a:pt x="5663" y="16395"/>
                    <a:pt x="5648" y="16395"/>
                  </a:cubicBezTo>
                  <a:cubicBezTo>
                    <a:pt x="5565" y="16396"/>
                    <a:pt x="5486" y="16430"/>
                    <a:pt x="5431" y="16491"/>
                  </a:cubicBezTo>
                  <a:cubicBezTo>
                    <a:pt x="5391" y="16533"/>
                    <a:pt x="4686" y="17279"/>
                    <a:pt x="3815" y="17279"/>
                  </a:cubicBezTo>
                  <a:cubicBezTo>
                    <a:pt x="3513" y="17279"/>
                    <a:pt x="3192" y="17189"/>
                    <a:pt x="2871" y="16948"/>
                  </a:cubicBezTo>
                  <a:cubicBezTo>
                    <a:pt x="1484" y="15908"/>
                    <a:pt x="699" y="13211"/>
                    <a:pt x="1726" y="11158"/>
                  </a:cubicBezTo>
                  <a:cubicBezTo>
                    <a:pt x="1953" y="10703"/>
                    <a:pt x="2227" y="10458"/>
                    <a:pt x="2542" y="10428"/>
                  </a:cubicBezTo>
                  <a:cubicBezTo>
                    <a:pt x="2563" y="10426"/>
                    <a:pt x="2585" y="10425"/>
                    <a:pt x="2607" y="10425"/>
                  </a:cubicBezTo>
                  <a:cubicBezTo>
                    <a:pt x="3280" y="10425"/>
                    <a:pt x="4050" y="11245"/>
                    <a:pt x="4302" y="11575"/>
                  </a:cubicBezTo>
                  <a:cubicBezTo>
                    <a:pt x="4330" y="11611"/>
                    <a:pt x="4365" y="11641"/>
                    <a:pt x="4406" y="11662"/>
                  </a:cubicBezTo>
                  <a:cubicBezTo>
                    <a:pt x="4601" y="11760"/>
                    <a:pt x="4904" y="11854"/>
                    <a:pt x="5223" y="11854"/>
                  </a:cubicBezTo>
                  <a:cubicBezTo>
                    <a:pt x="5598" y="11854"/>
                    <a:pt x="5996" y="11723"/>
                    <a:pt x="6269" y="11313"/>
                  </a:cubicBezTo>
                  <a:cubicBezTo>
                    <a:pt x="6582" y="10843"/>
                    <a:pt x="6598" y="10349"/>
                    <a:pt x="6615" y="9872"/>
                  </a:cubicBezTo>
                  <a:cubicBezTo>
                    <a:pt x="6628" y="9498"/>
                    <a:pt x="6640" y="9145"/>
                    <a:pt x="6788" y="8800"/>
                  </a:cubicBezTo>
                  <a:cubicBezTo>
                    <a:pt x="6967" y="8382"/>
                    <a:pt x="7407" y="7929"/>
                    <a:pt x="7916" y="7405"/>
                  </a:cubicBezTo>
                  <a:cubicBezTo>
                    <a:pt x="8367" y="6941"/>
                    <a:pt x="8880" y="6413"/>
                    <a:pt x="9343" y="5777"/>
                  </a:cubicBezTo>
                  <a:cubicBezTo>
                    <a:pt x="9700" y="5284"/>
                    <a:pt x="9829" y="4800"/>
                    <a:pt x="9725" y="4338"/>
                  </a:cubicBezTo>
                  <a:cubicBezTo>
                    <a:pt x="9632" y="3927"/>
                    <a:pt x="9374" y="3632"/>
                    <a:pt x="9165" y="3451"/>
                  </a:cubicBezTo>
                  <a:cubicBezTo>
                    <a:pt x="9806" y="2735"/>
                    <a:pt x="12042" y="599"/>
                    <a:pt x="15880" y="599"/>
                  </a:cubicBezTo>
                  <a:close/>
                  <a:moveTo>
                    <a:pt x="15880" y="0"/>
                  </a:moveTo>
                  <a:cubicBezTo>
                    <a:pt x="10976" y="0"/>
                    <a:pt x="8588" y="3193"/>
                    <a:pt x="8488" y="3329"/>
                  </a:cubicBezTo>
                  <a:cubicBezTo>
                    <a:pt x="8383" y="3474"/>
                    <a:pt x="8429" y="3679"/>
                    <a:pt x="8586" y="3766"/>
                  </a:cubicBezTo>
                  <a:cubicBezTo>
                    <a:pt x="8589" y="3769"/>
                    <a:pt x="9043" y="4027"/>
                    <a:pt x="9141" y="4473"/>
                  </a:cubicBezTo>
                  <a:cubicBezTo>
                    <a:pt x="9205" y="4760"/>
                    <a:pt x="9108" y="5080"/>
                    <a:pt x="8858" y="5425"/>
                  </a:cubicBezTo>
                  <a:cubicBezTo>
                    <a:pt x="8419" y="6027"/>
                    <a:pt x="7923" y="6538"/>
                    <a:pt x="7485" y="6989"/>
                  </a:cubicBezTo>
                  <a:cubicBezTo>
                    <a:pt x="6934" y="7555"/>
                    <a:pt x="6459" y="8045"/>
                    <a:pt x="6236" y="8564"/>
                  </a:cubicBezTo>
                  <a:cubicBezTo>
                    <a:pt x="6044" y="9013"/>
                    <a:pt x="6029" y="9458"/>
                    <a:pt x="6016" y="9851"/>
                  </a:cubicBezTo>
                  <a:cubicBezTo>
                    <a:pt x="6001" y="10281"/>
                    <a:pt x="5988" y="10652"/>
                    <a:pt x="5769" y="10981"/>
                  </a:cubicBezTo>
                  <a:cubicBezTo>
                    <a:pt x="5628" y="11194"/>
                    <a:pt x="5419" y="11257"/>
                    <a:pt x="5221" y="11257"/>
                  </a:cubicBezTo>
                  <a:cubicBezTo>
                    <a:pt x="5015" y="11257"/>
                    <a:pt x="4822" y="11190"/>
                    <a:pt x="4728" y="11151"/>
                  </a:cubicBezTo>
                  <a:cubicBezTo>
                    <a:pt x="4495" y="10859"/>
                    <a:pt x="3592" y="9826"/>
                    <a:pt x="2613" y="9826"/>
                  </a:cubicBezTo>
                  <a:cubicBezTo>
                    <a:pt x="2571" y="9826"/>
                    <a:pt x="2528" y="9828"/>
                    <a:pt x="2485" y="9832"/>
                  </a:cubicBezTo>
                  <a:cubicBezTo>
                    <a:pt x="1951" y="9882"/>
                    <a:pt x="1514" y="10238"/>
                    <a:pt x="1190" y="10890"/>
                  </a:cubicBezTo>
                  <a:cubicBezTo>
                    <a:pt x="1" y="13267"/>
                    <a:pt x="932" y="16243"/>
                    <a:pt x="2511" y="17427"/>
                  </a:cubicBezTo>
                  <a:cubicBezTo>
                    <a:pt x="2942" y="17751"/>
                    <a:pt x="3384" y="17876"/>
                    <a:pt x="3804" y="17876"/>
                  </a:cubicBezTo>
                  <a:cubicBezTo>
                    <a:pt x="4497" y="17876"/>
                    <a:pt x="5132" y="17534"/>
                    <a:pt x="5562" y="17184"/>
                  </a:cubicBezTo>
                  <a:cubicBezTo>
                    <a:pt x="6292" y="18588"/>
                    <a:pt x="9043" y="23547"/>
                    <a:pt x="11539" y="23773"/>
                  </a:cubicBezTo>
                  <a:cubicBezTo>
                    <a:pt x="11700" y="23788"/>
                    <a:pt x="11870" y="23795"/>
                    <a:pt x="12045" y="23795"/>
                  </a:cubicBezTo>
                  <a:cubicBezTo>
                    <a:pt x="14969" y="23795"/>
                    <a:pt x="19658" y="21762"/>
                    <a:pt x="21450" y="18058"/>
                  </a:cubicBezTo>
                  <a:cubicBezTo>
                    <a:pt x="22903" y="15057"/>
                    <a:pt x="23085" y="10660"/>
                    <a:pt x="23206" y="7752"/>
                  </a:cubicBezTo>
                  <a:cubicBezTo>
                    <a:pt x="23242" y="6898"/>
                    <a:pt x="23271" y="6159"/>
                    <a:pt x="23328" y="5632"/>
                  </a:cubicBezTo>
                  <a:cubicBezTo>
                    <a:pt x="23441" y="4556"/>
                    <a:pt x="23002" y="3382"/>
                    <a:pt x="22125" y="2407"/>
                  </a:cubicBezTo>
                  <a:cubicBezTo>
                    <a:pt x="20749" y="877"/>
                    <a:pt x="18472" y="0"/>
                    <a:pt x="15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4121025" y="1846900"/>
              <a:ext cx="34425" cy="62750"/>
            </a:xfrm>
            <a:custGeom>
              <a:avLst/>
              <a:gdLst/>
              <a:ahLst/>
              <a:cxnLst/>
              <a:rect l="l" t="t" r="r" b="b"/>
              <a:pathLst>
                <a:path w="1377" h="2510" extrusionOk="0">
                  <a:moveTo>
                    <a:pt x="839" y="1"/>
                  </a:moveTo>
                  <a:cubicBezTo>
                    <a:pt x="530" y="1"/>
                    <a:pt x="210" y="504"/>
                    <a:pt x="107" y="1165"/>
                  </a:cubicBezTo>
                  <a:cubicBezTo>
                    <a:pt x="1" y="1856"/>
                    <a:pt x="174" y="2456"/>
                    <a:pt x="494" y="2507"/>
                  </a:cubicBezTo>
                  <a:cubicBezTo>
                    <a:pt x="508" y="2509"/>
                    <a:pt x="523" y="2510"/>
                    <a:pt x="537" y="2510"/>
                  </a:cubicBezTo>
                  <a:cubicBezTo>
                    <a:pt x="846" y="2510"/>
                    <a:pt x="1167" y="2005"/>
                    <a:pt x="1269" y="1345"/>
                  </a:cubicBezTo>
                  <a:cubicBezTo>
                    <a:pt x="1376" y="654"/>
                    <a:pt x="1203" y="53"/>
                    <a:pt x="882" y="4"/>
                  </a:cubicBezTo>
                  <a:cubicBezTo>
                    <a:pt x="868" y="2"/>
                    <a:pt x="853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4244225" y="1880800"/>
              <a:ext cx="34450" cy="62750"/>
            </a:xfrm>
            <a:custGeom>
              <a:avLst/>
              <a:gdLst/>
              <a:ahLst/>
              <a:cxnLst/>
              <a:rect l="l" t="t" r="r" b="b"/>
              <a:pathLst>
                <a:path w="1378" h="2510" extrusionOk="0">
                  <a:moveTo>
                    <a:pt x="840" y="0"/>
                  </a:moveTo>
                  <a:cubicBezTo>
                    <a:pt x="531" y="0"/>
                    <a:pt x="211" y="505"/>
                    <a:pt x="108" y="1165"/>
                  </a:cubicBezTo>
                  <a:cubicBezTo>
                    <a:pt x="0" y="1855"/>
                    <a:pt x="175" y="2456"/>
                    <a:pt x="495" y="2506"/>
                  </a:cubicBezTo>
                  <a:cubicBezTo>
                    <a:pt x="509" y="2508"/>
                    <a:pt x="523" y="2509"/>
                    <a:pt x="538" y="2509"/>
                  </a:cubicBezTo>
                  <a:cubicBezTo>
                    <a:pt x="846" y="2509"/>
                    <a:pt x="1168" y="2005"/>
                    <a:pt x="1270" y="1345"/>
                  </a:cubicBezTo>
                  <a:cubicBezTo>
                    <a:pt x="1377" y="654"/>
                    <a:pt x="1204" y="53"/>
                    <a:pt x="883" y="3"/>
                  </a:cubicBezTo>
                  <a:cubicBezTo>
                    <a:pt x="868" y="1"/>
                    <a:pt x="854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4082025" y="1772900"/>
              <a:ext cx="106725" cy="42775"/>
            </a:xfrm>
            <a:custGeom>
              <a:avLst/>
              <a:gdLst/>
              <a:ahLst/>
              <a:cxnLst/>
              <a:rect l="l" t="t" r="r" b="b"/>
              <a:pathLst>
                <a:path w="4269" h="1711" extrusionOk="0">
                  <a:moveTo>
                    <a:pt x="2717" y="1"/>
                  </a:moveTo>
                  <a:cubicBezTo>
                    <a:pt x="1222" y="1"/>
                    <a:pt x="179" y="1201"/>
                    <a:pt x="166" y="1217"/>
                  </a:cubicBezTo>
                  <a:cubicBezTo>
                    <a:pt x="1" y="1411"/>
                    <a:pt x="139" y="1711"/>
                    <a:pt x="394" y="1711"/>
                  </a:cubicBezTo>
                  <a:cubicBezTo>
                    <a:pt x="483" y="1711"/>
                    <a:pt x="565" y="1671"/>
                    <a:pt x="623" y="1605"/>
                  </a:cubicBezTo>
                  <a:cubicBezTo>
                    <a:pt x="634" y="1592"/>
                    <a:pt x="1493" y="601"/>
                    <a:pt x="2713" y="601"/>
                  </a:cubicBezTo>
                  <a:cubicBezTo>
                    <a:pt x="3047" y="601"/>
                    <a:pt x="3408" y="675"/>
                    <a:pt x="3787" y="865"/>
                  </a:cubicBezTo>
                  <a:cubicBezTo>
                    <a:pt x="3831" y="888"/>
                    <a:pt x="3879" y="899"/>
                    <a:pt x="3926" y="899"/>
                  </a:cubicBezTo>
                  <a:cubicBezTo>
                    <a:pt x="4036" y="899"/>
                    <a:pt x="4142" y="839"/>
                    <a:pt x="4194" y="734"/>
                  </a:cubicBezTo>
                  <a:cubicBezTo>
                    <a:pt x="4269" y="583"/>
                    <a:pt x="4207" y="401"/>
                    <a:pt x="4055" y="330"/>
                  </a:cubicBezTo>
                  <a:cubicBezTo>
                    <a:pt x="3582" y="93"/>
                    <a:pt x="3132" y="1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4246200" y="1814075"/>
              <a:ext cx="84300" cy="73950"/>
            </a:xfrm>
            <a:custGeom>
              <a:avLst/>
              <a:gdLst/>
              <a:ahLst/>
              <a:cxnLst/>
              <a:rect l="l" t="t" r="r" b="b"/>
              <a:pathLst>
                <a:path w="3372" h="2958" extrusionOk="0">
                  <a:moveTo>
                    <a:pt x="984" y="0"/>
                  </a:moveTo>
                  <a:cubicBezTo>
                    <a:pt x="565" y="0"/>
                    <a:pt x="259" y="108"/>
                    <a:pt x="237" y="116"/>
                  </a:cubicBezTo>
                  <a:cubicBezTo>
                    <a:pt x="82" y="171"/>
                    <a:pt x="1" y="342"/>
                    <a:pt x="56" y="497"/>
                  </a:cubicBezTo>
                  <a:cubicBezTo>
                    <a:pt x="100" y="620"/>
                    <a:pt x="215" y="697"/>
                    <a:pt x="338" y="697"/>
                  </a:cubicBezTo>
                  <a:cubicBezTo>
                    <a:pt x="371" y="697"/>
                    <a:pt x="405" y="691"/>
                    <a:pt x="438" y="679"/>
                  </a:cubicBezTo>
                  <a:cubicBezTo>
                    <a:pt x="442" y="677"/>
                    <a:pt x="671" y="599"/>
                    <a:pt x="982" y="599"/>
                  </a:cubicBezTo>
                  <a:cubicBezTo>
                    <a:pt x="1221" y="599"/>
                    <a:pt x="1509" y="645"/>
                    <a:pt x="1780" y="809"/>
                  </a:cubicBezTo>
                  <a:cubicBezTo>
                    <a:pt x="2288" y="1117"/>
                    <a:pt x="2616" y="1754"/>
                    <a:pt x="2755" y="2702"/>
                  </a:cubicBezTo>
                  <a:cubicBezTo>
                    <a:pt x="2777" y="2848"/>
                    <a:pt x="2903" y="2956"/>
                    <a:pt x="3051" y="2958"/>
                  </a:cubicBezTo>
                  <a:cubicBezTo>
                    <a:pt x="3066" y="2958"/>
                    <a:pt x="3081" y="2956"/>
                    <a:pt x="3094" y="2954"/>
                  </a:cubicBezTo>
                  <a:cubicBezTo>
                    <a:pt x="3258" y="2929"/>
                    <a:pt x="3372" y="2778"/>
                    <a:pt x="3348" y="2615"/>
                  </a:cubicBezTo>
                  <a:cubicBezTo>
                    <a:pt x="3180" y="1477"/>
                    <a:pt x="2755" y="695"/>
                    <a:pt x="2083" y="292"/>
                  </a:cubicBezTo>
                  <a:cubicBezTo>
                    <a:pt x="1703" y="65"/>
                    <a:pt x="1309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4171425" y="1875375"/>
              <a:ext cx="96900" cy="132500"/>
            </a:xfrm>
            <a:custGeom>
              <a:avLst/>
              <a:gdLst/>
              <a:ahLst/>
              <a:cxnLst/>
              <a:rect l="l" t="t" r="r" b="b"/>
              <a:pathLst>
                <a:path w="3876" h="5300" extrusionOk="0">
                  <a:moveTo>
                    <a:pt x="2333" y="1"/>
                  </a:moveTo>
                  <a:cubicBezTo>
                    <a:pt x="2227" y="1"/>
                    <a:pt x="2124" y="57"/>
                    <a:pt x="2070" y="156"/>
                  </a:cubicBezTo>
                  <a:cubicBezTo>
                    <a:pt x="1805" y="656"/>
                    <a:pt x="1213" y="1873"/>
                    <a:pt x="1424" y="2398"/>
                  </a:cubicBezTo>
                  <a:cubicBezTo>
                    <a:pt x="1529" y="2659"/>
                    <a:pt x="1856" y="2835"/>
                    <a:pt x="2382" y="3101"/>
                  </a:cubicBezTo>
                  <a:cubicBezTo>
                    <a:pt x="2653" y="3237"/>
                    <a:pt x="3217" y="3524"/>
                    <a:pt x="3265" y="3641"/>
                  </a:cubicBezTo>
                  <a:cubicBezTo>
                    <a:pt x="3265" y="3641"/>
                    <a:pt x="3259" y="3658"/>
                    <a:pt x="3223" y="3689"/>
                  </a:cubicBezTo>
                  <a:cubicBezTo>
                    <a:pt x="2582" y="4249"/>
                    <a:pt x="1331" y="4710"/>
                    <a:pt x="755" y="4710"/>
                  </a:cubicBezTo>
                  <a:cubicBezTo>
                    <a:pt x="647" y="4710"/>
                    <a:pt x="563" y="4694"/>
                    <a:pt x="511" y="4659"/>
                  </a:cubicBezTo>
                  <a:cubicBezTo>
                    <a:pt x="459" y="4624"/>
                    <a:pt x="401" y="4607"/>
                    <a:pt x="343" y="4607"/>
                  </a:cubicBezTo>
                  <a:cubicBezTo>
                    <a:pt x="246" y="4607"/>
                    <a:pt x="151" y="4654"/>
                    <a:pt x="93" y="4741"/>
                  </a:cubicBezTo>
                  <a:cubicBezTo>
                    <a:pt x="1" y="4880"/>
                    <a:pt x="39" y="5067"/>
                    <a:pt x="179" y="5158"/>
                  </a:cubicBezTo>
                  <a:cubicBezTo>
                    <a:pt x="328" y="5257"/>
                    <a:pt x="528" y="5300"/>
                    <a:pt x="759" y="5300"/>
                  </a:cubicBezTo>
                  <a:cubicBezTo>
                    <a:pt x="1667" y="5300"/>
                    <a:pt x="3047" y="4638"/>
                    <a:pt x="3617" y="4139"/>
                  </a:cubicBezTo>
                  <a:cubicBezTo>
                    <a:pt x="3848" y="3938"/>
                    <a:pt x="3875" y="3730"/>
                    <a:pt x="3857" y="3590"/>
                  </a:cubicBezTo>
                  <a:cubicBezTo>
                    <a:pt x="3802" y="3148"/>
                    <a:pt x="3243" y="2865"/>
                    <a:pt x="2652" y="2567"/>
                  </a:cubicBezTo>
                  <a:cubicBezTo>
                    <a:pt x="2407" y="2442"/>
                    <a:pt x="2037" y="2256"/>
                    <a:pt x="1980" y="2176"/>
                  </a:cubicBezTo>
                  <a:cubicBezTo>
                    <a:pt x="1918" y="1991"/>
                    <a:pt x="2208" y="1177"/>
                    <a:pt x="2599" y="437"/>
                  </a:cubicBezTo>
                  <a:cubicBezTo>
                    <a:pt x="2674" y="291"/>
                    <a:pt x="2617" y="112"/>
                    <a:pt x="2472" y="35"/>
                  </a:cubicBezTo>
                  <a:cubicBezTo>
                    <a:pt x="2428" y="12"/>
                    <a:pt x="2380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4051850" y="1997350"/>
              <a:ext cx="104300" cy="80575"/>
            </a:xfrm>
            <a:custGeom>
              <a:avLst/>
              <a:gdLst/>
              <a:ahLst/>
              <a:cxnLst/>
              <a:rect l="l" t="t" r="r" b="b"/>
              <a:pathLst>
                <a:path w="4172" h="3223" extrusionOk="0">
                  <a:moveTo>
                    <a:pt x="334" y="0"/>
                  </a:moveTo>
                  <a:cubicBezTo>
                    <a:pt x="307" y="0"/>
                    <a:pt x="279" y="4"/>
                    <a:pt x="251" y="12"/>
                  </a:cubicBezTo>
                  <a:cubicBezTo>
                    <a:pt x="92" y="60"/>
                    <a:pt x="1" y="226"/>
                    <a:pt x="48" y="384"/>
                  </a:cubicBezTo>
                  <a:cubicBezTo>
                    <a:pt x="75" y="481"/>
                    <a:pt x="769" y="2743"/>
                    <a:pt x="3815" y="3219"/>
                  </a:cubicBezTo>
                  <a:cubicBezTo>
                    <a:pt x="3831" y="3222"/>
                    <a:pt x="3847" y="3223"/>
                    <a:pt x="3863" y="3223"/>
                  </a:cubicBezTo>
                  <a:cubicBezTo>
                    <a:pt x="4019" y="3222"/>
                    <a:pt x="4148" y="3102"/>
                    <a:pt x="4160" y="2946"/>
                  </a:cubicBezTo>
                  <a:cubicBezTo>
                    <a:pt x="4172" y="2791"/>
                    <a:pt x="4062" y="2651"/>
                    <a:pt x="3908" y="2628"/>
                  </a:cubicBezTo>
                  <a:cubicBezTo>
                    <a:pt x="1251" y="2213"/>
                    <a:pt x="647" y="297"/>
                    <a:pt x="623" y="216"/>
                  </a:cubicBezTo>
                  <a:cubicBezTo>
                    <a:pt x="584" y="85"/>
                    <a:pt x="464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11500" y="3304400"/>
              <a:ext cx="1228650" cy="1295050"/>
            </a:xfrm>
            <a:custGeom>
              <a:avLst/>
              <a:gdLst/>
              <a:ahLst/>
              <a:cxnLst/>
              <a:rect l="l" t="t" r="r" b="b"/>
              <a:pathLst>
                <a:path w="49146" h="51802" extrusionOk="0">
                  <a:moveTo>
                    <a:pt x="34369" y="1"/>
                  </a:moveTo>
                  <a:cubicBezTo>
                    <a:pt x="31628" y="1"/>
                    <a:pt x="28501" y="632"/>
                    <a:pt x="24986" y="2244"/>
                  </a:cubicBezTo>
                  <a:cubicBezTo>
                    <a:pt x="24986" y="2244"/>
                    <a:pt x="21682" y="5548"/>
                    <a:pt x="16933" y="10504"/>
                  </a:cubicBezTo>
                  <a:cubicBezTo>
                    <a:pt x="12183" y="15459"/>
                    <a:pt x="0" y="32185"/>
                    <a:pt x="1239" y="37760"/>
                  </a:cubicBezTo>
                  <a:cubicBezTo>
                    <a:pt x="2478" y="43336"/>
                    <a:pt x="33039" y="51802"/>
                    <a:pt x="33039" y="51802"/>
                  </a:cubicBezTo>
                  <a:lnTo>
                    <a:pt x="36342" y="49530"/>
                  </a:lnTo>
                  <a:cubicBezTo>
                    <a:pt x="36342" y="49530"/>
                    <a:pt x="17965" y="35902"/>
                    <a:pt x="16726" y="32805"/>
                  </a:cubicBezTo>
                  <a:cubicBezTo>
                    <a:pt x="15487" y="29707"/>
                    <a:pt x="31386" y="19589"/>
                    <a:pt x="31386" y="19589"/>
                  </a:cubicBezTo>
                  <a:lnTo>
                    <a:pt x="49145" y="8233"/>
                  </a:lnTo>
                  <a:cubicBezTo>
                    <a:pt x="49145" y="8233"/>
                    <a:pt x="44269" y="1"/>
                    <a:pt x="34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602925" y="3297250"/>
              <a:ext cx="1245700" cy="1309700"/>
            </a:xfrm>
            <a:custGeom>
              <a:avLst/>
              <a:gdLst/>
              <a:ahLst/>
              <a:cxnLst/>
              <a:rect l="l" t="t" r="r" b="b"/>
              <a:pathLst>
                <a:path w="49828" h="52388" extrusionOk="0">
                  <a:moveTo>
                    <a:pt x="34639" y="612"/>
                  </a:moveTo>
                  <a:cubicBezTo>
                    <a:pt x="43354" y="612"/>
                    <a:pt x="48167" y="7081"/>
                    <a:pt x="49073" y="8428"/>
                  </a:cubicBezTo>
                  <a:lnTo>
                    <a:pt x="31569" y="19623"/>
                  </a:lnTo>
                  <a:cubicBezTo>
                    <a:pt x="29920" y="20672"/>
                    <a:pt x="15497" y="29968"/>
                    <a:pt x="16791" y="33202"/>
                  </a:cubicBezTo>
                  <a:cubicBezTo>
                    <a:pt x="17968" y="36144"/>
                    <a:pt x="33587" y="47880"/>
                    <a:pt x="36170" y="49807"/>
                  </a:cubicBezTo>
                  <a:lnTo>
                    <a:pt x="33327" y="51762"/>
                  </a:lnTo>
                  <a:cubicBezTo>
                    <a:pt x="22780" y="48831"/>
                    <a:pt x="2820" y="42234"/>
                    <a:pt x="1874" y="37981"/>
                  </a:cubicBezTo>
                  <a:cubicBezTo>
                    <a:pt x="715" y="32763"/>
                    <a:pt x="12432" y="16277"/>
                    <a:pt x="17492" y="10997"/>
                  </a:cubicBezTo>
                  <a:cubicBezTo>
                    <a:pt x="21914" y="6382"/>
                    <a:pt x="25121" y="3162"/>
                    <a:pt x="25502" y="2780"/>
                  </a:cubicBezTo>
                  <a:cubicBezTo>
                    <a:pt x="28916" y="1222"/>
                    <a:pt x="31962" y="612"/>
                    <a:pt x="34639" y="612"/>
                  </a:cubicBezTo>
                  <a:close/>
                  <a:moveTo>
                    <a:pt x="34696" y="1"/>
                  </a:moveTo>
                  <a:cubicBezTo>
                    <a:pt x="31944" y="1"/>
                    <a:pt x="28774" y="620"/>
                    <a:pt x="25203" y="2258"/>
                  </a:cubicBezTo>
                  <a:cubicBezTo>
                    <a:pt x="25172" y="2273"/>
                    <a:pt x="25142" y="2294"/>
                    <a:pt x="25117" y="2318"/>
                  </a:cubicBezTo>
                  <a:cubicBezTo>
                    <a:pt x="25083" y="2351"/>
                    <a:pt x="21756" y="5682"/>
                    <a:pt x="17060" y="10583"/>
                  </a:cubicBezTo>
                  <a:cubicBezTo>
                    <a:pt x="12636" y="15197"/>
                    <a:pt x="1" y="32311"/>
                    <a:pt x="1290" y="38111"/>
                  </a:cubicBezTo>
                  <a:cubicBezTo>
                    <a:pt x="2554" y="43797"/>
                    <a:pt x="32047" y="52029"/>
                    <a:pt x="33302" y="52376"/>
                  </a:cubicBezTo>
                  <a:cubicBezTo>
                    <a:pt x="33328" y="52383"/>
                    <a:pt x="33355" y="52387"/>
                    <a:pt x="33382" y="52387"/>
                  </a:cubicBezTo>
                  <a:cubicBezTo>
                    <a:pt x="33442" y="52386"/>
                    <a:pt x="33502" y="52368"/>
                    <a:pt x="33552" y="52334"/>
                  </a:cubicBezTo>
                  <a:lnTo>
                    <a:pt x="36855" y="50063"/>
                  </a:lnTo>
                  <a:cubicBezTo>
                    <a:pt x="37025" y="49946"/>
                    <a:pt x="37029" y="49697"/>
                    <a:pt x="36864" y="49575"/>
                  </a:cubicBezTo>
                  <a:cubicBezTo>
                    <a:pt x="30531" y="44880"/>
                    <a:pt x="18302" y="35367"/>
                    <a:pt x="17347" y="32979"/>
                  </a:cubicBezTo>
                  <a:cubicBezTo>
                    <a:pt x="16511" y="30891"/>
                    <a:pt x="25824" y="23987"/>
                    <a:pt x="31891" y="20127"/>
                  </a:cubicBezTo>
                  <a:lnTo>
                    <a:pt x="49649" y="8770"/>
                  </a:lnTo>
                  <a:cubicBezTo>
                    <a:pt x="49785" y="8683"/>
                    <a:pt x="49828" y="8504"/>
                    <a:pt x="49746" y="8366"/>
                  </a:cubicBezTo>
                  <a:cubicBezTo>
                    <a:pt x="49663" y="8226"/>
                    <a:pt x="47674" y="4918"/>
                    <a:pt x="43641" y="2480"/>
                  </a:cubicBezTo>
                  <a:cubicBezTo>
                    <a:pt x="41484" y="1176"/>
                    <a:pt x="38487" y="1"/>
                    <a:pt x="346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3411650" y="3146900"/>
              <a:ext cx="480100" cy="735100"/>
            </a:xfrm>
            <a:custGeom>
              <a:avLst/>
              <a:gdLst/>
              <a:ahLst/>
              <a:cxnLst/>
              <a:rect l="l" t="t" r="r" b="b"/>
              <a:pathLst>
                <a:path w="19204" h="29404" extrusionOk="0">
                  <a:moveTo>
                    <a:pt x="12650" y="0"/>
                  </a:moveTo>
                  <a:cubicBezTo>
                    <a:pt x="5880" y="0"/>
                    <a:pt x="5316" y="6670"/>
                    <a:pt x="3097" y="11848"/>
                  </a:cubicBezTo>
                  <a:cubicBezTo>
                    <a:pt x="620" y="17630"/>
                    <a:pt x="0" y="29193"/>
                    <a:pt x="7640" y="29399"/>
                  </a:cubicBezTo>
                  <a:cubicBezTo>
                    <a:pt x="7751" y="29402"/>
                    <a:pt x="7860" y="29404"/>
                    <a:pt x="7968" y="29404"/>
                  </a:cubicBezTo>
                  <a:cubicBezTo>
                    <a:pt x="15369" y="29404"/>
                    <a:pt x="18384" y="22473"/>
                    <a:pt x="18791" y="14739"/>
                  </a:cubicBezTo>
                  <a:cubicBezTo>
                    <a:pt x="19204" y="6892"/>
                    <a:pt x="15281" y="285"/>
                    <a:pt x="15281" y="285"/>
                  </a:cubicBezTo>
                  <a:cubicBezTo>
                    <a:pt x="14311" y="91"/>
                    <a:pt x="13438" y="0"/>
                    <a:pt x="12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3412775" y="3139425"/>
              <a:ext cx="486450" cy="750075"/>
            </a:xfrm>
            <a:custGeom>
              <a:avLst/>
              <a:gdLst/>
              <a:ahLst/>
              <a:cxnLst/>
              <a:rect l="l" t="t" r="r" b="b"/>
              <a:pathLst>
                <a:path w="19458" h="30003" extrusionOk="0">
                  <a:moveTo>
                    <a:pt x="12628" y="602"/>
                  </a:moveTo>
                  <a:cubicBezTo>
                    <a:pt x="13356" y="602"/>
                    <a:pt x="14158" y="681"/>
                    <a:pt x="15043" y="851"/>
                  </a:cubicBezTo>
                  <a:cubicBezTo>
                    <a:pt x="15551" y="1759"/>
                    <a:pt x="18822" y="7911"/>
                    <a:pt x="18447" y="15023"/>
                  </a:cubicBezTo>
                  <a:cubicBezTo>
                    <a:pt x="18218" y="19377"/>
                    <a:pt x="16719" y="29403"/>
                    <a:pt x="7909" y="29403"/>
                  </a:cubicBezTo>
                  <a:cubicBezTo>
                    <a:pt x="7808" y="29403"/>
                    <a:pt x="7706" y="29402"/>
                    <a:pt x="7603" y="29400"/>
                  </a:cubicBezTo>
                  <a:cubicBezTo>
                    <a:pt x="5658" y="29346"/>
                    <a:pt x="4158" y="28518"/>
                    <a:pt x="3146" y="26939"/>
                  </a:cubicBezTo>
                  <a:cubicBezTo>
                    <a:pt x="887" y="23409"/>
                    <a:pt x="1481" y="16574"/>
                    <a:pt x="3327" y="12265"/>
                  </a:cubicBezTo>
                  <a:cubicBezTo>
                    <a:pt x="3783" y="11202"/>
                    <a:pt x="4174" y="10066"/>
                    <a:pt x="4550" y="8969"/>
                  </a:cubicBezTo>
                  <a:cubicBezTo>
                    <a:pt x="6023" y="4681"/>
                    <a:pt x="7424" y="602"/>
                    <a:pt x="12628" y="602"/>
                  </a:cubicBezTo>
                  <a:close/>
                  <a:moveTo>
                    <a:pt x="12608" y="1"/>
                  </a:moveTo>
                  <a:cubicBezTo>
                    <a:pt x="6998" y="1"/>
                    <a:pt x="5469" y="4453"/>
                    <a:pt x="3983" y="8775"/>
                  </a:cubicBezTo>
                  <a:cubicBezTo>
                    <a:pt x="3610" y="9861"/>
                    <a:pt x="3224" y="10985"/>
                    <a:pt x="2778" y="12028"/>
                  </a:cubicBezTo>
                  <a:cubicBezTo>
                    <a:pt x="1131" y="15870"/>
                    <a:pt x="0" y="23136"/>
                    <a:pt x="2643" y="27263"/>
                  </a:cubicBezTo>
                  <a:cubicBezTo>
                    <a:pt x="3767" y="29019"/>
                    <a:pt x="5431" y="29940"/>
                    <a:pt x="7588" y="29998"/>
                  </a:cubicBezTo>
                  <a:cubicBezTo>
                    <a:pt x="7697" y="30001"/>
                    <a:pt x="7807" y="30002"/>
                    <a:pt x="7916" y="30002"/>
                  </a:cubicBezTo>
                  <a:cubicBezTo>
                    <a:pt x="14494" y="30002"/>
                    <a:pt x="18543" y="24576"/>
                    <a:pt x="19045" y="15054"/>
                  </a:cubicBezTo>
                  <a:cubicBezTo>
                    <a:pt x="19457" y="7207"/>
                    <a:pt x="15533" y="498"/>
                    <a:pt x="15493" y="432"/>
                  </a:cubicBezTo>
                  <a:cubicBezTo>
                    <a:pt x="15450" y="359"/>
                    <a:pt x="15377" y="307"/>
                    <a:pt x="15295" y="291"/>
                  </a:cubicBezTo>
                  <a:cubicBezTo>
                    <a:pt x="14307" y="93"/>
                    <a:pt x="13415" y="1"/>
                    <a:pt x="12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3210325" y="3113350"/>
              <a:ext cx="655600" cy="1104100"/>
            </a:xfrm>
            <a:custGeom>
              <a:avLst/>
              <a:gdLst/>
              <a:ahLst/>
              <a:cxnLst/>
              <a:rect l="l" t="t" r="r" b="b"/>
              <a:pathLst>
                <a:path w="26224" h="44164" extrusionOk="0">
                  <a:moveTo>
                    <a:pt x="19819" y="0"/>
                  </a:moveTo>
                  <a:cubicBezTo>
                    <a:pt x="17281" y="0"/>
                    <a:pt x="14100" y="1589"/>
                    <a:pt x="12183" y="5550"/>
                  </a:cubicBezTo>
                  <a:cubicBezTo>
                    <a:pt x="12183" y="5550"/>
                    <a:pt x="7846" y="25579"/>
                    <a:pt x="5782" y="29504"/>
                  </a:cubicBezTo>
                  <a:cubicBezTo>
                    <a:pt x="3717" y="33428"/>
                    <a:pt x="0" y="42924"/>
                    <a:pt x="0" y="42924"/>
                  </a:cubicBezTo>
                  <a:lnTo>
                    <a:pt x="4543" y="44163"/>
                  </a:lnTo>
                  <a:cubicBezTo>
                    <a:pt x="4543" y="44163"/>
                    <a:pt x="10945" y="35284"/>
                    <a:pt x="18584" y="25992"/>
                  </a:cubicBezTo>
                  <a:cubicBezTo>
                    <a:pt x="26224" y="16702"/>
                    <a:pt x="24986" y="4311"/>
                    <a:pt x="23334" y="1627"/>
                  </a:cubicBezTo>
                  <a:cubicBezTo>
                    <a:pt x="22704" y="603"/>
                    <a:pt x="21383" y="0"/>
                    <a:pt x="1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3202575" y="3105850"/>
              <a:ext cx="674750" cy="1119075"/>
            </a:xfrm>
            <a:custGeom>
              <a:avLst/>
              <a:gdLst/>
              <a:ahLst/>
              <a:cxnLst/>
              <a:rect l="l" t="t" r="r" b="b"/>
              <a:pathLst>
                <a:path w="26990" h="44763" extrusionOk="0">
                  <a:moveTo>
                    <a:pt x="20140" y="598"/>
                  </a:moveTo>
                  <a:cubicBezTo>
                    <a:pt x="21592" y="598"/>
                    <a:pt x="22818" y="1158"/>
                    <a:pt x="23388" y="2083"/>
                  </a:cubicBezTo>
                  <a:cubicBezTo>
                    <a:pt x="24886" y="4517"/>
                    <a:pt x="26342" y="16764"/>
                    <a:pt x="18663" y="26102"/>
                  </a:cubicBezTo>
                  <a:cubicBezTo>
                    <a:pt x="11677" y="34599"/>
                    <a:pt x="5655" y="42849"/>
                    <a:pt x="4732" y="44120"/>
                  </a:cubicBezTo>
                  <a:lnTo>
                    <a:pt x="710" y="43023"/>
                  </a:lnTo>
                  <a:cubicBezTo>
                    <a:pt x="1370" y="41355"/>
                    <a:pt x="4533" y="33408"/>
                    <a:pt x="6356" y="29942"/>
                  </a:cubicBezTo>
                  <a:cubicBezTo>
                    <a:pt x="8394" y="26072"/>
                    <a:pt x="12514" y="7170"/>
                    <a:pt x="12778" y="5948"/>
                  </a:cubicBezTo>
                  <a:cubicBezTo>
                    <a:pt x="14338" y="2747"/>
                    <a:pt x="16973" y="752"/>
                    <a:pt x="19832" y="607"/>
                  </a:cubicBezTo>
                  <a:cubicBezTo>
                    <a:pt x="19935" y="601"/>
                    <a:pt x="20038" y="598"/>
                    <a:pt x="20140" y="598"/>
                  </a:cubicBezTo>
                  <a:close/>
                  <a:moveTo>
                    <a:pt x="20112" y="1"/>
                  </a:moveTo>
                  <a:cubicBezTo>
                    <a:pt x="20009" y="1"/>
                    <a:pt x="19905" y="3"/>
                    <a:pt x="19801" y="8"/>
                  </a:cubicBezTo>
                  <a:cubicBezTo>
                    <a:pt x="16712" y="164"/>
                    <a:pt x="13878" y="2299"/>
                    <a:pt x="12224" y="5719"/>
                  </a:cubicBezTo>
                  <a:cubicBezTo>
                    <a:pt x="12213" y="5740"/>
                    <a:pt x="12206" y="5763"/>
                    <a:pt x="12200" y="5787"/>
                  </a:cubicBezTo>
                  <a:cubicBezTo>
                    <a:pt x="12157" y="5987"/>
                    <a:pt x="7848" y="25821"/>
                    <a:pt x="5827" y="29663"/>
                  </a:cubicBezTo>
                  <a:cubicBezTo>
                    <a:pt x="3778" y="33556"/>
                    <a:pt x="69" y="43020"/>
                    <a:pt x="32" y="43115"/>
                  </a:cubicBezTo>
                  <a:cubicBezTo>
                    <a:pt x="0" y="43194"/>
                    <a:pt x="5" y="43282"/>
                    <a:pt x="43" y="43359"/>
                  </a:cubicBezTo>
                  <a:cubicBezTo>
                    <a:pt x="80" y="43435"/>
                    <a:pt x="149" y="43490"/>
                    <a:pt x="232" y="43513"/>
                  </a:cubicBezTo>
                  <a:lnTo>
                    <a:pt x="4774" y="44753"/>
                  </a:lnTo>
                  <a:cubicBezTo>
                    <a:pt x="4800" y="44760"/>
                    <a:pt x="4826" y="44763"/>
                    <a:pt x="4853" y="44763"/>
                  </a:cubicBezTo>
                  <a:cubicBezTo>
                    <a:pt x="4949" y="44763"/>
                    <a:pt x="5040" y="44717"/>
                    <a:pt x="5096" y="44638"/>
                  </a:cubicBezTo>
                  <a:cubicBezTo>
                    <a:pt x="5160" y="44550"/>
                    <a:pt x="11578" y="35661"/>
                    <a:pt x="19126" y="26482"/>
                  </a:cubicBezTo>
                  <a:cubicBezTo>
                    <a:pt x="26990" y="16917"/>
                    <a:pt x="25448" y="4288"/>
                    <a:pt x="23898" y="1770"/>
                  </a:cubicBezTo>
                  <a:cubicBezTo>
                    <a:pt x="23216" y="659"/>
                    <a:pt x="21777" y="1"/>
                    <a:pt x="20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3610975" y="3342675"/>
              <a:ext cx="219325" cy="518325"/>
            </a:xfrm>
            <a:custGeom>
              <a:avLst/>
              <a:gdLst/>
              <a:ahLst/>
              <a:cxnLst/>
              <a:rect l="l" t="t" r="r" b="b"/>
              <a:pathLst>
                <a:path w="8773" h="20733" extrusionOk="0">
                  <a:moveTo>
                    <a:pt x="8442" y="1"/>
                  </a:moveTo>
                  <a:cubicBezTo>
                    <a:pt x="8307" y="1"/>
                    <a:pt x="8184" y="93"/>
                    <a:pt x="8152" y="230"/>
                  </a:cubicBezTo>
                  <a:cubicBezTo>
                    <a:pt x="8118" y="372"/>
                    <a:pt x="4707" y="14480"/>
                    <a:pt x="155" y="20247"/>
                  </a:cubicBezTo>
                  <a:cubicBezTo>
                    <a:pt x="0" y="20444"/>
                    <a:pt x="139" y="20732"/>
                    <a:pt x="390" y="20732"/>
                  </a:cubicBezTo>
                  <a:cubicBezTo>
                    <a:pt x="482" y="20732"/>
                    <a:pt x="568" y="20690"/>
                    <a:pt x="626" y="20618"/>
                  </a:cubicBezTo>
                  <a:cubicBezTo>
                    <a:pt x="5259" y="14749"/>
                    <a:pt x="8595" y="954"/>
                    <a:pt x="8734" y="369"/>
                  </a:cubicBezTo>
                  <a:cubicBezTo>
                    <a:pt x="8773" y="208"/>
                    <a:pt x="8673" y="48"/>
                    <a:pt x="8512" y="9"/>
                  </a:cubicBezTo>
                  <a:cubicBezTo>
                    <a:pt x="8489" y="4"/>
                    <a:pt x="8465" y="1"/>
                    <a:pt x="8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3318700" y="4542650"/>
              <a:ext cx="356250" cy="377100"/>
            </a:xfrm>
            <a:custGeom>
              <a:avLst/>
              <a:gdLst/>
              <a:ahLst/>
              <a:cxnLst/>
              <a:rect l="l" t="t" r="r" b="b"/>
              <a:pathLst>
                <a:path w="14250" h="15084" extrusionOk="0">
                  <a:moveTo>
                    <a:pt x="8055" y="0"/>
                  </a:moveTo>
                  <a:lnTo>
                    <a:pt x="5371" y="1446"/>
                  </a:lnTo>
                  <a:lnTo>
                    <a:pt x="4751" y="2272"/>
                  </a:lnTo>
                  <a:cubicBezTo>
                    <a:pt x="4751" y="2272"/>
                    <a:pt x="5370" y="5576"/>
                    <a:pt x="4131" y="7846"/>
                  </a:cubicBezTo>
                  <a:cubicBezTo>
                    <a:pt x="2892" y="10118"/>
                    <a:pt x="1" y="14868"/>
                    <a:pt x="2067" y="15074"/>
                  </a:cubicBezTo>
                  <a:cubicBezTo>
                    <a:pt x="2133" y="15080"/>
                    <a:pt x="2199" y="15084"/>
                    <a:pt x="2267" y="15084"/>
                  </a:cubicBezTo>
                  <a:cubicBezTo>
                    <a:pt x="4316" y="15084"/>
                    <a:pt x="7088" y="12104"/>
                    <a:pt x="9087" y="9705"/>
                  </a:cubicBezTo>
                  <a:cubicBezTo>
                    <a:pt x="11153" y="7228"/>
                    <a:pt x="11358" y="4956"/>
                    <a:pt x="12804" y="3097"/>
                  </a:cubicBezTo>
                  <a:cubicBezTo>
                    <a:pt x="14250" y="1239"/>
                    <a:pt x="8055" y="0"/>
                    <a:pt x="805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8"/>
            <p:cNvSpPr/>
            <p:nvPr/>
          </p:nvSpPr>
          <p:spPr>
            <a:xfrm>
              <a:off x="3333850" y="4535150"/>
              <a:ext cx="319650" cy="392075"/>
            </a:xfrm>
            <a:custGeom>
              <a:avLst/>
              <a:gdLst/>
              <a:ahLst/>
              <a:cxnLst/>
              <a:rect l="l" t="t" r="r" b="b"/>
              <a:pathLst>
                <a:path w="12786" h="15683" extrusionOk="0">
                  <a:moveTo>
                    <a:pt x="7495" y="616"/>
                  </a:moveTo>
                  <a:cubicBezTo>
                    <a:pt x="9142" y="959"/>
                    <a:pt x="11759" y="1796"/>
                    <a:pt x="12086" y="2675"/>
                  </a:cubicBezTo>
                  <a:cubicBezTo>
                    <a:pt x="12127" y="2784"/>
                    <a:pt x="12160" y="2960"/>
                    <a:pt x="11962" y="3214"/>
                  </a:cubicBezTo>
                  <a:cubicBezTo>
                    <a:pt x="11294" y="4072"/>
                    <a:pt x="10887" y="5003"/>
                    <a:pt x="10456" y="5989"/>
                  </a:cubicBezTo>
                  <a:cubicBezTo>
                    <a:pt x="9921" y="7210"/>
                    <a:pt x="9369" y="8472"/>
                    <a:pt x="8251" y="9814"/>
                  </a:cubicBezTo>
                  <a:cubicBezTo>
                    <a:pt x="7149" y="11137"/>
                    <a:pt x="3850" y="15084"/>
                    <a:pt x="1654" y="15084"/>
                  </a:cubicBezTo>
                  <a:cubicBezTo>
                    <a:pt x="1598" y="15084"/>
                    <a:pt x="1544" y="15081"/>
                    <a:pt x="1490" y="15076"/>
                  </a:cubicBezTo>
                  <a:cubicBezTo>
                    <a:pt x="1239" y="15051"/>
                    <a:pt x="1155" y="14950"/>
                    <a:pt x="1111" y="14864"/>
                  </a:cubicBezTo>
                  <a:cubicBezTo>
                    <a:pt x="635" y="13953"/>
                    <a:pt x="2414" y="10761"/>
                    <a:pt x="3370" y="9046"/>
                  </a:cubicBezTo>
                  <a:cubicBezTo>
                    <a:pt x="3522" y="8774"/>
                    <a:pt x="3663" y="8520"/>
                    <a:pt x="3788" y="8290"/>
                  </a:cubicBezTo>
                  <a:cubicBezTo>
                    <a:pt x="4936" y="6185"/>
                    <a:pt x="4566" y="3304"/>
                    <a:pt x="4462" y="2649"/>
                  </a:cubicBezTo>
                  <a:lnTo>
                    <a:pt x="4964" y="1978"/>
                  </a:lnTo>
                  <a:lnTo>
                    <a:pt x="7495" y="616"/>
                  </a:lnTo>
                  <a:close/>
                  <a:moveTo>
                    <a:pt x="7446" y="1"/>
                  </a:moveTo>
                  <a:cubicBezTo>
                    <a:pt x="7398" y="1"/>
                    <a:pt x="7350" y="13"/>
                    <a:pt x="7307" y="37"/>
                  </a:cubicBezTo>
                  <a:lnTo>
                    <a:pt x="4621" y="1481"/>
                  </a:lnTo>
                  <a:cubicBezTo>
                    <a:pt x="4583" y="1502"/>
                    <a:pt x="4550" y="1531"/>
                    <a:pt x="4524" y="1566"/>
                  </a:cubicBezTo>
                  <a:lnTo>
                    <a:pt x="3905" y="2392"/>
                  </a:lnTo>
                  <a:cubicBezTo>
                    <a:pt x="3854" y="2459"/>
                    <a:pt x="3835" y="2545"/>
                    <a:pt x="3850" y="2627"/>
                  </a:cubicBezTo>
                  <a:cubicBezTo>
                    <a:pt x="3855" y="2659"/>
                    <a:pt x="4433" y="5854"/>
                    <a:pt x="3261" y="8004"/>
                  </a:cubicBezTo>
                  <a:cubicBezTo>
                    <a:pt x="3137" y="8231"/>
                    <a:pt x="2997" y="8483"/>
                    <a:pt x="2846" y="8754"/>
                  </a:cubicBezTo>
                  <a:cubicBezTo>
                    <a:pt x="1264" y="11593"/>
                    <a:pt x="0" y="14033"/>
                    <a:pt x="579" y="15141"/>
                  </a:cubicBezTo>
                  <a:cubicBezTo>
                    <a:pt x="691" y="15356"/>
                    <a:pt x="930" y="15621"/>
                    <a:pt x="1430" y="15671"/>
                  </a:cubicBezTo>
                  <a:cubicBezTo>
                    <a:pt x="1505" y="15679"/>
                    <a:pt x="1581" y="15683"/>
                    <a:pt x="1656" y="15683"/>
                  </a:cubicBezTo>
                  <a:cubicBezTo>
                    <a:pt x="3876" y="15683"/>
                    <a:pt x="6730" y="12574"/>
                    <a:pt x="8711" y="10197"/>
                  </a:cubicBezTo>
                  <a:cubicBezTo>
                    <a:pt x="9884" y="8790"/>
                    <a:pt x="10479" y="7429"/>
                    <a:pt x="11005" y="6229"/>
                  </a:cubicBezTo>
                  <a:cubicBezTo>
                    <a:pt x="11420" y="5279"/>
                    <a:pt x="11814" y="4381"/>
                    <a:pt x="12433" y="3582"/>
                  </a:cubicBezTo>
                  <a:cubicBezTo>
                    <a:pt x="12785" y="3129"/>
                    <a:pt x="12745" y="2726"/>
                    <a:pt x="12647" y="2466"/>
                  </a:cubicBezTo>
                  <a:cubicBezTo>
                    <a:pt x="12088" y="963"/>
                    <a:pt x="7974" y="100"/>
                    <a:pt x="7507" y="7"/>
                  </a:cubicBezTo>
                  <a:cubicBezTo>
                    <a:pt x="7487" y="3"/>
                    <a:pt x="7466" y="1"/>
                    <a:pt x="7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8"/>
            <p:cNvSpPr/>
            <p:nvPr/>
          </p:nvSpPr>
          <p:spPr>
            <a:xfrm>
              <a:off x="3351525" y="4578425"/>
              <a:ext cx="299650" cy="341325"/>
            </a:xfrm>
            <a:custGeom>
              <a:avLst/>
              <a:gdLst/>
              <a:ahLst/>
              <a:cxnLst/>
              <a:rect l="l" t="t" r="r" b="b"/>
              <a:pathLst>
                <a:path w="11986" h="13653" extrusionOk="0">
                  <a:moveTo>
                    <a:pt x="10843" y="0"/>
                  </a:moveTo>
                  <a:cubicBezTo>
                    <a:pt x="9597" y="2636"/>
                    <a:pt x="7773" y="6077"/>
                    <a:pt x="5605" y="8894"/>
                  </a:cubicBezTo>
                  <a:cubicBezTo>
                    <a:pt x="3445" y="11704"/>
                    <a:pt x="1454" y="12476"/>
                    <a:pt x="45" y="12575"/>
                  </a:cubicBezTo>
                  <a:cubicBezTo>
                    <a:pt x="0" y="13176"/>
                    <a:pt x="183" y="13586"/>
                    <a:pt x="752" y="13643"/>
                  </a:cubicBezTo>
                  <a:cubicBezTo>
                    <a:pt x="818" y="13649"/>
                    <a:pt x="885" y="13653"/>
                    <a:pt x="953" y="13653"/>
                  </a:cubicBezTo>
                  <a:cubicBezTo>
                    <a:pt x="3001" y="13653"/>
                    <a:pt x="5774" y="10673"/>
                    <a:pt x="7774" y="8274"/>
                  </a:cubicBezTo>
                  <a:cubicBezTo>
                    <a:pt x="9838" y="5797"/>
                    <a:pt x="10045" y="3525"/>
                    <a:pt x="11491" y="1666"/>
                  </a:cubicBezTo>
                  <a:cubicBezTo>
                    <a:pt x="11985" y="1031"/>
                    <a:pt x="11585" y="466"/>
                    <a:pt x="10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8"/>
            <p:cNvSpPr/>
            <p:nvPr/>
          </p:nvSpPr>
          <p:spPr>
            <a:xfrm>
              <a:off x="3343050" y="4570950"/>
              <a:ext cx="309675" cy="356275"/>
            </a:xfrm>
            <a:custGeom>
              <a:avLst/>
              <a:gdLst/>
              <a:ahLst/>
              <a:cxnLst/>
              <a:rect l="l" t="t" r="r" b="b"/>
              <a:pathLst>
                <a:path w="12387" h="14251" extrusionOk="0">
                  <a:moveTo>
                    <a:pt x="11301" y="747"/>
                  </a:moveTo>
                  <a:cubicBezTo>
                    <a:pt x="11559" y="951"/>
                    <a:pt x="11710" y="1149"/>
                    <a:pt x="11742" y="1330"/>
                  </a:cubicBezTo>
                  <a:cubicBezTo>
                    <a:pt x="11767" y="1473"/>
                    <a:pt x="11718" y="1620"/>
                    <a:pt x="11594" y="1782"/>
                  </a:cubicBezTo>
                  <a:cubicBezTo>
                    <a:pt x="10926" y="2640"/>
                    <a:pt x="10519" y="3571"/>
                    <a:pt x="10088" y="4556"/>
                  </a:cubicBezTo>
                  <a:cubicBezTo>
                    <a:pt x="9553" y="5778"/>
                    <a:pt x="9001" y="7040"/>
                    <a:pt x="7882" y="8382"/>
                  </a:cubicBezTo>
                  <a:cubicBezTo>
                    <a:pt x="6781" y="9705"/>
                    <a:pt x="3508" y="13652"/>
                    <a:pt x="1288" y="13652"/>
                  </a:cubicBezTo>
                  <a:cubicBezTo>
                    <a:pt x="1232" y="13652"/>
                    <a:pt x="1177" y="13649"/>
                    <a:pt x="1122" y="13644"/>
                  </a:cubicBezTo>
                  <a:cubicBezTo>
                    <a:pt x="918" y="13624"/>
                    <a:pt x="707" y="13563"/>
                    <a:pt x="680" y="13145"/>
                  </a:cubicBezTo>
                  <a:lnTo>
                    <a:pt x="681" y="13145"/>
                  </a:lnTo>
                  <a:cubicBezTo>
                    <a:pt x="2056" y="12971"/>
                    <a:pt x="4050" y="12148"/>
                    <a:pt x="6182" y="9375"/>
                  </a:cubicBezTo>
                  <a:cubicBezTo>
                    <a:pt x="8320" y="6596"/>
                    <a:pt x="10122" y="3208"/>
                    <a:pt x="11301" y="747"/>
                  </a:cubicBezTo>
                  <a:close/>
                  <a:moveTo>
                    <a:pt x="11183" y="0"/>
                  </a:moveTo>
                  <a:cubicBezTo>
                    <a:pt x="11072" y="0"/>
                    <a:pt x="10963" y="62"/>
                    <a:pt x="10912" y="171"/>
                  </a:cubicBezTo>
                  <a:cubicBezTo>
                    <a:pt x="9751" y="2625"/>
                    <a:pt x="7907" y="6150"/>
                    <a:pt x="5707" y="9011"/>
                  </a:cubicBezTo>
                  <a:cubicBezTo>
                    <a:pt x="3564" y="11797"/>
                    <a:pt x="1619" y="12487"/>
                    <a:pt x="364" y="12575"/>
                  </a:cubicBezTo>
                  <a:cubicBezTo>
                    <a:pt x="216" y="12585"/>
                    <a:pt x="97" y="12703"/>
                    <a:pt x="86" y="12851"/>
                  </a:cubicBezTo>
                  <a:cubicBezTo>
                    <a:pt x="1" y="13967"/>
                    <a:pt x="660" y="14200"/>
                    <a:pt x="1062" y="14239"/>
                  </a:cubicBezTo>
                  <a:cubicBezTo>
                    <a:pt x="1137" y="14247"/>
                    <a:pt x="1213" y="14251"/>
                    <a:pt x="1288" y="14251"/>
                  </a:cubicBezTo>
                  <a:cubicBezTo>
                    <a:pt x="3508" y="14251"/>
                    <a:pt x="6362" y="11142"/>
                    <a:pt x="8343" y="8765"/>
                  </a:cubicBezTo>
                  <a:cubicBezTo>
                    <a:pt x="9515" y="7358"/>
                    <a:pt x="10111" y="5997"/>
                    <a:pt x="10636" y="4796"/>
                  </a:cubicBezTo>
                  <a:cubicBezTo>
                    <a:pt x="11052" y="3847"/>
                    <a:pt x="11444" y="2947"/>
                    <a:pt x="12065" y="2150"/>
                  </a:cubicBezTo>
                  <a:cubicBezTo>
                    <a:pt x="12297" y="1851"/>
                    <a:pt x="12387" y="1541"/>
                    <a:pt x="12331" y="1226"/>
                  </a:cubicBezTo>
                  <a:cubicBezTo>
                    <a:pt x="12258" y="804"/>
                    <a:pt x="11933" y="418"/>
                    <a:pt x="11341" y="46"/>
                  </a:cubicBezTo>
                  <a:cubicBezTo>
                    <a:pt x="11292" y="15"/>
                    <a:pt x="11237" y="0"/>
                    <a:pt x="11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8"/>
            <p:cNvSpPr/>
            <p:nvPr/>
          </p:nvSpPr>
          <p:spPr>
            <a:xfrm>
              <a:off x="2931550" y="4089825"/>
              <a:ext cx="392350" cy="329600"/>
            </a:xfrm>
            <a:custGeom>
              <a:avLst/>
              <a:gdLst/>
              <a:ahLst/>
              <a:cxnLst/>
              <a:rect l="l" t="t" r="r" b="b"/>
              <a:pathLst>
                <a:path w="15694" h="13184" extrusionOk="0">
                  <a:moveTo>
                    <a:pt x="999" y="0"/>
                  </a:moveTo>
                  <a:cubicBezTo>
                    <a:pt x="204" y="0"/>
                    <a:pt x="1" y="909"/>
                    <a:pt x="1" y="3039"/>
                  </a:cubicBezTo>
                  <a:cubicBezTo>
                    <a:pt x="1" y="6756"/>
                    <a:pt x="4544" y="8614"/>
                    <a:pt x="7021" y="10473"/>
                  </a:cubicBezTo>
                  <a:cubicBezTo>
                    <a:pt x="9290" y="12174"/>
                    <a:pt x="10694" y="13183"/>
                    <a:pt x="12341" y="13183"/>
                  </a:cubicBezTo>
                  <a:cubicBezTo>
                    <a:pt x="12492" y="13183"/>
                    <a:pt x="12646" y="13175"/>
                    <a:pt x="12803" y="13157"/>
                  </a:cubicBezTo>
                  <a:cubicBezTo>
                    <a:pt x="14661" y="12950"/>
                    <a:pt x="15694" y="5104"/>
                    <a:pt x="15694" y="5104"/>
                  </a:cubicBezTo>
                  <a:cubicBezTo>
                    <a:pt x="15694" y="5104"/>
                    <a:pt x="14977" y="3670"/>
                    <a:pt x="12706" y="3670"/>
                  </a:cubicBezTo>
                  <a:cubicBezTo>
                    <a:pt x="12252" y="3670"/>
                    <a:pt x="11736" y="3728"/>
                    <a:pt x="11151" y="3865"/>
                  </a:cubicBezTo>
                  <a:cubicBezTo>
                    <a:pt x="11151" y="3865"/>
                    <a:pt x="7228" y="3451"/>
                    <a:pt x="3924" y="1387"/>
                  </a:cubicBezTo>
                  <a:cubicBezTo>
                    <a:pt x="2513" y="505"/>
                    <a:pt x="1592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8"/>
            <p:cNvSpPr/>
            <p:nvPr/>
          </p:nvSpPr>
          <p:spPr>
            <a:xfrm>
              <a:off x="2924075" y="4082300"/>
              <a:ext cx="407450" cy="344625"/>
            </a:xfrm>
            <a:custGeom>
              <a:avLst/>
              <a:gdLst/>
              <a:ahLst/>
              <a:cxnLst/>
              <a:rect l="l" t="t" r="r" b="b"/>
              <a:pathLst>
                <a:path w="16298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7389" y="4019"/>
                    <a:pt x="11255" y="4447"/>
                    <a:pt x="11418" y="4464"/>
                  </a:cubicBezTo>
                  <a:cubicBezTo>
                    <a:pt x="11429" y="4465"/>
                    <a:pt x="11439" y="4465"/>
                    <a:pt x="11449" y="4465"/>
                  </a:cubicBezTo>
                  <a:cubicBezTo>
                    <a:pt x="11472" y="4465"/>
                    <a:pt x="11496" y="4463"/>
                    <a:pt x="11518" y="4457"/>
                  </a:cubicBezTo>
                  <a:cubicBezTo>
                    <a:pt x="12083" y="4325"/>
                    <a:pt x="12578" y="4270"/>
                    <a:pt x="13011" y="4270"/>
                  </a:cubicBezTo>
                  <a:cubicBezTo>
                    <a:pt x="14787" y="4270"/>
                    <a:pt x="15508" y="5194"/>
                    <a:pt x="15683" y="5467"/>
                  </a:cubicBezTo>
                  <a:cubicBezTo>
                    <a:pt x="15257" y="8622"/>
                    <a:pt x="14177" y="13037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4" y="13185"/>
                    <a:pt x="9765" y="12234"/>
                    <a:pt x="7500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0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4" y="651"/>
                  </a:cubicBezTo>
                  <a:cubicBezTo>
                    <a:pt x="1136" y="618"/>
                    <a:pt x="1209" y="602"/>
                    <a:pt x="1297" y="602"/>
                  </a:cubicBezTo>
                  <a:close/>
                  <a:moveTo>
                    <a:pt x="1297" y="1"/>
                  </a:moveTo>
                  <a:cubicBezTo>
                    <a:pt x="1106" y="1"/>
                    <a:pt x="938" y="42"/>
                    <a:pt x="785" y="127"/>
                  </a:cubicBezTo>
                  <a:cubicBezTo>
                    <a:pt x="129" y="491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6" y="13775"/>
                    <a:pt x="13136" y="13756"/>
                  </a:cubicBezTo>
                  <a:cubicBezTo>
                    <a:pt x="15125" y="13535"/>
                    <a:pt x="16112" y="6793"/>
                    <a:pt x="16289" y="5445"/>
                  </a:cubicBezTo>
                  <a:cubicBezTo>
                    <a:pt x="16297" y="5385"/>
                    <a:pt x="16287" y="5325"/>
                    <a:pt x="16261" y="5272"/>
                  </a:cubicBezTo>
                  <a:cubicBezTo>
                    <a:pt x="16222" y="5193"/>
                    <a:pt x="15428" y="3670"/>
                    <a:pt x="13020" y="3670"/>
                  </a:cubicBezTo>
                  <a:cubicBezTo>
                    <a:pt x="12554" y="3670"/>
                    <a:pt x="12027" y="3727"/>
                    <a:pt x="11433" y="3863"/>
                  </a:cubicBezTo>
                  <a:cubicBezTo>
                    <a:pt x="10977" y="3807"/>
                    <a:pt x="7395" y="3318"/>
                    <a:pt x="4382" y="1435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8"/>
            <p:cNvSpPr/>
            <p:nvPr/>
          </p:nvSpPr>
          <p:spPr>
            <a:xfrm>
              <a:off x="2931550" y="4089825"/>
              <a:ext cx="318850" cy="329500"/>
            </a:xfrm>
            <a:custGeom>
              <a:avLst/>
              <a:gdLst/>
              <a:ahLst/>
              <a:cxnLst/>
              <a:rect l="l" t="t" r="r" b="b"/>
              <a:pathLst>
                <a:path w="12754" h="13180" extrusionOk="0">
                  <a:moveTo>
                    <a:pt x="999" y="0"/>
                  </a:moveTo>
                  <a:cubicBezTo>
                    <a:pt x="204" y="0"/>
                    <a:pt x="1" y="910"/>
                    <a:pt x="1" y="3040"/>
                  </a:cubicBezTo>
                  <a:cubicBezTo>
                    <a:pt x="1" y="6757"/>
                    <a:pt x="4544" y="8614"/>
                    <a:pt x="7021" y="10473"/>
                  </a:cubicBezTo>
                  <a:cubicBezTo>
                    <a:pt x="9289" y="12173"/>
                    <a:pt x="10692" y="13179"/>
                    <a:pt x="12338" y="13179"/>
                  </a:cubicBezTo>
                  <a:cubicBezTo>
                    <a:pt x="12475" y="13179"/>
                    <a:pt x="12613" y="13172"/>
                    <a:pt x="12754" y="13158"/>
                  </a:cubicBezTo>
                  <a:cubicBezTo>
                    <a:pt x="8422" y="10401"/>
                    <a:pt x="7946" y="5984"/>
                    <a:pt x="3924" y="1388"/>
                  </a:cubicBezTo>
                  <a:cubicBezTo>
                    <a:pt x="2513" y="506"/>
                    <a:pt x="1592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8"/>
            <p:cNvSpPr/>
            <p:nvPr/>
          </p:nvSpPr>
          <p:spPr>
            <a:xfrm>
              <a:off x="2924075" y="4082300"/>
              <a:ext cx="334375" cy="344550"/>
            </a:xfrm>
            <a:custGeom>
              <a:avLst/>
              <a:gdLst/>
              <a:ahLst/>
              <a:cxnLst/>
              <a:rect l="l" t="t" r="r" b="b"/>
              <a:pathLst>
                <a:path w="13375" h="13782" extrusionOk="0">
                  <a:moveTo>
                    <a:pt x="1297" y="602"/>
                  </a:moveTo>
                  <a:cubicBezTo>
                    <a:pt x="1858" y="602"/>
                    <a:pt x="2942" y="1242"/>
                    <a:pt x="4027" y="1920"/>
                  </a:cubicBezTo>
                  <a:cubicBezTo>
                    <a:pt x="5673" y="3809"/>
                    <a:pt x="6699" y="5637"/>
                    <a:pt x="7691" y="7405"/>
                  </a:cubicBezTo>
                  <a:cubicBezTo>
                    <a:pt x="8887" y="9535"/>
                    <a:pt x="10024" y="11560"/>
                    <a:pt x="12072" y="13138"/>
                  </a:cubicBezTo>
                  <a:cubicBezTo>
                    <a:pt x="10758" y="12935"/>
                    <a:pt x="9487" y="12025"/>
                    <a:pt x="7500" y="10535"/>
                  </a:cubicBezTo>
                  <a:cubicBezTo>
                    <a:pt x="6953" y="10126"/>
                    <a:pt x="6319" y="9723"/>
                    <a:pt x="5647" y="9295"/>
                  </a:cubicBezTo>
                  <a:cubicBezTo>
                    <a:pt x="3281" y="7792"/>
                    <a:pt x="599" y="6088"/>
                    <a:pt x="599" y="3342"/>
                  </a:cubicBezTo>
                  <a:cubicBezTo>
                    <a:pt x="599" y="2142"/>
                    <a:pt x="656" y="884"/>
                    <a:pt x="1076" y="651"/>
                  </a:cubicBezTo>
                  <a:cubicBezTo>
                    <a:pt x="1136" y="618"/>
                    <a:pt x="1210" y="603"/>
                    <a:pt x="1297" y="603"/>
                  </a:cubicBezTo>
                  <a:lnTo>
                    <a:pt x="1297" y="602"/>
                  </a:lnTo>
                  <a:close/>
                  <a:moveTo>
                    <a:pt x="1297" y="1"/>
                  </a:moveTo>
                  <a:cubicBezTo>
                    <a:pt x="1107" y="1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8" y="10221"/>
                    <a:pt x="6614" y="10619"/>
                    <a:pt x="7141" y="11015"/>
                  </a:cubicBezTo>
                  <a:cubicBezTo>
                    <a:pt x="9513" y="12793"/>
                    <a:pt x="10917" y="13782"/>
                    <a:pt x="12624" y="13782"/>
                  </a:cubicBezTo>
                  <a:cubicBezTo>
                    <a:pt x="12777" y="13781"/>
                    <a:pt x="12930" y="13773"/>
                    <a:pt x="13082" y="13758"/>
                  </a:cubicBezTo>
                  <a:cubicBezTo>
                    <a:pt x="13210" y="13746"/>
                    <a:pt x="13314" y="13654"/>
                    <a:pt x="13345" y="13530"/>
                  </a:cubicBezTo>
                  <a:cubicBezTo>
                    <a:pt x="13374" y="13405"/>
                    <a:pt x="13321" y="13276"/>
                    <a:pt x="13214" y="13207"/>
                  </a:cubicBezTo>
                  <a:cubicBezTo>
                    <a:pt x="10759" y="11644"/>
                    <a:pt x="9579" y="9543"/>
                    <a:pt x="8214" y="7111"/>
                  </a:cubicBezTo>
                  <a:cubicBezTo>
                    <a:pt x="7248" y="5389"/>
                    <a:pt x="6152" y="3439"/>
                    <a:pt x="4449" y="1492"/>
                  </a:cubicBezTo>
                  <a:cubicBezTo>
                    <a:pt x="4430" y="1470"/>
                    <a:pt x="4407" y="1450"/>
                    <a:pt x="4382" y="1436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2924075" y="4082300"/>
              <a:ext cx="366500" cy="344625"/>
            </a:xfrm>
            <a:custGeom>
              <a:avLst/>
              <a:gdLst/>
              <a:ahLst/>
              <a:cxnLst/>
              <a:rect l="l" t="t" r="r" b="b"/>
              <a:pathLst>
                <a:path w="14660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4783" y="2390"/>
                    <a:pt x="5588" y="2798"/>
                    <a:pt x="6461" y="3153"/>
                  </a:cubicBezTo>
                  <a:cubicBezTo>
                    <a:pt x="7748" y="4953"/>
                    <a:pt x="9392" y="7372"/>
                    <a:pt x="10040" y="8830"/>
                  </a:cubicBezTo>
                  <a:cubicBezTo>
                    <a:pt x="10801" y="10541"/>
                    <a:pt x="12093" y="11722"/>
                    <a:pt x="13883" y="12344"/>
                  </a:cubicBezTo>
                  <a:cubicBezTo>
                    <a:pt x="13602" y="12846"/>
                    <a:pt x="13318" y="13133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5" y="13185"/>
                    <a:pt x="9765" y="12234"/>
                    <a:pt x="7501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1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6" y="651"/>
                  </a:cubicBezTo>
                  <a:cubicBezTo>
                    <a:pt x="1136" y="617"/>
                    <a:pt x="1210" y="602"/>
                    <a:pt x="1297" y="602"/>
                  </a:cubicBezTo>
                  <a:close/>
                  <a:moveTo>
                    <a:pt x="1297" y="0"/>
                  </a:moveTo>
                  <a:cubicBezTo>
                    <a:pt x="1107" y="0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5" y="13775"/>
                    <a:pt x="13134" y="13756"/>
                  </a:cubicBezTo>
                  <a:cubicBezTo>
                    <a:pt x="13665" y="13696"/>
                    <a:pt x="14138" y="13220"/>
                    <a:pt x="14580" y="12297"/>
                  </a:cubicBezTo>
                  <a:cubicBezTo>
                    <a:pt x="14659" y="12130"/>
                    <a:pt x="14572" y="11933"/>
                    <a:pt x="14396" y="11880"/>
                  </a:cubicBezTo>
                  <a:cubicBezTo>
                    <a:pt x="12578" y="11338"/>
                    <a:pt x="11331" y="10261"/>
                    <a:pt x="10588" y="8587"/>
                  </a:cubicBezTo>
                  <a:cubicBezTo>
                    <a:pt x="9910" y="7063"/>
                    <a:pt x="8207" y="4563"/>
                    <a:pt x="6897" y="2734"/>
                  </a:cubicBezTo>
                  <a:cubicBezTo>
                    <a:pt x="6864" y="2688"/>
                    <a:pt x="6819" y="2652"/>
                    <a:pt x="6766" y="2630"/>
                  </a:cubicBezTo>
                  <a:cubicBezTo>
                    <a:pt x="5893" y="2281"/>
                    <a:pt x="5091" y="1878"/>
                    <a:pt x="4382" y="1435"/>
                  </a:cubicBezTo>
                  <a:cubicBezTo>
                    <a:pt x="2881" y="496"/>
                    <a:pt x="1955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1641725" y="2530025"/>
              <a:ext cx="2200" cy="22375"/>
            </a:xfrm>
            <a:custGeom>
              <a:avLst/>
              <a:gdLst/>
              <a:ahLst/>
              <a:cxnLst/>
              <a:rect l="l" t="t" r="r" b="b"/>
              <a:pathLst>
                <a:path w="88" h="895" fill="none" extrusionOk="0">
                  <a:moveTo>
                    <a:pt x="1" y="894"/>
                  </a:moveTo>
                  <a:cubicBezTo>
                    <a:pt x="28" y="596"/>
                    <a:pt x="57" y="298"/>
                    <a:pt x="88" y="1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1648925" y="567750"/>
              <a:ext cx="4341600" cy="1917900"/>
            </a:xfrm>
            <a:custGeom>
              <a:avLst/>
              <a:gdLst/>
              <a:ahLst/>
              <a:cxnLst/>
              <a:rect l="l" t="t" r="r" b="b"/>
              <a:pathLst>
                <a:path w="173664" h="76716" fill="none" extrusionOk="0">
                  <a:moveTo>
                    <a:pt x="0" y="76716"/>
                  </a:moveTo>
                  <a:cubicBezTo>
                    <a:pt x="5326" y="33478"/>
                    <a:pt x="42187" y="1"/>
                    <a:pt x="86866" y="1"/>
                  </a:cubicBezTo>
                  <a:cubicBezTo>
                    <a:pt x="131359" y="1"/>
                    <a:pt x="168099" y="33200"/>
                    <a:pt x="173663" y="7617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8"/>
            <p:cNvSpPr/>
            <p:nvPr/>
          </p:nvSpPr>
          <p:spPr>
            <a:xfrm>
              <a:off x="5993250" y="2494375"/>
              <a:ext cx="2550" cy="22325"/>
            </a:xfrm>
            <a:custGeom>
              <a:avLst/>
              <a:gdLst/>
              <a:ahLst/>
              <a:cxnLst/>
              <a:rect l="l" t="t" r="r" b="b"/>
              <a:pathLst>
                <a:path w="102" h="893" fill="none" extrusionOk="0">
                  <a:moveTo>
                    <a:pt x="1" y="0"/>
                  </a:moveTo>
                  <a:cubicBezTo>
                    <a:pt x="36" y="298"/>
                    <a:pt x="70" y="595"/>
                    <a:pt x="102" y="893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1744250" y="1034900"/>
              <a:ext cx="898250" cy="720150"/>
            </a:xfrm>
            <a:custGeom>
              <a:avLst/>
              <a:gdLst/>
              <a:ahLst/>
              <a:cxnLst/>
              <a:rect l="l" t="t" r="r" b="b"/>
              <a:pathLst>
                <a:path w="35930" h="28806" extrusionOk="0">
                  <a:moveTo>
                    <a:pt x="7744" y="0"/>
                  </a:moveTo>
                  <a:lnTo>
                    <a:pt x="0" y="24160"/>
                  </a:lnTo>
                  <a:lnTo>
                    <a:pt x="30663" y="28806"/>
                  </a:lnTo>
                  <a:lnTo>
                    <a:pt x="35929" y="6505"/>
                  </a:lnTo>
                  <a:cubicBezTo>
                    <a:pt x="35929" y="6505"/>
                    <a:pt x="17345" y="5266"/>
                    <a:pt x="7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2735400" y="508350"/>
              <a:ext cx="1076350" cy="549800"/>
            </a:xfrm>
            <a:custGeom>
              <a:avLst/>
              <a:gdLst/>
              <a:ahLst/>
              <a:cxnLst/>
              <a:rect l="l" t="t" r="r" b="b"/>
              <a:pathLst>
                <a:path w="43054" h="21992" extrusionOk="0">
                  <a:moveTo>
                    <a:pt x="25089" y="1"/>
                  </a:moveTo>
                  <a:cubicBezTo>
                    <a:pt x="17749" y="4966"/>
                    <a:pt x="8453" y="5718"/>
                    <a:pt x="3494" y="5718"/>
                  </a:cubicBezTo>
                  <a:cubicBezTo>
                    <a:pt x="1337" y="5718"/>
                    <a:pt x="1" y="5576"/>
                    <a:pt x="0" y="5576"/>
                  </a:cubicBezTo>
                  <a:lnTo>
                    <a:pt x="0" y="5576"/>
                  </a:lnTo>
                  <a:cubicBezTo>
                    <a:pt x="7434" y="13009"/>
                    <a:pt x="27257" y="21992"/>
                    <a:pt x="27257" y="21992"/>
                  </a:cubicBezTo>
                  <a:cubicBezTo>
                    <a:pt x="35310" y="19513"/>
                    <a:pt x="43054" y="11151"/>
                    <a:pt x="43054" y="11151"/>
                  </a:cubicBezTo>
                  <a:cubicBezTo>
                    <a:pt x="38098" y="10222"/>
                    <a:pt x="25089" y="1"/>
                    <a:pt x="25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2735400" y="561750"/>
              <a:ext cx="305075" cy="299325"/>
            </a:xfrm>
            <a:custGeom>
              <a:avLst/>
              <a:gdLst/>
              <a:ahLst/>
              <a:cxnLst/>
              <a:rect l="l" t="t" r="r" b="b"/>
              <a:pathLst>
                <a:path w="12203" h="11973" extrusionOk="0">
                  <a:moveTo>
                    <a:pt x="7223" y="1"/>
                  </a:moveTo>
                  <a:cubicBezTo>
                    <a:pt x="2577" y="1239"/>
                    <a:pt x="0" y="3440"/>
                    <a:pt x="0" y="3440"/>
                  </a:cubicBezTo>
                  <a:cubicBezTo>
                    <a:pt x="3189" y="7118"/>
                    <a:pt x="12203" y="11972"/>
                    <a:pt x="12203" y="11972"/>
                  </a:cubicBezTo>
                  <a:cubicBezTo>
                    <a:pt x="7223" y="6321"/>
                    <a:pt x="7223" y="1"/>
                    <a:pt x="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4159375" y="785825"/>
              <a:ext cx="400000" cy="260550"/>
            </a:xfrm>
            <a:custGeom>
              <a:avLst/>
              <a:gdLst/>
              <a:ahLst/>
              <a:cxnLst/>
              <a:rect l="l" t="t" r="r" b="b"/>
              <a:pathLst>
                <a:path w="16000" h="10422" extrusionOk="0">
                  <a:moveTo>
                    <a:pt x="16000" y="0"/>
                  </a:moveTo>
                  <a:cubicBezTo>
                    <a:pt x="15999" y="0"/>
                    <a:pt x="2372" y="1858"/>
                    <a:pt x="513" y="4646"/>
                  </a:cubicBezTo>
                  <a:cubicBezTo>
                    <a:pt x="513" y="4646"/>
                    <a:pt x="1" y="6198"/>
                    <a:pt x="3095" y="8776"/>
                  </a:cubicBezTo>
                  <a:cubicBezTo>
                    <a:pt x="4504" y="9951"/>
                    <a:pt x="7675" y="10421"/>
                    <a:pt x="7675" y="10421"/>
                  </a:cubicBezTo>
                  <a:lnTo>
                    <a:pt x="16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4172200" y="545525"/>
              <a:ext cx="882725" cy="449375"/>
            </a:xfrm>
            <a:custGeom>
              <a:avLst/>
              <a:gdLst/>
              <a:ahLst/>
              <a:cxnLst/>
              <a:rect l="l" t="t" r="r" b="b"/>
              <a:pathLst>
                <a:path w="35309" h="17975" extrusionOk="0">
                  <a:moveTo>
                    <a:pt x="19445" y="1"/>
                  </a:moveTo>
                  <a:cubicBezTo>
                    <a:pt x="19262" y="1"/>
                    <a:pt x="19077" y="4"/>
                    <a:pt x="18893" y="11"/>
                  </a:cubicBezTo>
                  <a:cubicBezTo>
                    <a:pt x="10221" y="319"/>
                    <a:pt x="619" y="11780"/>
                    <a:pt x="0" y="14258"/>
                  </a:cubicBezTo>
                  <a:cubicBezTo>
                    <a:pt x="0" y="14258"/>
                    <a:pt x="5762" y="12063"/>
                    <a:pt x="12895" y="12063"/>
                  </a:cubicBezTo>
                  <a:cubicBezTo>
                    <a:pt x="13341" y="12063"/>
                    <a:pt x="13792" y="12072"/>
                    <a:pt x="14248" y="12090"/>
                  </a:cubicBezTo>
                  <a:cubicBezTo>
                    <a:pt x="21991" y="12400"/>
                    <a:pt x="26327" y="17974"/>
                    <a:pt x="26327" y="17974"/>
                  </a:cubicBezTo>
                  <a:lnTo>
                    <a:pt x="35309" y="6824"/>
                  </a:lnTo>
                  <a:cubicBezTo>
                    <a:pt x="35309" y="6824"/>
                    <a:pt x="27892" y="1"/>
                    <a:pt x="19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5033625" y="1051000"/>
              <a:ext cx="913725" cy="820825"/>
            </a:xfrm>
            <a:custGeom>
              <a:avLst/>
              <a:gdLst/>
              <a:ahLst/>
              <a:cxnLst/>
              <a:rect l="l" t="t" r="r" b="b"/>
              <a:pathLst>
                <a:path w="36549" h="32833" extrusionOk="0">
                  <a:moveTo>
                    <a:pt x="17758" y="1"/>
                  </a:moveTo>
                  <a:cubicBezTo>
                    <a:pt x="17758" y="1"/>
                    <a:pt x="12183" y="14662"/>
                    <a:pt x="0" y="16726"/>
                  </a:cubicBezTo>
                  <a:cubicBezTo>
                    <a:pt x="0" y="16726"/>
                    <a:pt x="12183" y="31181"/>
                    <a:pt x="18998" y="32832"/>
                  </a:cubicBezTo>
                  <a:cubicBezTo>
                    <a:pt x="18998" y="32832"/>
                    <a:pt x="32833" y="26638"/>
                    <a:pt x="36549" y="20029"/>
                  </a:cubicBezTo>
                  <a:lnTo>
                    <a:pt x="36549" y="20029"/>
                  </a:lnTo>
                  <a:cubicBezTo>
                    <a:pt x="36549" y="20029"/>
                    <a:pt x="36549" y="20029"/>
                    <a:pt x="36549" y="20029"/>
                  </a:cubicBezTo>
                  <a:cubicBezTo>
                    <a:pt x="36547" y="20029"/>
                    <a:pt x="24365" y="13008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1362300" y="2344800"/>
              <a:ext cx="927700" cy="573400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773" y="0"/>
                  </a:moveTo>
                  <a:lnTo>
                    <a:pt x="0" y="22936"/>
                  </a:lnTo>
                  <a:lnTo>
                    <a:pt x="31696" y="22936"/>
                  </a:lnTo>
                  <a:lnTo>
                    <a:pt x="37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1480700" y="2132325"/>
              <a:ext cx="730850" cy="727700"/>
            </a:xfrm>
            <a:custGeom>
              <a:avLst/>
              <a:gdLst/>
              <a:ahLst/>
              <a:cxnLst/>
              <a:rect l="l" t="t" r="r" b="b"/>
              <a:pathLst>
                <a:path w="29234" h="29108" extrusionOk="0">
                  <a:moveTo>
                    <a:pt x="117" y="0"/>
                  </a:moveTo>
                  <a:lnTo>
                    <a:pt x="1" y="26346"/>
                  </a:lnTo>
                  <a:lnTo>
                    <a:pt x="27186" y="29108"/>
                  </a:lnTo>
                  <a:lnTo>
                    <a:pt x="29234" y="109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1259200" y="2235897"/>
              <a:ext cx="895500" cy="689350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15204" y="0"/>
                  </a:moveTo>
                  <a:lnTo>
                    <a:pt x="1" y="516"/>
                  </a:lnTo>
                  <a:lnTo>
                    <a:pt x="4124" y="27574"/>
                  </a:lnTo>
                  <a:lnTo>
                    <a:pt x="35820" y="27574"/>
                  </a:lnTo>
                  <a:lnTo>
                    <a:pt x="33759" y="3093"/>
                  </a:lnTo>
                  <a:lnTo>
                    <a:pt x="16751" y="3093"/>
                  </a:lnTo>
                  <a:lnTo>
                    <a:pt x="15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5431450" y="2344800"/>
              <a:ext cx="927700" cy="573400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0" y="0"/>
                  </a:moveTo>
                  <a:lnTo>
                    <a:pt x="5412" y="22936"/>
                  </a:lnTo>
                  <a:lnTo>
                    <a:pt x="37108" y="22936"/>
                  </a:lnTo>
                  <a:lnTo>
                    <a:pt x="36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5566725" y="2235897"/>
              <a:ext cx="895500" cy="689350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20616" y="0"/>
                  </a:moveTo>
                  <a:lnTo>
                    <a:pt x="19070" y="3093"/>
                  </a:lnTo>
                  <a:lnTo>
                    <a:pt x="2062" y="3093"/>
                  </a:lnTo>
                  <a:lnTo>
                    <a:pt x="1" y="27574"/>
                  </a:lnTo>
                  <a:lnTo>
                    <a:pt x="31697" y="27574"/>
                  </a:lnTo>
                  <a:lnTo>
                    <a:pt x="35820" y="516"/>
                  </a:lnTo>
                  <a:lnTo>
                    <a:pt x="2061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2" name="Google Shape;2032;p48"/>
          <p:cNvSpPr txBox="1">
            <a:spLocks noGrp="1"/>
          </p:cNvSpPr>
          <p:nvPr>
            <p:ph type="title" idx="4294967295"/>
          </p:nvPr>
        </p:nvSpPr>
        <p:spPr>
          <a:xfrm>
            <a:off x="208268" y="1294675"/>
            <a:ext cx="2808277" cy="1214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2. Extracción y almacenamiento de datos mediante el minero</a:t>
            </a:r>
            <a:endParaRPr sz="1800" dirty="0"/>
          </a:p>
        </p:txBody>
      </p:sp>
      <p:sp>
        <p:nvSpPr>
          <p:cNvPr id="2034" name="Google Shape;2034;p48"/>
          <p:cNvSpPr txBox="1">
            <a:spLocks noGrp="1"/>
          </p:cNvSpPr>
          <p:nvPr>
            <p:ph type="title" idx="4294967295"/>
          </p:nvPr>
        </p:nvSpPr>
        <p:spPr>
          <a:xfrm>
            <a:off x="389965" y="3200274"/>
            <a:ext cx="2072376" cy="898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1. Codificación del minero en Golang</a:t>
            </a:r>
            <a:endParaRPr sz="1800" dirty="0"/>
          </a:p>
        </p:txBody>
      </p:sp>
      <p:sp>
        <p:nvSpPr>
          <p:cNvPr id="2036" name="Google Shape;2036;p48"/>
          <p:cNvSpPr txBox="1">
            <a:spLocks noGrp="1"/>
          </p:cNvSpPr>
          <p:nvPr>
            <p:ph type="title" idx="4294967295"/>
          </p:nvPr>
        </p:nvSpPr>
        <p:spPr>
          <a:xfrm>
            <a:off x="6681666" y="1714374"/>
            <a:ext cx="2321140" cy="644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3. Procesamiento en Jupyter Notebook</a:t>
            </a:r>
            <a:endParaRPr sz="1800" dirty="0"/>
          </a:p>
        </p:txBody>
      </p:sp>
      <p:sp>
        <p:nvSpPr>
          <p:cNvPr id="2038" name="Google Shape;2038;p48"/>
          <p:cNvSpPr txBox="1">
            <a:spLocks noGrp="1"/>
          </p:cNvSpPr>
          <p:nvPr>
            <p:ph type="title" idx="4294967295"/>
          </p:nvPr>
        </p:nvSpPr>
        <p:spPr>
          <a:xfrm>
            <a:off x="6681666" y="3200275"/>
            <a:ext cx="2173222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4. Tratamiento y modelado en Gephi</a:t>
            </a:r>
            <a:endParaRPr sz="1800" dirty="0"/>
          </a:p>
        </p:txBody>
      </p:sp>
      <p:cxnSp>
        <p:nvCxnSpPr>
          <p:cNvPr id="2039" name="Google Shape;2039;p48"/>
          <p:cNvCxnSpPr>
            <a:cxnSpLocks/>
            <a:stCxn id="2034" idx="3"/>
          </p:cNvCxnSpPr>
          <p:nvPr/>
        </p:nvCxnSpPr>
        <p:spPr>
          <a:xfrm flipV="1">
            <a:off x="2462341" y="2304925"/>
            <a:ext cx="1157100" cy="1344676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40" name="Google Shape;2040;p48"/>
          <p:cNvCxnSpPr>
            <a:cxnSpLocks/>
            <a:stCxn id="2032" idx="3"/>
          </p:cNvCxnSpPr>
          <p:nvPr/>
        </p:nvCxnSpPr>
        <p:spPr>
          <a:xfrm flipV="1">
            <a:off x="3016545" y="1710500"/>
            <a:ext cx="1189247" cy="19127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41" name="Google Shape;2041;p48"/>
          <p:cNvCxnSpPr>
            <a:cxnSpLocks/>
            <a:stCxn id="2036" idx="1"/>
          </p:cNvCxnSpPr>
          <p:nvPr/>
        </p:nvCxnSpPr>
        <p:spPr>
          <a:xfrm rot="10800000">
            <a:off x="5181666" y="1743025"/>
            <a:ext cx="1500000" cy="29350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42" name="Google Shape;2042;p48"/>
          <p:cNvCxnSpPr>
            <a:cxnSpLocks/>
            <a:stCxn id="2038" idx="1"/>
          </p:cNvCxnSpPr>
          <p:nvPr/>
        </p:nvCxnSpPr>
        <p:spPr>
          <a:xfrm rot="10800000">
            <a:off x="5467266" y="2276425"/>
            <a:ext cx="1214400" cy="1193700"/>
          </a:xfrm>
          <a:prstGeom prst="bentConnector3">
            <a:avLst>
              <a:gd name="adj1" fmla="val 2661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46" name="Imagen 145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84A4B44F-5EF2-4030-AF65-44AD3B01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6" y="2289783"/>
            <a:ext cx="585044" cy="585044"/>
          </a:xfrm>
          <a:prstGeom prst="rect">
            <a:avLst/>
          </a:prstGeom>
        </p:spPr>
      </p:pic>
      <p:pic>
        <p:nvPicPr>
          <p:cNvPr id="33" name="Imagen 32" descr="Imagen que contiene Icono&#10;&#10;Descripción generada automáticamente">
            <a:extLst>
              <a:ext uri="{FF2B5EF4-FFF2-40B4-BE49-F238E27FC236}">
                <a16:creationId xmlns:a16="http://schemas.microsoft.com/office/drawing/2014/main" id="{C087E040-AF62-468B-A68B-B5EF271B6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05" y="2306898"/>
            <a:ext cx="585406" cy="585406"/>
          </a:xfrm>
          <a:prstGeom prst="rect">
            <a:avLst/>
          </a:prstGeom>
        </p:spPr>
      </p:pic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74095E26-48A2-4DDC-9134-1FA64AA1E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96" y="3900126"/>
            <a:ext cx="613514" cy="613514"/>
          </a:xfrm>
          <a:prstGeom prst="rect">
            <a:avLst/>
          </a:prstGeom>
        </p:spPr>
      </p:pic>
      <p:pic>
        <p:nvPicPr>
          <p:cNvPr id="38" name="Imagen 3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D875BF1-9A9C-42C8-BE3F-0CC49E048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0516" y="2373866"/>
            <a:ext cx="543439" cy="629860"/>
          </a:xfrm>
          <a:prstGeom prst="rect">
            <a:avLst/>
          </a:prstGeom>
        </p:spPr>
      </p:pic>
      <p:pic>
        <p:nvPicPr>
          <p:cNvPr id="40" name="Imagen 39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EB63CD13-0D55-4EDF-B2A1-71F933505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892" y="3858039"/>
            <a:ext cx="1040686" cy="7461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3.3.1 </a:t>
            </a:r>
            <a:r>
              <a:rPr lang="es-ES" sz="2400" dirty="0"/>
              <a:t>CODIFICACIÓN DEL MINERO EN GOLANG</a:t>
            </a:r>
            <a:endParaRPr dirty="0"/>
          </a:p>
        </p:txBody>
      </p:sp>
      <p:sp>
        <p:nvSpPr>
          <p:cNvPr id="164" name="Google Shape;2034;p48">
            <a:extLst>
              <a:ext uri="{FF2B5EF4-FFF2-40B4-BE49-F238E27FC236}">
                <a16:creationId xmlns:a16="http://schemas.microsoft.com/office/drawing/2014/main" id="{3B96E9B2-1E11-4D35-AD16-E91E17F9A682}"/>
              </a:ext>
            </a:extLst>
          </p:cNvPr>
          <p:cNvSpPr txBox="1">
            <a:spLocks/>
          </p:cNvSpPr>
          <p:nvPr/>
        </p:nvSpPr>
        <p:spPr>
          <a:xfrm>
            <a:off x="457200" y="989875"/>
            <a:ext cx="5591175" cy="316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/>
              <a:t>Puntos clave de la implementación:</a:t>
            </a:r>
          </a:p>
          <a:p>
            <a:r>
              <a:rPr lang="es-E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/>
              <a:t>Models.go</a:t>
            </a: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/>
              <a:t>Twitter.go</a:t>
            </a: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/>
              <a:t>Makefile</a:t>
            </a:r>
            <a:endParaRPr lang="es-ES" sz="1800" dirty="0"/>
          </a:p>
        </p:txBody>
      </p:sp>
      <p:sp>
        <p:nvSpPr>
          <p:cNvPr id="172" name="Google Shape;632;p36">
            <a:extLst>
              <a:ext uri="{FF2B5EF4-FFF2-40B4-BE49-F238E27FC236}">
                <a16:creationId xmlns:a16="http://schemas.microsoft.com/office/drawing/2014/main" id="{14EB2E9A-B3C7-4930-B70F-3130D62380D6}"/>
              </a:ext>
            </a:extLst>
          </p:cNvPr>
          <p:cNvSpPr/>
          <p:nvPr/>
        </p:nvSpPr>
        <p:spPr>
          <a:xfrm>
            <a:off x="4572000" y="989875"/>
            <a:ext cx="4336166" cy="3578522"/>
          </a:xfrm>
          <a:custGeom>
            <a:avLst/>
            <a:gdLst/>
            <a:ahLst/>
            <a:cxnLst/>
            <a:rect l="l" t="t" r="r" b="b"/>
            <a:pathLst>
              <a:path w="206385" h="170324" extrusionOk="0">
                <a:moveTo>
                  <a:pt x="117410" y="1"/>
                </a:moveTo>
                <a:cubicBezTo>
                  <a:pt x="105360" y="1"/>
                  <a:pt x="93531" y="2578"/>
                  <a:pt x="83893" y="7842"/>
                </a:cubicBezTo>
                <a:cubicBezTo>
                  <a:pt x="62493" y="19530"/>
                  <a:pt x="58312" y="45845"/>
                  <a:pt x="40332" y="60830"/>
                </a:cubicBezTo>
                <a:cubicBezTo>
                  <a:pt x="23789" y="74614"/>
                  <a:pt x="8626" y="86102"/>
                  <a:pt x="5409" y="108158"/>
                </a:cubicBezTo>
                <a:cubicBezTo>
                  <a:pt x="0" y="145249"/>
                  <a:pt x="35926" y="170324"/>
                  <a:pt x="69990" y="170324"/>
                </a:cubicBezTo>
                <a:cubicBezTo>
                  <a:pt x="78722" y="170324"/>
                  <a:pt x="87331" y="168676"/>
                  <a:pt x="95091" y="165161"/>
                </a:cubicBezTo>
                <a:cubicBezTo>
                  <a:pt x="107093" y="159723"/>
                  <a:pt x="116570" y="150633"/>
                  <a:pt x="129934" y="148595"/>
                </a:cubicBezTo>
                <a:cubicBezTo>
                  <a:pt x="157045" y="144459"/>
                  <a:pt x="167155" y="146758"/>
                  <a:pt x="186915" y="128835"/>
                </a:cubicBezTo>
                <a:cubicBezTo>
                  <a:pt x="206384" y="111176"/>
                  <a:pt x="203086" y="81348"/>
                  <a:pt x="192211" y="55849"/>
                </a:cubicBezTo>
                <a:cubicBezTo>
                  <a:pt x="185999" y="41288"/>
                  <a:pt x="177317" y="28138"/>
                  <a:pt x="168992" y="19473"/>
                </a:cubicBezTo>
                <a:cubicBezTo>
                  <a:pt x="156664" y="6642"/>
                  <a:pt x="136753" y="1"/>
                  <a:pt x="117410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agen 8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F44669DD-0200-47D4-935D-D2546BDC0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1" y="1116605"/>
            <a:ext cx="4932694" cy="29102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3.3.2 </a:t>
            </a:r>
            <a:r>
              <a:rPr lang="es-ES" sz="2300" dirty="0"/>
              <a:t>EXTRACCIÓN Y ALMACENAMIENTO DE DATOS</a:t>
            </a:r>
            <a:endParaRPr sz="2300" dirty="0"/>
          </a:p>
        </p:txBody>
      </p:sp>
      <p:sp>
        <p:nvSpPr>
          <p:cNvPr id="164" name="Google Shape;2034;p48">
            <a:extLst>
              <a:ext uri="{FF2B5EF4-FFF2-40B4-BE49-F238E27FC236}">
                <a16:creationId xmlns:a16="http://schemas.microsoft.com/office/drawing/2014/main" id="{3B96E9B2-1E11-4D35-AD16-E91E17F9A682}"/>
              </a:ext>
            </a:extLst>
          </p:cNvPr>
          <p:cNvSpPr txBox="1">
            <a:spLocks/>
          </p:cNvSpPr>
          <p:nvPr/>
        </p:nvSpPr>
        <p:spPr>
          <a:xfrm>
            <a:off x="4412367" y="1244886"/>
            <a:ext cx="4445884" cy="316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/>
              <a:t>Fases del proceso:</a:t>
            </a:r>
          </a:p>
          <a:p>
            <a:r>
              <a:rPr lang="es-E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Ejecución del binario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Conexión local con MongoDB mediante Studio 3T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Revisión y exportación de los datos a formato JSON</a:t>
            </a:r>
          </a:p>
        </p:txBody>
      </p:sp>
      <p:sp>
        <p:nvSpPr>
          <p:cNvPr id="172" name="Google Shape;632;p36">
            <a:extLst>
              <a:ext uri="{FF2B5EF4-FFF2-40B4-BE49-F238E27FC236}">
                <a16:creationId xmlns:a16="http://schemas.microsoft.com/office/drawing/2014/main" id="{14EB2E9A-B3C7-4930-B70F-3130D62380D6}"/>
              </a:ext>
            </a:extLst>
          </p:cNvPr>
          <p:cNvSpPr/>
          <p:nvPr/>
        </p:nvSpPr>
        <p:spPr>
          <a:xfrm>
            <a:off x="76200" y="1037500"/>
            <a:ext cx="4336166" cy="3578522"/>
          </a:xfrm>
          <a:custGeom>
            <a:avLst/>
            <a:gdLst/>
            <a:ahLst/>
            <a:cxnLst/>
            <a:rect l="l" t="t" r="r" b="b"/>
            <a:pathLst>
              <a:path w="206385" h="170324" extrusionOk="0">
                <a:moveTo>
                  <a:pt x="117410" y="1"/>
                </a:moveTo>
                <a:cubicBezTo>
                  <a:pt x="105360" y="1"/>
                  <a:pt x="93531" y="2578"/>
                  <a:pt x="83893" y="7842"/>
                </a:cubicBezTo>
                <a:cubicBezTo>
                  <a:pt x="62493" y="19530"/>
                  <a:pt x="58312" y="45845"/>
                  <a:pt x="40332" y="60830"/>
                </a:cubicBezTo>
                <a:cubicBezTo>
                  <a:pt x="23789" y="74614"/>
                  <a:pt x="8626" y="86102"/>
                  <a:pt x="5409" y="108158"/>
                </a:cubicBezTo>
                <a:cubicBezTo>
                  <a:pt x="0" y="145249"/>
                  <a:pt x="35926" y="170324"/>
                  <a:pt x="69990" y="170324"/>
                </a:cubicBezTo>
                <a:cubicBezTo>
                  <a:pt x="78722" y="170324"/>
                  <a:pt x="87331" y="168676"/>
                  <a:pt x="95091" y="165161"/>
                </a:cubicBezTo>
                <a:cubicBezTo>
                  <a:pt x="107093" y="159723"/>
                  <a:pt x="116570" y="150633"/>
                  <a:pt x="129934" y="148595"/>
                </a:cubicBezTo>
                <a:cubicBezTo>
                  <a:pt x="157045" y="144459"/>
                  <a:pt x="167155" y="146758"/>
                  <a:pt x="186915" y="128835"/>
                </a:cubicBezTo>
                <a:cubicBezTo>
                  <a:pt x="206384" y="111176"/>
                  <a:pt x="203086" y="81348"/>
                  <a:pt x="192211" y="55849"/>
                </a:cubicBezTo>
                <a:cubicBezTo>
                  <a:pt x="185999" y="41288"/>
                  <a:pt x="177317" y="28138"/>
                  <a:pt x="168992" y="19473"/>
                </a:cubicBezTo>
                <a:cubicBezTo>
                  <a:pt x="156664" y="6642"/>
                  <a:pt x="136753" y="1"/>
                  <a:pt x="117410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E81EF54-8530-402B-9913-34AC0EF5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76" y="2738437"/>
            <a:ext cx="1335308" cy="1335308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E4289726-6507-4D94-A2BE-05829105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108" y="1281114"/>
            <a:ext cx="1123950" cy="1123950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15E0578-D188-43A9-A934-E7219F8DC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083" y="2738437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5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62"/>
          <p:cNvSpPr/>
          <p:nvPr/>
        </p:nvSpPr>
        <p:spPr>
          <a:xfrm rot="-4027679">
            <a:off x="1921001" y="-138242"/>
            <a:ext cx="4896711" cy="5420002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62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1,200,000</a:t>
            </a:r>
            <a:endParaRPr dirty="0"/>
          </a:p>
        </p:txBody>
      </p:sp>
      <p:sp>
        <p:nvSpPr>
          <p:cNvPr id="3007" name="Google Shape;3007;p6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M</a:t>
            </a:r>
            <a:r>
              <a:rPr lang="en" dirty="0"/>
              <a:t>illones de usuarios minados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3.3.3 </a:t>
            </a:r>
            <a:r>
              <a:rPr lang="es-ES" sz="2300" dirty="0"/>
              <a:t>PROCESAMIENTO EN JUPYTER NOTEBOOK</a:t>
            </a:r>
            <a:endParaRPr sz="2300" dirty="0"/>
          </a:p>
        </p:txBody>
      </p:sp>
      <p:sp>
        <p:nvSpPr>
          <p:cNvPr id="164" name="Google Shape;2034;p48">
            <a:extLst>
              <a:ext uri="{FF2B5EF4-FFF2-40B4-BE49-F238E27FC236}">
                <a16:creationId xmlns:a16="http://schemas.microsoft.com/office/drawing/2014/main" id="{3B96E9B2-1E11-4D35-AD16-E91E17F9A682}"/>
              </a:ext>
            </a:extLst>
          </p:cNvPr>
          <p:cNvSpPr txBox="1">
            <a:spLocks/>
          </p:cNvSpPr>
          <p:nvPr/>
        </p:nvSpPr>
        <p:spPr>
          <a:xfrm>
            <a:off x="457200" y="903418"/>
            <a:ext cx="4445884" cy="375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Carga de los JSON en </a:t>
            </a:r>
            <a:r>
              <a:rPr lang="es-ES" sz="1800" dirty="0" err="1"/>
              <a:t>dataframes</a:t>
            </a: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3 filtrados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/>
              <a:t>Merge</a:t>
            </a:r>
            <a:r>
              <a:rPr lang="es-ES" sz="1800" dirty="0"/>
              <a:t> de los </a:t>
            </a:r>
            <a:r>
              <a:rPr lang="es-ES" sz="1800" dirty="0" err="1"/>
              <a:t>dataframes</a:t>
            </a:r>
            <a:r>
              <a:rPr lang="es-ES" sz="1800" dirty="0"/>
              <a:t> para cada filtrado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Construcción de los grafos (</a:t>
            </a:r>
            <a:r>
              <a:rPr lang="es-ES" sz="1800" dirty="0" err="1"/>
              <a:t>NetworkX</a:t>
            </a:r>
            <a:r>
              <a:rPr lang="es-ES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Exportado de los nodos y aristas de los grafos en formato CSV. </a:t>
            </a:r>
          </a:p>
        </p:txBody>
      </p:sp>
      <p:sp>
        <p:nvSpPr>
          <p:cNvPr id="172" name="Google Shape;632;p36">
            <a:extLst>
              <a:ext uri="{FF2B5EF4-FFF2-40B4-BE49-F238E27FC236}">
                <a16:creationId xmlns:a16="http://schemas.microsoft.com/office/drawing/2014/main" id="{14EB2E9A-B3C7-4930-B70F-3130D62380D6}"/>
              </a:ext>
            </a:extLst>
          </p:cNvPr>
          <p:cNvSpPr/>
          <p:nvPr/>
        </p:nvSpPr>
        <p:spPr>
          <a:xfrm rot="10515813">
            <a:off x="4724400" y="989875"/>
            <a:ext cx="4336166" cy="3578522"/>
          </a:xfrm>
          <a:custGeom>
            <a:avLst/>
            <a:gdLst/>
            <a:ahLst/>
            <a:cxnLst/>
            <a:rect l="l" t="t" r="r" b="b"/>
            <a:pathLst>
              <a:path w="206385" h="170324" extrusionOk="0">
                <a:moveTo>
                  <a:pt x="117410" y="1"/>
                </a:moveTo>
                <a:cubicBezTo>
                  <a:pt x="105360" y="1"/>
                  <a:pt x="93531" y="2578"/>
                  <a:pt x="83893" y="7842"/>
                </a:cubicBezTo>
                <a:cubicBezTo>
                  <a:pt x="62493" y="19530"/>
                  <a:pt x="58312" y="45845"/>
                  <a:pt x="40332" y="60830"/>
                </a:cubicBezTo>
                <a:cubicBezTo>
                  <a:pt x="23789" y="74614"/>
                  <a:pt x="8626" y="86102"/>
                  <a:pt x="5409" y="108158"/>
                </a:cubicBezTo>
                <a:cubicBezTo>
                  <a:pt x="0" y="145249"/>
                  <a:pt x="35926" y="170324"/>
                  <a:pt x="69990" y="170324"/>
                </a:cubicBezTo>
                <a:cubicBezTo>
                  <a:pt x="78722" y="170324"/>
                  <a:pt x="87331" y="168676"/>
                  <a:pt x="95091" y="165161"/>
                </a:cubicBezTo>
                <a:cubicBezTo>
                  <a:pt x="107093" y="159723"/>
                  <a:pt x="116570" y="150633"/>
                  <a:pt x="129934" y="148595"/>
                </a:cubicBezTo>
                <a:cubicBezTo>
                  <a:pt x="157045" y="144459"/>
                  <a:pt x="167155" y="146758"/>
                  <a:pt x="186915" y="128835"/>
                </a:cubicBezTo>
                <a:cubicBezTo>
                  <a:pt x="206384" y="111176"/>
                  <a:pt x="203086" y="81348"/>
                  <a:pt x="192211" y="55849"/>
                </a:cubicBezTo>
                <a:cubicBezTo>
                  <a:pt x="185999" y="41288"/>
                  <a:pt x="177317" y="28138"/>
                  <a:pt x="168992" y="19473"/>
                </a:cubicBezTo>
                <a:cubicBezTo>
                  <a:pt x="156664" y="6642"/>
                  <a:pt x="136753" y="1"/>
                  <a:pt x="117410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FEAEC72-6B9A-4C3E-A3E0-09F76391A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528" y="2115502"/>
            <a:ext cx="2219325" cy="898133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9202AF52-E5F6-4EB3-9FE6-0BA45DB17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353" y="3314106"/>
            <a:ext cx="1126734" cy="1126734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3C374DBE-0DF9-43F3-83ED-1C8856748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740" y="2153806"/>
            <a:ext cx="898132" cy="898132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EFB6176-2A9C-4725-BAC4-FDACFEB6A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847" y="1023894"/>
            <a:ext cx="838580" cy="9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0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29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3.3.4 </a:t>
            </a:r>
            <a:r>
              <a:rPr lang="es-ES" sz="2300" dirty="0"/>
              <a:t>TRATAMIENTO Y MODELADO EN GEPHI</a:t>
            </a:r>
            <a:endParaRPr sz="23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E48FFA1-5A41-44C2-B65B-15945D1D4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2" t="4916" r="11163" b="4198"/>
          <a:stretch/>
        </p:blipFill>
        <p:spPr>
          <a:xfrm>
            <a:off x="819150" y="1143000"/>
            <a:ext cx="3295650" cy="32844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B1D11AD-4AA0-4656-93D7-4327E101F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3" t="5410" r="3620" b="-529"/>
          <a:stretch/>
        </p:blipFill>
        <p:spPr>
          <a:xfrm>
            <a:off x="5029202" y="1223147"/>
            <a:ext cx="3262962" cy="3204347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D86DC59-A1A3-457D-B012-80E9BDC39069}"/>
              </a:ext>
            </a:extLst>
          </p:cNvPr>
          <p:cNvSpPr/>
          <p:nvPr/>
        </p:nvSpPr>
        <p:spPr>
          <a:xfrm>
            <a:off x="4229100" y="2571750"/>
            <a:ext cx="685800" cy="3429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2C71A65-B137-4931-8561-282CFCD5D0E1}"/>
              </a:ext>
            </a:extLst>
          </p:cNvPr>
          <p:cNvSpPr txBox="1"/>
          <p:nvPr/>
        </p:nvSpPr>
        <p:spPr>
          <a:xfrm>
            <a:off x="895349" y="835223"/>
            <a:ext cx="3114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Estado inicial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CC26A40-A027-4A3A-9F86-1C8FDE0C4EC6}"/>
              </a:ext>
            </a:extLst>
          </p:cNvPr>
          <p:cNvSpPr txBox="1"/>
          <p:nvPr/>
        </p:nvSpPr>
        <p:spPr>
          <a:xfrm>
            <a:off x="5103345" y="890347"/>
            <a:ext cx="3114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Cálculo de modularidad de clase</a:t>
            </a:r>
          </a:p>
        </p:txBody>
      </p:sp>
    </p:spTree>
    <p:extLst>
      <p:ext uri="{BB962C8B-B14F-4D97-AF65-F5344CB8AC3E}">
        <p14:creationId xmlns:p14="http://schemas.microsoft.com/office/powerpoint/2010/main" val="269363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4"/>
          <p:cNvSpPr/>
          <p:nvPr/>
        </p:nvSpPr>
        <p:spPr>
          <a:xfrm rot="6517079">
            <a:off x="6027285" y="123424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4"/>
          <p:cNvSpPr txBox="1">
            <a:spLocks noGrp="1"/>
          </p:cNvSpPr>
          <p:nvPr>
            <p:ph type="title"/>
          </p:nvPr>
        </p:nvSpPr>
        <p:spPr>
          <a:xfrm>
            <a:off x="2175936" y="2036352"/>
            <a:ext cx="4241837" cy="1402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RESULTADOS DEL PROYECTO</a:t>
            </a:r>
            <a:endParaRPr sz="4400" dirty="0"/>
          </a:p>
        </p:txBody>
      </p:sp>
      <p:sp>
        <p:nvSpPr>
          <p:cNvPr id="1652" name="Google Shape;1652;p44"/>
          <p:cNvSpPr txBox="1">
            <a:spLocks noGrp="1"/>
          </p:cNvSpPr>
          <p:nvPr>
            <p:ph type="title" idx="2"/>
          </p:nvPr>
        </p:nvSpPr>
        <p:spPr>
          <a:xfrm>
            <a:off x="2968004" y="1480353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653" name="Google Shape;1653;p44"/>
          <p:cNvGrpSpPr/>
          <p:nvPr/>
        </p:nvGrpSpPr>
        <p:grpSpPr>
          <a:xfrm>
            <a:off x="6654253" y="792428"/>
            <a:ext cx="2285012" cy="4128237"/>
            <a:chOff x="2360075" y="238275"/>
            <a:chExt cx="2899025" cy="5237550"/>
          </a:xfrm>
        </p:grpSpPr>
        <p:sp>
          <p:nvSpPr>
            <p:cNvPr id="1654" name="Google Shape;1654;p44"/>
            <p:cNvSpPr/>
            <p:nvPr/>
          </p:nvSpPr>
          <p:spPr>
            <a:xfrm>
              <a:off x="2916925" y="5072950"/>
              <a:ext cx="510100" cy="200000"/>
            </a:xfrm>
            <a:custGeom>
              <a:avLst/>
              <a:gdLst/>
              <a:ahLst/>
              <a:cxnLst/>
              <a:rect l="l" t="t" r="r" b="b"/>
              <a:pathLst>
                <a:path w="20404" h="8000" extrusionOk="0">
                  <a:moveTo>
                    <a:pt x="8645" y="1"/>
                  </a:moveTo>
                  <a:lnTo>
                    <a:pt x="948" y="823"/>
                  </a:lnTo>
                  <a:cubicBezTo>
                    <a:pt x="948" y="823"/>
                    <a:pt x="1" y="4548"/>
                    <a:pt x="592" y="5967"/>
                  </a:cubicBezTo>
                  <a:cubicBezTo>
                    <a:pt x="1052" y="7074"/>
                    <a:pt x="1846" y="7222"/>
                    <a:pt x="2985" y="7222"/>
                  </a:cubicBezTo>
                  <a:cubicBezTo>
                    <a:pt x="3307" y="7222"/>
                    <a:pt x="3657" y="7210"/>
                    <a:pt x="4035" y="7204"/>
                  </a:cubicBezTo>
                  <a:cubicBezTo>
                    <a:pt x="4052" y="7204"/>
                    <a:pt x="4071" y="7204"/>
                    <a:pt x="4089" y="7204"/>
                  </a:cubicBezTo>
                  <a:cubicBezTo>
                    <a:pt x="5612" y="7204"/>
                    <a:pt x="11444" y="7999"/>
                    <a:pt x="14477" y="7999"/>
                  </a:cubicBezTo>
                  <a:cubicBezTo>
                    <a:pt x="15077" y="7999"/>
                    <a:pt x="15568" y="7968"/>
                    <a:pt x="15894" y="7894"/>
                  </a:cubicBezTo>
                  <a:cubicBezTo>
                    <a:pt x="17886" y="7437"/>
                    <a:pt x="19873" y="6552"/>
                    <a:pt x="20138" y="5121"/>
                  </a:cubicBezTo>
                  <a:cubicBezTo>
                    <a:pt x="20403" y="3690"/>
                    <a:pt x="16698" y="4170"/>
                    <a:pt x="14837" y="3768"/>
                  </a:cubicBezTo>
                  <a:cubicBezTo>
                    <a:pt x="12975" y="3367"/>
                    <a:pt x="8645" y="1"/>
                    <a:pt x="8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2909600" y="5065825"/>
              <a:ext cx="519075" cy="214225"/>
            </a:xfrm>
            <a:custGeom>
              <a:avLst/>
              <a:gdLst/>
              <a:ahLst/>
              <a:cxnLst/>
              <a:rect l="l" t="t" r="r" b="b"/>
              <a:pathLst>
                <a:path w="20763" h="8569" extrusionOk="0">
                  <a:moveTo>
                    <a:pt x="8854" y="582"/>
                  </a:moveTo>
                  <a:cubicBezTo>
                    <a:pt x="9508" y="1084"/>
                    <a:pt x="13296" y="3950"/>
                    <a:pt x="15069" y="4332"/>
                  </a:cubicBezTo>
                  <a:cubicBezTo>
                    <a:pt x="15679" y="4464"/>
                    <a:pt x="16477" y="4504"/>
                    <a:pt x="17248" y="4543"/>
                  </a:cubicBezTo>
                  <a:cubicBezTo>
                    <a:pt x="18430" y="4603"/>
                    <a:pt x="19771" y="4670"/>
                    <a:pt x="20096" y="5080"/>
                  </a:cubicBezTo>
                  <a:cubicBezTo>
                    <a:pt x="20135" y="5131"/>
                    <a:pt x="20178" y="5207"/>
                    <a:pt x="20150" y="5354"/>
                  </a:cubicBezTo>
                  <a:cubicBezTo>
                    <a:pt x="19950" y="6433"/>
                    <a:pt x="18483" y="7360"/>
                    <a:pt x="16122" y="7900"/>
                  </a:cubicBezTo>
                  <a:cubicBezTo>
                    <a:pt x="15819" y="7970"/>
                    <a:pt x="15355" y="7999"/>
                    <a:pt x="14783" y="7999"/>
                  </a:cubicBezTo>
                  <a:cubicBezTo>
                    <a:pt x="13010" y="7999"/>
                    <a:pt x="10210" y="7719"/>
                    <a:pt x="8021" y="7501"/>
                  </a:cubicBezTo>
                  <a:cubicBezTo>
                    <a:pt x="6419" y="7342"/>
                    <a:pt x="5028" y="7203"/>
                    <a:pt x="4380" y="7203"/>
                  </a:cubicBezTo>
                  <a:lnTo>
                    <a:pt x="4324" y="7203"/>
                  </a:lnTo>
                  <a:lnTo>
                    <a:pt x="3895" y="7212"/>
                  </a:lnTo>
                  <a:cubicBezTo>
                    <a:pt x="3690" y="7216"/>
                    <a:pt x="3499" y="7220"/>
                    <a:pt x="3322" y="7220"/>
                  </a:cubicBezTo>
                  <a:cubicBezTo>
                    <a:pt x="2132" y="7220"/>
                    <a:pt x="1537" y="7076"/>
                    <a:pt x="1148" y="6142"/>
                  </a:cubicBezTo>
                  <a:cubicBezTo>
                    <a:pt x="720" y="5115"/>
                    <a:pt x="1198" y="2512"/>
                    <a:pt x="1470" y="1371"/>
                  </a:cubicBezTo>
                  <a:lnTo>
                    <a:pt x="8854" y="582"/>
                  </a:lnTo>
                  <a:close/>
                  <a:moveTo>
                    <a:pt x="8940" y="0"/>
                  </a:moveTo>
                  <a:cubicBezTo>
                    <a:pt x="8929" y="0"/>
                    <a:pt x="8918" y="1"/>
                    <a:pt x="8907" y="2"/>
                  </a:cubicBezTo>
                  <a:lnTo>
                    <a:pt x="1210" y="824"/>
                  </a:lnTo>
                  <a:cubicBezTo>
                    <a:pt x="1092" y="837"/>
                    <a:pt x="993" y="922"/>
                    <a:pt x="963" y="1038"/>
                  </a:cubicBezTo>
                  <a:cubicBezTo>
                    <a:pt x="924" y="1194"/>
                    <a:pt x="0" y="4873"/>
                    <a:pt x="621" y="6363"/>
                  </a:cubicBezTo>
                  <a:cubicBezTo>
                    <a:pt x="1145" y="7622"/>
                    <a:pt x="2079" y="7792"/>
                    <a:pt x="3268" y="7792"/>
                  </a:cubicBezTo>
                  <a:cubicBezTo>
                    <a:pt x="3474" y="7792"/>
                    <a:pt x="3688" y="7787"/>
                    <a:pt x="3908" y="7782"/>
                  </a:cubicBezTo>
                  <a:lnTo>
                    <a:pt x="4332" y="7774"/>
                  </a:lnTo>
                  <a:cubicBezTo>
                    <a:pt x="4931" y="7779"/>
                    <a:pt x="6332" y="7907"/>
                    <a:pt x="7965" y="8070"/>
                  </a:cubicBezTo>
                  <a:cubicBezTo>
                    <a:pt x="10260" y="8298"/>
                    <a:pt x="12971" y="8569"/>
                    <a:pt x="14765" y="8569"/>
                  </a:cubicBezTo>
                  <a:cubicBezTo>
                    <a:pt x="15391" y="8569"/>
                    <a:pt x="15905" y="8535"/>
                    <a:pt x="16251" y="8457"/>
                  </a:cubicBezTo>
                  <a:cubicBezTo>
                    <a:pt x="17774" y="8108"/>
                    <a:pt x="20379" y="7255"/>
                    <a:pt x="20711" y="5459"/>
                  </a:cubicBezTo>
                  <a:cubicBezTo>
                    <a:pt x="20762" y="5184"/>
                    <a:pt x="20705" y="4930"/>
                    <a:pt x="20544" y="4727"/>
                  </a:cubicBezTo>
                  <a:cubicBezTo>
                    <a:pt x="20059" y="4114"/>
                    <a:pt x="18708" y="4045"/>
                    <a:pt x="17276" y="3972"/>
                  </a:cubicBezTo>
                  <a:cubicBezTo>
                    <a:pt x="16528" y="3936"/>
                    <a:pt x="15755" y="3896"/>
                    <a:pt x="15190" y="3775"/>
                  </a:cubicBezTo>
                  <a:cubicBezTo>
                    <a:pt x="13413" y="3390"/>
                    <a:pt x="9156" y="94"/>
                    <a:pt x="9113" y="61"/>
                  </a:cubicBezTo>
                  <a:cubicBezTo>
                    <a:pt x="9064" y="21"/>
                    <a:pt x="9003" y="0"/>
                    <a:pt x="8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3103675" y="5072950"/>
              <a:ext cx="129500" cy="86050"/>
            </a:xfrm>
            <a:custGeom>
              <a:avLst/>
              <a:gdLst/>
              <a:ahLst/>
              <a:cxnLst/>
              <a:rect l="l" t="t" r="r" b="b"/>
              <a:pathLst>
                <a:path w="5180" h="3442" extrusionOk="0">
                  <a:moveTo>
                    <a:pt x="1175" y="1"/>
                  </a:moveTo>
                  <a:lnTo>
                    <a:pt x="248" y="100"/>
                  </a:lnTo>
                  <a:lnTo>
                    <a:pt x="0" y="1112"/>
                  </a:lnTo>
                  <a:cubicBezTo>
                    <a:pt x="0" y="1112"/>
                    <a:pt x="1738" y="2800"/>
                    <a:pt x="3268" y="3350"/>
                  </a:cubicBezTo>
                  <a:cubicBezTo>
                    <a:pt x="3445" y="3414"/>
                    <a:pt x="3615" y="3442"/>
                    <a:pt x="3779" y="3442"/>
                  </a:cubicBezTo>
                  <a:cubicBezTo>
                    <a:pt x="4336" y="3442"/>
                    <a:pt x="4816" y="3119"/>
                    <a:pt x="5180" y="2759"/>
                  </a:cubicBezTo>
                  <a:cubicBezTo>
                    <a:pt x="3275" y="1633"/>
                    <a:pt x="1175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3096150" y="5065800"/>
              <a:ext cx="145375" cy="100350"/>
            </a:xfrm>
            <a:custGeom>
              <a:avLst/>
              <a:gdLst/>
              <a:ahLst/>
              <a:cxnLst/>
              <a:rect l="l" t="t" r="r" b="b"/>
              <a:pathLst>
                <a:path w="5815" h="4014" extrusionOk="0">
                  <a:moveTo>
                    <a:pt x="1393" y="583"/>
                  </a:moveTo>
                  <a:cubicBezTo>
                    <a:pt x="1792" y="888"/>
                    <a:pt x="3423" y="2120"/>
                    <a:pt x="4999" y="3089"/>
                  </a:cubicBezTo>
                  <a:cubicBezTo>
                    <a:pt x="4691" y="3324"/>
                    <a:pt x="4383" y="3441"/>
                    <a:pt x="4079" y="3441"/>
                  </a:cubicBezTo>
                  <a:cubicBezTo>
                    <a:pt x="3940" y="3441"/>
                    <a:pt x="3802" y="3417"/>
                    <a:pt x="3665" y="3368"/>
                  </a:cubicBezTo>
                  <a:cubicBezTo>
                    <a:pt x="2433" y="2925"/>
                    <a:pt x="1029" y="1683"/>
                    <a:pt x="619" y="1305"/>
                  </a:cubicBezTo>
                  <a:lnTo>
                    <a:pt x="780" y="649"/>
                  </a:lnTo>
                  <a:lnTo>
                    <a:pt x="1393" y="583"/>
                  </a:lnTo>
                  <a:close/>
                  <a:moveTo>
                    <a:pt x="1472" y="1"/>
                  </a:moveTo>
                  <a:cubicBezTo>
                    <a:pt x="1463" y="1"/>
                    <a:pt x="1454" y="1"/>
                    <a:pt x="1445" y="2"/>
                  </a:cubicBezTo>
                  <a:lnTo>
                    <a:pt x="519" y="102"/>
                  </a:lnTo>
                  <a:cubicBezTo>
                    <a:pt x="399" y="114"/>
                    <a:pt x="300" y="201"/>
                    <a:pt x="272" y="317"/>
                  </a:cubicBezTo>
                  <a:lnTo>
                    <a:pt x="24" y="1330"/>
                  </a:lnTo>
                  <a:cubicBezTo>
                    <a:pt x="0" y="1428"/>
                    <a:pt x="30" y="1532"/>
                    <a:pt x="103" y="1602"/>
                  </a:cubicBezTo>
                  <a:cubicBezTo>
                    <a:pt x="175" y="1673"/>
                    <a:pt x="1902" y="3341"/>
                    <a:pt x="3473" y="3905"/>
                  </a:cubicBezTo>
                  <a:cubicBezTo>
                    <a:pt x="3667" y="3976"/>
                    <a:pt x="3873" y="4013"/>
                    <a:pt x="4080" y="4014"/>
                  </a:cubicBezTo>
                  <a:cubicBezTo>
                    <a:pt x="4626" y="4014"/>
                    <a:pt x="5170" y="3755"/>
                    <a:pt x="5682" y="3247"/>
                  </a:cubicBezTo>
                  <a:cubicBezTo>
                    <a:pt x="5814" y="3116"/>
                    <a:pt x="5787" y="2894"/>
                    <a:pt x="5625" y="2799"/>
                  </a:cubicBezTo>
                  <a:cubicBezTo>
                    <a:pt x="3760" y="1695"/>
                    <a:pt x="1671" y="77"/>
                    <a:pt x="1651" y="61"/>
                  </a:cubicBezTo>
                  <a:cubicBezTo>
                    <a:pt x="1599" y="22"/>
                    <a:pt x="1536" y="1"/>
                    <a:pt x="1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2929100" y="5195100"/>
              <a:ext cx="491675" cy="77850"/>
            </a:xfrm>
            <a:custGeom>
              <a:avLst/>
              <a:gdLst/>
              <a:ahLst/>
              <a:cxnLst/>
              <a:rect l="l" t="t" r="r" b="b"/>
              <a:pathLst>
                <a:path w="19667" h="3114" extrusionOk="0">
                  <a:moveTo>
                    <a:pt x="19655" y="1"/>
                  </a:moveTo>
                  <a:lnTo>
                    <a:pt x="19655" y="1"/>
                  </a:lnTo>
                  <a:cubicBezTo>
                    <a:pt x="19010" y="364"/>
                    <a:pt x="17816" y="950"/>
                    <a:pt x="16098" y="1427"/>
                  </a:cubicBezTo>
                  <a:cubicBezTo>
                    <a:pt x="15225" y="1670"/>
                    <a:pt x="14275" y="1765"/>
                    <a:pt x="13244" y="1765"/>
                  </a:cubicBezTo>
                  <a:cubicBezTo>
                    <a:pt x="11086" y="1765"/>
                    <a:pt x="8574" y="1349"/>
                    <a:pt x="5671" y="1003"/>
                  </a:cubicBezTo>
                  <a:cubicBezTo>
                    <a:pt x="3774" y="778"/>
                    <a:pt x="2218" y="715"/>
                    <a:pt x="1070" y="715"/>
                  </a:cubicBezTo>
                  <a:cubicBezTo>
                    <a:pt x="661" y="715"/>
                    <a:pt x="303" y="723"/>
                    <a:pt x="1" y="734"/>
                  </a:cubicBezTo>
                  <a:cubicBezTo>
                    <a:pt x="25" y="853"/>
                    <a:pt x="59" y="969"/>
                    <a:pt x="104" y="1082"/>
                  </a:cubicBezTo>
                  <a:cubicBezTo>
                    <a:pt x="565" y="2188"/>
                    <a:pt x="1358" y="2336"/>
                    <a:pt x="2497" y="2336"/>
                  </a:cubicBezTo>
                  <a:cubicBezTo>
                    <a:pt x="2820" y="2336"/>
                    <a:pt x="3170" y="2324"/>
                    <a:pt x="3548" y="2318"/>
                  </a:cubicBezTo>
                  <a:cubicBezTo>
                    <a:pt x="3565" y="2318"/>
                    <a:pt x="3583" y="2318"/>
                    <a:pt x="3602" y="2318"/>
                  </a:cubicBezTo>
                  <a:cubicBezTo>
                    <a:pt x="5124" y="2318"/>
                    <a:pt x="10957" y="3113"/>
                    <a:pt x="13990" y="3113"/>
                  </a:cubicBezTo>
                  <a:cubicBezTo>
                    <a:pt x="14590" y="3113"/>
                    <a:pt x="15081" y="3082"/>
                    <a:pt x="15407" y="3008"/>
                  </a:cubicBezTo>
                  <a:cubicBezTo>
                    <a:pt x="17398" y="2551"/>
                    <a:pt x="19384" y="1666"/>
                    <a:pt x="19650" y="235"/>
                  </a:cubicBezTo>
                  <a:cubicBezTo>
                    <a:pt x="19665" y="158"/>
                    <a:pt x="19666" y="79"/>
                    <a:pt x="19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2921175" y="5187950"/>
              <a:ext cx="506800" cy="92100"/>
            </a:xfrm>
            <a:custGeom>
              <a:avLst/>
              <a:gdLst/>
              <a:ahLst/>
              <a:cxnLst/>
              <a:rect l="l" t="t" r="r" b="b"/>
              <a:pathLst>
                <a:path w="20272" h="3684" extrusionOk="0">
                  <a:moveTo>
                    <a:pt x="19574" y="820"/>
                  </a:moveTo>
                  <a:lnTo>
                    <a:pt x="19574" y="820"/>
                  </a:lnTo>
                  <a:cubicBezTo>
                    <a:pt x="19151" y="1748"/>
                    <a:pt x="17759" y="2535"/>
                    <a:pt x="15659" y="3015"/>
                  </a:cubicBezTo>
                  <a:cubicBezTo>
                    <a:pt x="15356" y="3085"/>
                    <a:pt x="14892" y="3114"/>
                    <a:pt x="14321" y="3114"/>
                  </a:cubicBezTo>
                  <a:cubicBezTo>
                    <a:pt x="12548" y="3114"/>
                    <a:pt x="9748" y="2834"/>
                    <a:pt x="7558" y="2616"/>
                  </a:cubicBezTo>
                  <a:cubicBezTo>
                    <a:pt x="5956" y="2457"/>
                    <a:pt x="4565" y="2318"/>
                    <a:pt x="3917" y="2318"/>
                  </a:cubicBezTo>
                  <a:lnTo>
                    <a:pt x="3861" y="2318"/>
                  </a:lnTo>
                  <a:lnTo>
                    <a:pt x="3432" y="2327"/>
                  </a:lnTo>
                  <a:cubicBezTo>
                    <a:pt x="3221" y="2332"/>
                    <a:pt x="3026" y="2335"/>
                    <a:pt x="2844" y="2335"/>
                  </a:cubicBezTo>
                  <a:cubicBezTo>
                    <a:pt x="1680" y="2335"/>
                    <a:pt x="1089" y="2191"/>
                    <a:pt x="700" y="1294"/>
                  </a:cubicBezTo>
                  <a:cubicBezTo>
                    <a:pt x="914" y="1289"/>
                    <a:pt x="1148" y="1286"/>
                    <a:pt x="1400" y="1286"/>
                  </a:cubicBezTo>
                  <a:cubicBezTo>
                    <a:pt x="2548" y="1286"/>
                    <a:pt x="4088" y="1351"/>
                    <a:pt x="5955" y="1573"/>
                  </a:cubicBezTo>
                  <a:cubicBezTo>
                    <a:pt x="6670" y="1657"/>
                    <a:pt x="7361" y="1748"/>
                    <a:pt x="8030" y="1834"/>
                  </a:cubicBezTo>
                  <a:cubicBezTo>
                    <a:pt x="10050" y="2094"/>
                    <a:pt x="11901" y="2334"/>
                    <a:pt x="13563" y="2334"/>
                  </a:cubicBezTo>
                  <a:cubicBezTo>
                    <a:pt x="14618" y="2334"/>
                    <a:pt x="15596" y="2237"/>
                    <a:pt x="16492" y="1988"/>
                  </a:cubicBezTo>
                  <a:cubicBezTo>
                    <a:pt x="17825" y="1617"/>
                    <a:pt x="18851" y="1183"/>
                    <a:pt x="19574" y="820"/>
                  </a:cubicBezTo>
                  <a:close/>
                  <a:moveTo>
                    <a:pt x="19972" y="1"/>
                  </a:moveTo>
                  <a:cubicBezTo>
                    <a:pt x="19925" y="1"/>
                    <a:pt x="19877" y="12"/>
                    <a:pt x="19832" y="38"/>
                  </a:cubicBezTo>
                  <a:cubicBezTo>
                    <a:pt x="19149" y="424"/>
                    <a:pt x="17990" y="979"/>
                    <a:pt x="16339" y="1439"/>
                  </a:cubicBezTo>
                  <a:cubicBezTo>
                    <a:pt x="15489" y="1675"/>
                    <a:pt x="14569" y="1768"/>
                    <a:pt x="13564" y="1768"/>
                  </a:cubicBezTo>
                  <a:cubicBezTo>
                    <a:pt x="11973" y="1768"/>
                    <a:pt x="10171" y="1535"/>
                    <a:pt x="8103" y="1267"/>
                  </a:cubicBezTo>
                  <a:cubicBezTo>
                    <a:pt x="7433" y="1181"/>
                    <a:pt x="6739" y="1091"/>
                    <a:pt x="6022" y="1006"/>
                  </a:cubicBezTo>
                  <a:cubicBezTo>
                    <a:pt x="4119" y="780"/>
                    <a:pt x="2551" y="715"/>
                    <a:pt x="1381" y="715"/>
                  </a:cubicBezTo>
                  <a:cubicBezTo>
                    <a:pt x="974" y="715"/>
                    <a:pt x="615" y="723"/>
                    <a:pt x="307" y="735"/>
                  </a:cubicBezTo>
                  <a:cubicBezTo>
                    <a:pt x="130" y="741"/>
                    <a:pt x="0" y="907"/>
                    <a:pt x="39" y="1081"/>
                  </a:cubicBezTo>
                  <a:cubicBezTo>
                    <a:pt x="68" y="1217"/>
                    <a:pt x="107" y="1350"/>
                    <a:pt x="158" y="1478"/>
                  </a:cubicBezTo>
                  <a:cubicBezTo>
                    <a:pt x="682" y="2737"/>
                    <a:pt x="1616" y="2907"/>
                    <a:pt x="2805" y="2907"/>
                  </a:cubicBezTo>
                  <a:cubicBezTo>
                    <a:pt x="3011" y="2907"/>
                    <a:pt x="3225" y="2902"/>
                    <a:pt x="3445" y="2897"/>
                  </a:cubicBezTo>
                  <a:lnTo>
                    <a:pt x="3869" y="2889"/>
                  </a:lnTo>
                  <a:cubicBezTo>
                    <a:pt x="4468" y="2894"/>
                    <a:pt x="5869" y="3022"/>
                    <a:pt x="7502" y="3185"/>
                  </a:cubicBezTo>
                  <a:cubicBezTo>
                    <a:pt x="9797" y="3413"/>
                    <a:pt x="12508" y="3684"/>
                    <a:pt x="14302" y="3684"/>
                  </a:cubicBezTo>
                  <a:cubicBezTo>
                    <a:pt x="14928" y="3684"/>
                    <a:pt x="15442" y="3650"/>
                    <a:pt x="15788" y="3572"/>
                  </a:cubicBezTo>
                  <a:cubicBezTo>
                    <a:pt x="17311" y="3223"/>
                    <a:pt x="19916" y="2370"/>
                    <a:pt x="20248" y="573"/>
                  </a:cubicBezTo>
                  <a:cubicBezTo>
                    <a:pt x="20269" y="464"/>
                    <a:pt x="20271" y="353"/>
                    <a:pt x="20254" y="243"/>
                  </a:cubicBezTo>
                  <a:cubicBezTo>
                    <a:pt x="20232" y="96"/>
                    <a:pt x="20106" y="1"/>
                    <a:pt x="19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2526100" y="3075375"/>
              <a:ext cx="732575" cy="2019300"/>
            </a:xfrm>
            <a:custGeom>
              <a:avLst/>
              <a:gdLst/>
              <a:ahLst/>
              <a:cxnLst/>
              <a:rect l="l" t="t" r="r" b="b"/>
              <a:pathLst>
                <a:path w="29303" h="80772" extrusionOk="0">
                  <a:moveTo>
                    <a:pt x="1166" y="0"/>
                  </a:moveTo>
                  <a:cubicBezTo>
                    <a:pt x="1166" y="0"/>
                    <a:pt x="1076" y="13849"/>
                    <a:pt x="1007" y="19132"/>
                  </a:cubicBezTo>
                  <a:cubicBezTo>
                    <a:pt x="940" y="24415"/>
                    <a:pt x="2288" y="43816"/>
                    <a:pt x="2012" y="44535"/>
                  </a:cubicBezTo>
                  <a:cubicBezTo>
                    <a:pt x="1737" y="45252"/>
                    <a:pt x="1" y="57928"/>
                    <a:pt x="902" y="61056"/>
                  </a:cubicBezTo>
                  <a:cubicBezTo>
                    <a:pt x="1802" y="64184"/>
                    <a:pt x="3304" y="80772"/>
                    <a:pt x="3304" y="80772"/>
                  </a:cubicBezTo>
                  <a:lnTo>
                    <a:pt x="10439" y="80528"/>
                  </a:lnTo>
                  <a:cubicBezTo>
                    <a:pt x="10439" y="80528"/>
                    <a:pt x="11241" y="56390"/>
                    <a:pt x="12072" y="54665"/>
                  </a:cubicBezTo>
                  <a:cubicBezTo>
                    <a:pt x="12905" y="52941"/>
                    <a:pt x="13214" y="44513"/>
                    <a:pt x="13608" y="42081"/>
                  </a:cubicBezTo>
                  <a:cubicBezTo>
                    <a:pt x="14002" y="39648"/>
                    <a:pt x="15785" y="24348"/>
                    <a:pt x="15785" y="24348"/>
                  </a:cubicBezTo>
                  <a:cubicBezTo>
                    <a:pt x="15785" y="24348"/>
                    <a:pt x="18043" y="42732"/>
                    <a:pt x="17681" y="47448"/>
                  </a:cubicBezTo>
                  <a:cubicBezTo>
                    <a:pt x="17320" y="52163"/>
                    <a:pt x="15241" y="56618"/>
                    <a:pt x="15871" y="60750"/>
                  </a:cubicBezTo>
                  <a:cubicBezTo>
                    <a:pt x="16500" y="64881"/>
                    <a:pt x="16581" y="80726"/>
                    <a:pt x="16581" y="80726"/>
                  </a:cubicBezTo>
                  <a:lnTo>
                    <a:pt x="23688" y="78628"/>
                  </a:lnTo>
                  <a:cubicBezTo>
                    <a:pt x="23688" y="78628"/>
                    <a:pt x="25156" y="71326"/>
                    <a:pt x="25134" y="69756"/>
                  </a:cubicBezTo>
                  <a:cubicBezTo>
                    <a:pt x="25111" y="68186"/>
                    <a:pt x="24921" y="64762"/>
                    <a:pt x="25178" y="62760"/>
                  </a:cubicBezTo>
                  <a:cubicBezTo>
                    <a:pt x="25435" y="60758"/>
                    <a:pt x="29072" y="45288"/>
                    <a:pt x="29150" y="40719"/>
                  </a:cubicBezTo>
                  <a:cubicBezTo>
                    <a:pt x="29228" y="36150"/>
                    <a:pt x="29302" y="888"/>
                    <a:pt x="29302" y="887"/>
                  </a:cubicBezTo>
                  <a:lnTo>
                    <a:pt x="29302" y="887"/>
                  </a:lnTo>
                  <a:cubicBezTo>
                    <a:pt x="29302" y="887"/>
                    <a:pt x="23480" y="2458"/>
                    <a:pt x="15937" y="2458"/>
                  </a:cubicBezTo>
                  <a:cubicBezTo>
                    <a:pt x="11343" y="2458"/>
                    <a:pt x="6110" y="1876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2518650" y="3068200"/>
              <a:ext cx="747150" cy="2033625"/>
            </a:xfrm>
            <a:custGeom>
              <a:avLst/>
              <a:gdLst/>
              <a:ahLst/>
              <a:cxnLst/>
              <a:rect l="l" t="t" r="r" b="b"/>
              <a:pathLst>
                <a:path w="29886" h="81345" extrusionOk="0">
                  <a:moveTo>
                    <a:pt x="1747" y="697"/>
                  </a:moveTo>
                  <a:cubicBezTo>
                    <a:pt x="6586" y="2462"/>
                    <a:pt x="11700" y="3016"/>
                    <a:pt x="16210" y="3016"/>
                  </a:cubicBezTo>
                  <a:cubicBezTo>
                    <a:pt x="22690" y="3016"/>
                    <a:pt x="27925" y="1873"/>
                    <a:pt x="29313" y="1539"/>
                  </a:cubicBezTo>
                  <a:lnTo>
                    <a:pt x="29313" y="1539"/>
                  </a:lnTo>
                  <a:cubicBezTo>
                    <a:pt x="29305" y="5306"/>
                    <a:pt x="29235" y="36737"/>
                    <a:pt x="29161" y="41001"/>
                  </a:cubicBezTo>
                  <a:cubicBezTo>
                    <a:pt x="29108" y="44166"/>
                    <a:pt x="27334" y="52597"/>
                    <a:pt x="26160" y="58176"/>
                  </a:cubicBezTo>
                  <a:cubicBezTo>
                    <a:pt x="25643" y="60626"/>
                    <a:pt x="25271" y="62396"/>
                    <a:pt x="25192" y="63011"/>
                  </a:cubicBezTo>
                  <a:cubicBezTo>
                    <a:pt x="24988" y="64598"/>
                    <a:pt x="25060" y="67022"/>
                    <a:pt x="25114" y="68793"/>
                  </a:cubicBezTo>
                  <a:cubicBezTo>
                    <a:pt x="25128" y="69276"/>
                    <a:pt x="25141" y="69705"/>
                    <a:pt x="25146" y="70047"/>
                  </a:cubicBezTo>
                  <a:cubicBezTo>
                    <a:pt x="25166" y="71437"/>
                    <a:pt x="23958" y="77587"/>
                    <a:pt x="23740" y="78690"/>
                  </a:cubicBezTo>
                  <a:lnTo>
                    <a:pt x="17161" y="80631"/>
                  </a:lnTo>
                  <a:cubicBezTo>
                    <a:pt x="17144" y="78143"/>
                    <a:pt x="17029" y="64792"/>
                    <a:pt x="16450" y="60994"/>
                  </a:cubicBezTo>
                  <a:cubicBezTo>
                    <a:pt x="16082" y="58580"/>
                    <a:pt x="16661" y="56048"/>
                    <a:pt x="17273" y="53366"/>
                  </a:cubicBezTo>
                  <a:cubicBezTo>
                    <a:pt x="17687" y="51552"/>
                    <a:pt x="18116" y="49677"/>
                    <a:pt x="18264" y="47756"/>
                  </a:cubicBezTo>
                  <a:cubicBezTo>
                    <a:pt x="18623" y="43066"/>
                    <a:pt x="16458" y="25351"/>
                    <a:pt x="16365" y="24600"/>
                  </a:cubicBezTo>
                  <a:cubicBezTo>
                    <a:pt x="16348" y="24456"/>
                    <a:pt x="16226" y="24349"/>
                    <a:pt x="16083" y="24349"/>
                  </a:cubicBezTo>
                  <a:lnTo>
                    <a:pt x="16082" y="24349"/>
                  </a:lnTo>
                  <a:cubicBezTo>
                    <a:pt x="15937" y="24349"/>
                    <a:pt x="15815" y="24458"/>
                    <a:pt x="15799" y="24601"/>
                  </a:cubicBezTo>
                  <a:cubicBezTo>
                    <a:pt x="15782" y="24754"/>
                    <a:pt x="14013" y="39924"/>
                    <a:pt x="13625" y="42321"/>
                  </a:cubicBezTo>
                  <a:cubicBezTo>
                    <a:pt x="13486" y="43180"/>
                    <a:pt x="13361" y="44734"/>
                    <a:pt x="13215" y="46532"/>
                  </a:cubicBezTo>
                  <a:cubicBezTo>
                    <a:pt x="12956" y="49749"/>
                    <a:pt x="12633" y="53752"/>
                    <a:pt x="12114" y="54828"/>
                  </a:cubicBezTo>
                  <a:cubicBezTo>
                    <a:pt x="11303" y="56508"/>
                    <a:pt x="10556" y="77760"/>
                    <a:pt x="10460" y="80539"/>
                  </a:cubicBezTo>
                  <a:lnTo>
                    <a:pt x="3862" y="80764"/>
                  </a:lnTo>
                  <a:cubicBezTo>
                    <a:pt x="3658" y="78536"/>
                    <a:pt x="2320" y="64201"/>
                    <a:pt x="1474" y="61264"/>
                  </a:cubicBezTo>
                  <a:cubicBezTo>
                    <a:pt x="606" y="58248"/>
                    <a:pt x="2276" y="45709"/>
                    <a:pt x="2576" y="44923"/>
                  </a:cubicBezTo>
                  <a:cubicBezTo>
                    <a:pt x="2719" y="44553"/>
                    <a:pt x="2576" y="41541"/>
                    <a:pt x="2192" y="34234"/>
                  </a:cubicBezTo>
                  <a:cubicBezTo>
                    <a:pt x="1895" y="28556"/>
                    <a:pt x="1556" y="22120"/>
                    <a:pt x="1591" y="19423"/>
                  </a:cubicBezTo>
                  <a:cubicBezTo>
                    <a:pt x="1652" y="14708"/>
                    <a:pt x="1731" y="3030"/>
                    <a:pt x="1747" y="697"/>
                  </a:cubicBezTo>
                  <a:close/>
                  <a:moveTo>
                    <a:pt x="1464" y="1"/>
                  </a:moveTo>
                  <a:cubicBezTo>
                    <a:pt x="1313" y="1"/>
                    <a:pt x="1179" y="122"/>
                    <a:pt x="1178" y="286"/>
                  </a:cubicBezTo>
                  <a:cubicBezTo>
                    <a:pt x="1178" y="424"/>
                    <a:pt x="1088" y="14193"/>
                    <a:pt x="1021" y="19415"/>
                  </a:cubicBezTo>
                  <a:cubicBezTo>
                    <a:pt x="985" y="22131"/>
                    <a:pt x="1324" y="28577"/>
                    <a:pt x="1623" y="34264"/>
                  </a:cubicBezTo>
                  <a:cubicBezTo>
                    <a:pt x="1880" y="39188"/>
                    <a:pt x="2149" y="44279"/>
                    <a:pt x="2044" y="44719"/>
                  </a:cubicBezTo>
                  <a:cubicBezTo>
                    <a:pt x="1734" y="45529"/>
                    <a:pt x="1" y="58213"/>
                    <a:pt x="925" y="61423"/>
                  </a:cubicBezTo>
                  <a:cubicBezTo>
                    <a:pt x="1809" y="64488"/>
                    <a:pt x="3303" y="80918"/>
                    <a:pt x="3318" y="81084"/>
                  </a:cubicBezTo>
                  <a:cubicBezTo>
                    <a:pt x="3332" y="81230"/>
                    <a:pt x="3455" y="81343"/>
                    <a:pt x="3602" y="81343"/>
                  </a:cubicBezTo>
                  <a:lnTo>
                    <a:pt x="3611" y="81344"/>
                  </a:lnTo>
                  <a:lnTo>
                    <a:pt x="10746" y="81101"/>
                  </a:lnTo>
                  <a:cubicBezTo>
                    <a:pt x="10896" y="81095"/>
                    <a:pt x="11017" y="80975"/>
                    <a:pt x="11021" y="80825"/>
                  </a:cubicBezTo>
                  <a:cubicBezTo>
                    <a:pt x="11244" y="74128"/>
                    <a:pt x="11966" y="56448"/>
                    <a:pt x="12627" y="55077"/>
                  </a:cubicBezTo>
                  <a:cubicBezTo>
                    <a:pt x="13193" y="53905"/>
                    <a:pt x="13507" y="50013"/>
                    <a:pt x="13784" y="46579"/>
                  </a:cubicBezTo>
                  <a:cubicBezTo>
                    <a:pt x="13928" y="44793"/>
                    <a:pt x="14052" y="43250"/>
                    <a:pt x="14188" y="42414"/>
                  </a:cubicBezTo>
                  <a:cubicBezTo>
                    <a:pt x="14483" y="40594"/>
                    <a:pt x="15564" y="31492"/>
                    <a:pt x="16084" y="27078"/>
                  </a:cubicBezTo>
                  <a:cubicBezTo>
                    <a:pt x="16677" y="32220"/>
                    <a:pt x="17971" y="44100"/>
                    <a:pt x="17694" y="47714"/>
                  </a:cubicBezTo>
                  <a:cubicBezTo>
                    <a:pt x="17549" y="49592"/>
                    <a:pt x="17126" y="51446"/>
                    <a:pt x="16717" y="53240"/>
                  </a:cubicBezTo>
                  <a:cubicBezTo>
                    <a:pt x="16092" y="55975"/>
                    <a:pt x="15501" y="58560"/>
                    <a:pt x="15886" y="61080"/>
                  </a:cubicBezTo>
                  <a:cubicBezTo>
                    <a:pt x="16505" y="65144"/>
                    <a:pt x="16592" y="80856"/>
                    <a:pt x="16593" y="81015"/>
                  </a:cubicBezTo>
                  <a:cubicBezTo>
                    <a:pt x="16594" y="81177"/>
                    <a:pt x="16725" y="81299"/>
                    <a:pt x="16877" y="81299"/>
                  </a:cubicBezTo>
                  <a:cubicBezTo>
                    <a:pt x="16904" y="81299"/>
                    <a:pt x="16931" y="81295"/>
                    <a:pt x="16959" y="81287"/>
                  </a:cubicBezTo>
                  <a:lnTo>
                    <a:pt x="24068" y="79188"/>
                  </a:lnTo>
                  <a:cubicBezTo>
                    <a:pt x="24169" y="79158"/>
                    <a:pt x="24246" y="79074"/>
                    <a:pt x="24267" y="78970"/>
                  </a:cubicBezTo>
                  <a:cubicBezTo>
                    <a:pt x="24327" y="78671"/>
                    <a:pt x="25740" y="71621"/>
                    <a:pt x="25717" y="70039"/>
                  </a:cubicBezTo>
                  <a:cubicBezTo>
                    <a:pt x="25713" y="69695"/>
                    <a:pt x="25700" y="69263"/>
                    <a:pt x="25686" y="68776"/>
                  </a:cubicBezTo>
                  <a:cubicBezTo>
                    <a:pt x="25632" y="67025"/>
                    <a:pt x="25561" y="64626"/>
                    <a:pt x="25759" y="63084"/>
                  </a:cubicBezTo>
                  <a:cubicBezTo>
                    <a:pt x="25836" y="62491"/>
                    <a:pt x="26225" y="60639"/>
                    <a:pt x="26718" y="58294"/>
                  </a:cubicBezTo>
                  <a:cubicBezTo>
                    <a:pt x="27898" y="52695"/>
                    <a:pt x="29678" y="44232"/>
                    <a:pt x="29733" y="41011"/>
                  </a:cubicBezTo>
                  <a:cubicBezTo>
                    <a:pt x="29811" y="36492"/>
                    <a:pt x="29885" y="1529"/>
                    <a:pt x="29885" y="1175"/>
                  </a:cubicBezTo>
                  <a:cubicBezTo>
                    <a:pt x="29885" y="1086"/>
                    <a:pt x="29844" y="1002"/>
                    <a:pt x="29774" y="948"/>
                  </a:cubicBezTo>
                  <a:cubicBezTo>
                    <a:pt x="29724" y="909"/>
                    <a:pt x="29663" y="889"/>
                    <a:pt x="29601" y="889"/>
                  </a:cubicBezTo>
                  <a:cubicBezTo>
                    <a:pt x="29575" y="889"/>
                    <a:pt x="29550" y="892"/>
                    <a:pt x="29525" y="899"/>
                  </a:cubicBezTo>
                  <a:cubicBezTo>
                    <a:pt x="29433" y="925"/>
                    <a:pt x="23650" y="2448"/>
                    <a:pt x="16214" y="2448"/>
                  </a:cubicBezTo>
                  <a:cubicBezTo>
                    <a:pt x="11643" y="2448"/>
                    <a:pt x="6448" y="1872"/>
                    <a:pt x="1565" y="20"/>
                  </a:cubicBezTo>
                  <a:cubicBezTo>
                    <a:pt x="1531" y="7"/>
                    <a:pt x="1497" y="1"/>
                    <a:pt x="1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2554425" y="3075375"/>
              <a:ext cx="706175" cy="217325"/>
            </a:xfrm>
            <a:custGeom>
              <a:avLst/>
              <a:gdLst/>
              <a:ahLst/>
              <a:cxnLst/>
              <a:rect l="l" t="t" r="r" b="b"/>
              <a:pathLst>
                <a:path w="28247" h="8693" extrusionOk="0">
                  <a:moveTo>
                    <a:pt x="33" y="0"/>
                  </a:moveTo>
                  <a:cubicBezTo>
                    <a:pt x="33" y="0"/>
                    <a:pt x="20" y="1942"/>
                    <a:pt x="0" y="4649"/>
                  </a:cubicBezTo>
                  <a:cubicBezTo>
                    <a:pt x="1419" y="5975"/>
                    <a:pt x="4490" y="7633"/>
                    <a:pt x="11144" y="8409"/>
                  </a:cubicBezTo>
                  <a:cubicBezTo>
                    <a:pt x="12845" y="8608"/>
                    <a:pt x="14454" y="8693"/>
                    <a:pt x="15961" y="8693"/>
                  </a:cubicBezTo>
                  <a:cubicBezTo>
                    <a:pt x="21613" y="8693"/>
                    <a:pt x="25842" y="7495"/>
                    <a:pt x="28247" y="6583"/>
                  </a:cubicBezTo>
                  <a:cubicBezTo>
                    <a:pt x="28211" y="3887"/>
                    <a:pt x="28183" y="1924"/>
                    <a:pt x="28174" y="1199"/>
                  </a:cubicBezTo>
                  <a:cubicBezTo>
                    <a:pt x="27840" y="1184"/>
                    <a:pt x="27472" y="1167"/>
                    <a:pt x="27072" y="1148"/>
                  </a:cubicBezTo>
                  <a:cubicBezTo>
                    <a:pt x="25046" y="1595"/>
                    <a:pt x="20400" y="2459"/>
                    <a:pt x="14805" y="2459"/>
                  </a:cubicBezTo>
                  <a:cubicBezTo>
                    <a:pt x="10211" y="2459"/>
                    <a:pt x="4978" y="187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2547275" y="3068225"/>
              <a:ext cx="720500" cy="231550"/>
            </a:xfrm>
            <a:custGeom>
              <a:avLst/>
              <a:gdLst/>
              <a:ahLst/>
              <a:cxnLst/>
              <a:rect l="l" t="t" r="r" b="b"/>
              <a:pathLst>
                <a:path w="28820" h="9262" extrusionOk="0">
                  <a:moveTo>
                    <a:pt x="602" y="696"/>
                  </a:moveTo>
                  <a:cubicBezTo>
                    <a:pt x="5463" y="2470"/>
                    <a:pt x="10586" y="3024"/>
                    <a:pt x="15094" y="3024"/>
                  </a:cubicBezTo>
                  <a:cubicBezTo>
                    <a:pt x="20722" y="3024"/>
                    <a:pt x="25389" y="2159"/>
                    <a:pt x="27383" y="1722"/>
                  </a:cubicBezTo>
                  <a:lnTo>
                    <a:pt x="28177" y="1758"/>
                  </a:lnTo>
                  <a:lnTo>
                    <a:pt x="28244" y="6672"/>
                  </a:lnTo>
                  <a:cubicBezTo>
                    <a:pt x="25941" y="7525"/>
                    <a:pt x="21776" y="8691"/>
                    <a:pt x="16220" y="8691"/>
                  </a:cubicBezTo>
                  <a:cubicBezTo>
                    <a:pt x="14732" y="8691"/>
                    <a:pt x="13143" y="8607"/>
                    <a:pt x="11463" y="8411"/>
                  </a:cubicBezTo>
                  <a:cubicBezTo>
                    <a:pt x="4962" y="7654"/>
                    <a:pt x="1956" y="6052"/>
                    <a:pt x="573" y="4810"/>
                  </a:cubicBezTo>
                  <a:lnTo>
                    <a:pt x="602" y="696"/>
                  </a:lnTo>
                  <a:close/>
                  <a:moveTo>
                    <a:pt x="319" y="1"/>
                  </a:moveTo>
                  <a:cubicBezTo>
                    <a:pt x="168" y="1"/>
                    <a:pt x="34" y="122"/>
                    <a:pt x="33" y="285"/>
                  </a:cubicBezTo>
                  <a:lnTo>
                    <a:pt x="2" y="4933"/>
                  </a:lnTo>
                  <a:cubicBezTo>
                    <a:pt x="1" y="5012"/>
                    <a:pt x="33" y="5089"/>
                    <a:pt x="92" y="5143"/>
                  </a:cubicBezTo>
                  <a:cubicBezTo>
                    <a:pt x="1495" y="6455"/>
                    <a:pt x="4595" y="8185"/>
                    <a:pt x="11397" y="8979"/>
                  </a:cubicBezTo>
                  <a:cubicBezTo>
                    <a:pt x="12997" y="9166"/>
                    <a:pt x="14607" y="9260"/>
                    <a:pt x="16220" y="9262"/>
                  </a:cubicBezTo>
                  <a:cubicBezTo>
                    <a:pt x="22021" y="9262"/>
                    <a:pt x="26333" y="8009"/>
                    <a:pt x="28634" y="7135"/>
                  </a:cubicBezTo>
                  <a:cubicBezTo>
                    <a:pt x="28746" y="7093"/>
                    <a:pt x="28820" y="6984"/>
                    <a:pt x="28818" y="6864"/>
                  </a:cubicBezTo>
                  <a:lnTo>
                    <a:pt x="28745" y="1482"/>
                  </a:lnTo>
                  <a:cubicBezTo>
                    <a:pt x="28742" y="1331"/>
                    <a:pt x="28623" y="1207"/>
                    <a:pt x="28472" y="1200"/>
                  </a:cubicBezTo>
                  <a:lnTo>
                    <a:pt x="27371" y="1150"/>
                  </a:lnTo>
                  <a:cubicBezTo>
                    <a:pt x="27365" y="1150"/>
                    <a:pt x="27359" y="1150"/>
                    <a:pt x="27352" y="1150"/>
                  </a:cubicBezTo>
                  <a:cubicBezTo>
                    <a:pt x="27334" y="1150"/>
                    <a:pt x="27315" y="1152"/>
                    <a:pt x="27298" y="1156"/>
                  </a:cubicBezTo>
                  <a:cubicBezTo>
                    <a:pt x="25343" y="1586"/>
                    <a:pt x="20695" y="2455"/>
                    <a:pt x="15088" y="2455"/>
                  </a:cubicBezTo>
                  <a:cubicBezTo>
                    <a:pt x="10522" y="2455"/>
                    <a:pt x="5320" y="1878"/>
                    <a:pt x="420" y="20"/>
                  </a:cubicBezTo>
                  <a:cubicBezTo>
                    <a:pt x="386" y="7"/>
                    <a:pt x="352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3225825" y="2233750"/>
              <a:ext cx="203925" cy="817525"/>
            </a:xfrm>
            <a:custGeom>
              <a:avLst/>
              <a:gdLst/>
              <a:ahLst/>
              <a:cxnLst/>
              <a:rect l="l" t="t" r="r" b="b"/>
              <a:pathLst>
                <a:path w="8157" h="32701" extrusionOk="0">
                  <a:moveTo>
                    <a:pt x="1682" y="1"/>
                  </a:moveTo>
                  <a:lnTo>
                    <a:pt x="1682" y="1"/>
                  </a:lnTo>
                  <a:cubicBezTo>
                    <a:pt x="1256" y="150"/>
                    <a:pt x="1751" y="4854"/>
                    <a:pt x="1783" y="7137"/>
                  </a:cubicBezTo>
                  <a:cubicBezTo>
                    <a:pt x="1816" y="9421"/>
                    <a:pt x="607" y="14862"/>
                    <a:pt x="376" y="18720"/>
                  </a:cubicBezTo>
                  <a:cubicBezTo>
                    <a:pt x="145" y="22577"/>
                    <a:pt x="0" y="32573"/>
                    <a:pt x="1572" y="32693"/>
                  </a:cubicBezTo>
                  <a:cubicBezTo>
                    <a:pt x="1633" y="32698"/>
                    <a:pt x="1696" y="32700"/>
                    <a:pt x="1762" y="32700"/>
                  </a:cubicBezTo>
                  <a:cubicBezTo>
                    <a:pt x="3413" y="32700"/>
                    <a:pt x="6719" y="31281"/>
                    <a:pt x="7386" y="29899"/>
                  </a:cubicBezTo>
                  <a:cubicBezTo>
                    <a:pt x="8080" y="28462"/>
                    <a:pt x="6656" y="18631"/>
                    <a:pt x="6644" y="17775"/>
                  </a:cubicBezTo>
                  <a:cubicBezTo>
                    <a:pt x="6632" y="16919"/>
                    <a:pt x="8157" y="3621"/>
                    <a:pt x="7287" y="2634"/>
                  </a:cubicBezTo>
                  <a:cubicBezTo>
                    <a:pt x="6416" y="1647"/>
                    <a:pt x="1682" y="1"/>
                    <a:pt x="168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4"/>
            <p:cNvSpPr/>
            <p:nvPr/>
          </p:nvSpPr>
          <p:spPr>
            <a:xfrm>
              <a:off x="3207625" y="2226625"/>
              <a:ext cx="222250" cy="831750"/>
            </a:xfrm>
            <a:custGeom>
              <a:avLst/>
              <a:gdLst/>
              <a:ahLst/>
              <a:cxnLst/>
              <a:rect l="l" t="t" r="r" b="b"/>
              <a:pathLst>
                <a:path w="8890" h="33270" extrusionOk="0">
                  <a:moveTo>
                    <a:pt x="2559" y="640"/>
                  </a:moveTo>
                  <a:cubicBezTo>
                    <a:pt x="4004" y="1156"/>
                    <a:pt x="7166" y="2387"/>
                    <a:pt x="7800" y="3107"/>
                  </a:cubicBezTo>
                  <a:cubicBezTo>
                    <a:pt x="8380" y="3813"/>
                    <a:pt x="7584" y="12433"/>
                    <a:pt x="7284" y="15680"/>
                  </a:cubicBezTo>
                  <a:cubicBezTo>
                    <a:pt x="7152" y="17104"/>
                    <a:pt x="7083" y="17857"/>
                    <a:pt x="7087" y="18064"/>
                  </a:cubicBezTo>
                  <a:cubicBezTo>
                    <a:pt x="7090" y="18285"/>
                    <a:pt x="7172" y="18987"/>
                    <a:pt x="7295" y="20048"/>
                  </a:cubicBezTo>
                  <a:cubicBezTo>
                    <a:pt x="7637" y="22968"/>
                    <a:pt x="8346" y="29045"/>
                    <a:pt x="7856" y="30059"/>
                  </a:cubicBezTo>
                  <a:cubicBezTo>
                    <a:pt x="7266" y="31282"/>
                    <a:pt x="4112" y="32699"/>
                    <a:pt x="2510" y="32699"/>
                  </a:cubicBezTo>
                  <a:cubicBezTo>
                    <a:pt x="2444" y="32699"/>
                    <a:pt x="2382" y="32697"/>
                    <a:pt x="2322" y="32692"/>
                  </a:cubicBezTo>
                  <a:cubicBezTo>
                    <a:pt x="1339" y="32618"/>
                    <a:pt x="1014" y="25282"/>
                    <a:pt x="1389" y="19021"/>
                  </a:cubicBezTo>
                  <a:cubicBezTo>
                    <a:pt x="1502" y="17134"/>
                    <a:pt x="1859" y="14809"/>
                    <a:pt x="2174" y="12758"/>
                  </a:cubicBezTo>
                  <a:cubicBezTo>
                    <a:pt x="2516" y="10527"/>
                    <a:pt x="2813" y="8600"/>
                    <a:pt x="2796" y="7417"/>
                  </a:cubicBezTo>
                  <a:cubicBezTo>
                    <a:pt x="2786" y="6661"/>
                    <a:pt x="2726" y="5667"/>
                    <a:pt x="2663" y="4616"/>
                  </a:cubicBezTo>
                  <a:cubicBezTo>
                    <a:pt x="2577" y="3174"/>
                    <a:pt x="2462" y="1253"/>
                    <a:pt x="2559" y="640"/>
                  </a:cubicBezTo>
                  <a:close/>
                  <a:moveTo>
                    <a:pt x="2410" y="1"/>
                  </a:moveTo>
                  <a:cubicBezTo>
                    <a:pt x="2378" y="1"/>
                    <a:pt x="2347" y="6"/>
                    <a:pt x="2316" y="16"/>
                  </a:cubicBezTo>
                  <a:cubicBezTo>
                    <a:pt x="1899" y="162"/>
                    <a:pt x="1866" y="854"/>
                    <a:pt x="2094" y="4651"/>
                  </a:cubicBezTo>
                  <a:cubicBezTo>
                    <a:pt x="2155" y="5695"/>
                    <a:pt x="2214" y="6682"/>
                    <a:pt x="2225" y="7426"/>
                  </a:cubicBezTo>
                  <a:cubicBezTo>
                    <a:pt x="2241" y="8560"/>
                    <a:pt x="1935" y="10557"/>
                    <a:pt x="1610" y="12671"/>
                  </a:cubicBezTo>
                  <a:cubicBezTo>
                    <a:pt x="1292" y="14735"/>
                    <a:pt x="934" y="17073"/>
                    <a:pt x="818" y="18988"/>
                  </a:cubicBezTo>
                  <a:cubicBezTo>
                    <a:pt x="811" y="19129"/>
                    <a:pt x="1" y="33089"/>
                    <a:pt x="2278" y="33263"/>
                  </a:cubicBezTo>
                  <a:cubicBezTo>
                    <a:pt x="2339" y="33267"/>
                    <a:pt x="2403" y="33270"/>
                    <a:pt x="2471" y="33270"/>
                  </a:cubicBezTo>
                  <a:cubicBezTo>
                    <a:pt x="4137" y="33270"/>
                    <a:pt x="7627" y="31851"/>
                    <a:pt x="8371" y="30309"/>
                  </a:cubicBezTo>
                  <a:cubicBezTo>
                    <a:pt x="8889" y="29235"/>
                    <a:pt x="8380" y="24416"/>
                    <a:pt x="7863" y="19982"/>
                  </a:cubicBezTo>
                  <a:cubicBezTo>
                    <a:pt x="7749" y="19014"/>
                    <a:pt x="7660" y="18250"/>
                    <a:pt x="7657" y="18056"/>
                  </a:cubicBezTo>
                  <a:cubicBezTo>
                    <a:pt x="7654" y="17870"/>
                    <a:pt x="7742" y="16927"/>
                    <a:pt x="7852" y="15733"/>
                  </a:cubicBezTo>
                  <a:cubicBezTo>
                    <a:pt x="8546" y="8228"/>
                    <a:pt x="8850" y="3436"/>
                    <a:pt x="8229" y="2731"/>
                  </a:cubicBezTo>
                  <a:cubicBezTo>
                    <a:pt x="7335" y="1716"/>
                    <a:pt x="2996" y="188"/>
                    <a:pt x="2503" y="16"/>
                  </a:cubicBezTo>
                  <a:cubicBezTo>
                    <a:pt x="2473" y="6"/>
                    <a:pt x="2441" y="1"/>
                    <a:pt x="2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3206350" y="2904475"/>
              <a:ext cx="323500" cy="264925"/>
            </a:xfrm>
            <a:custGeom>
              <a:avLst/>
              <a:gdLst/>
              <a:ahLst/>
              <a:cxnLst/>
              <a:rect l="l" t="t" r="r" b="b"/>
              <a:pathLst>
                <a:path w="12940" h="10597" extrusionOk="0">
                  <a:moveTo>
                    <a:pt x="6539" y="0"/>
                  </a:moveTo>
                  <a:cubicBezTo>
                    <a:pt x="6505" y="0"/>
                    <a:pt x="6470" y="1"/>
                    <a:pt x="6435" y="1"/>
                  </a:cubicBezTo>
                  <a:cubicBezTo>
                    <a:pt x="3241" y="46"/>
                    <a:pt x="268" y="2305"/>
                    <a:pt x="133" y="6060"/>
                  </a:cubicBezTo>
                  <a:cubicBezTo>
                    <a:pt x="0" y="9741"/>
                    <a:pt x="2539" y="10596"/>
                    <a:pt x="4940" y="10596"/>
                  </a:cubicBezTo>
                  <a:cubicBezTo>
                    <a:pt x="4987" y="10596"/>
                    <a:pt x="5035" y="10596"/>
                    <a:pt x="5082" y="10595"/>
                  </a:cubicBezTo>
                  <a:cubicBezTo>
                    <a:pt x="7524" y="10561"/>
                    <a:pt x="12940" y="8267"/>
                    <a:pt x="11160" y="1981"/>
                  </a:cubicBezTo>
                  <a:cubicBezTo>
                    <a:pt x="11160" y="1981"/>
                    <a:pt x="9662" y="0"/>
                    <a:pt x="653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3201175" y="2897325"/>
              <a:ext cx="308200" cy="279200"/>
            </a:xfrm>
            <a:custGeom>
              <a:avLst/>
              <a:gdLst/>
              <a:ahLst/>
              <a:cxnLst/>
              <a:rect l="l" t="t" r="r" b="b"/>
              <a:pathLst>
                <a:path w="12328" h="11168" extrusionOk="0">
                  <a:moveTo>
                    <a:pt x="6712" y="572"/>
                  </a:moveTo>
                  <a:cubicBezTo>
                    <a:pt x="6723" y="572"/>
                    <a:pt x="6734" y="572"/>
                    <a:pt x="6745" y="572"/>
                  </a:cubicBezTo>
                  <a:cubicBezTo>
                    <a:pt x="9441" y="572"/>
                    <a:pt x="10882" y="2134"/>
                    <a:pt x="11108" y="2402"/>
                  </a:cubicBezTo>
                  <a:cubicBezTo>
                    <a:pt x="11723" y="4617"/>
                    <a:pt x="11473" y="6494"/>
                    <a:pt x="10366" y="7980"/>
                  </a:cubicBezTo>
                  <a:cubicBezTo>
                    <a:pt x="8960" y="9866"/>
                    <a:pt x="6557" y="10578"/>
                    <a:pt x="5285" y="10596"/>
                  </a:cubicBezTo>
                  <a:cubicBezTo>
                    <a:pt x="5255" y="10596"/>
                    <a:pt x="5225" y="10596"/>
                    <a:pt x="5195" y="10596"/>
                  </a:cubicBezTo>
                  <a:cubicBezTo>
                    <a:pt x="3566" y="10596"/>
                    <a:pt x="2345" y="10215"/>
                    <a:pt x="1585" y="9438"/>
                  </a:cubicBezTo>
                  <a:cubicBezTo>
                    <a:pt x="900" y="8738"/>
                    <a:pt x="576" y="7700"/>
                    <a:pt x="625" y="6356"/>
                  </a:cubicBezTo>
                  <a:cubicBezTo>
                    <a:pt x="760" y="2613"/>
                    <a:pt x="3756" y="613"/>
                    <a:pt x="6646" y="572"/>
                  </a:cubicBezTo>
                  <a:cubicBezTo>
                    <a:pt x="6668" y="572"/>
                    <a:pt x="6690" y="572"/>
                    <a:pt x="6712" y="572"/>
                  </a:cubicBezTo>
                  <a:close/>
                  <a:moveTo>
                    <a:pt x="6748" y="0"/>
                  </a:moveTo>
                  <a:cubicBezTo>
                    <a:pt x="6712" y="0"/>
                    <a:pt x="6675" y="0"/>
                    <a:pt x="6638" y="1"/>
                  </a:cubicBezTo>
                  <a:cubicBezTo>
                    <a:pt x="3478" y="46"/>
                    <a:pt x="202" y="2235"/>
                    <a:pt x="54" y="6335"/>
                  </a:cubicBezTo>
                  <a:cubicBezTo>
                    <a:pt x="0" y="7843"/>
                    <a:pt x="378" y="9021"/>
                    <a:pt x="1177" y="9837"/>
                  </a:cubicBezTo>
                  <a:cubicBezTo>
                    <a:pt x="2042" y="10721"/>
                    <a:pt x="3375" y="11167"/>
                    <a:pt x="5141" y="11167"/>
                  </a:cubicBezTo>
                  <a:lnTo>
                    <a:pt x="5292" y="11167"/>
                  </a:lnTo>
                  <a:cubicBezTo>
                    <a:pt x="6678" y="11148"/>
                    <a:pt x="9295" y="10374"/>
                    <a:pt x="10824" y="8321"/>
                  </a:cubicBezTo>
                  <a:cubicBezTo>
                    <a:pt x="12052" y="6673"/>
                    <a:pt x="12327" y="4611"/>
                    <a:pt x="11642" y="2190"/>
                  </a:cubicBezTo>
                  <a:cubicBezTo>
                    <a:pt x="11632" y="2155"/>
                    <a:pt x="11616" y="2123"/>
                    <a:pt x="11595" y="2095"/>
                  </a:cubicBezTo>
                  <a:cubicBezTo>
                    <a:pt x="11529" y="2008"/>
                    <a:pt x="9973" y="0"/>
                    <a:pt x="67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3254750" y="2980125"/>
              <a:ext cx="373900" cy="166475"/>
            </a:xfrm>
            <a:custGeom>
              <a:avLst/>
              <a:gdLst/>
              <a:ahLst/>
              <a:cxnLst/>
              <a:rect l="l" t="t" r="r" b="b"/>
              <a:pathLst>
                <a:path w="14956" h="6659" extrusionOk="0">
                  <a:moveTo>
                    <a:pt x="7088" y="0"/>
                  </a:moveTo>
                  <a:cubicBezTo>
                    <a:pt x="6208" y="0"/>
                    <a:pt x="5308" y="93"/>
                    <a:pt x="4520" y="354"/>
                  </a:cubicBezTo>
                  <a:cubicBezTo>
                    <a:pt x="1821" y="1250"/>
                    <a:pt x="405" y="2125"/>
                    <a:pt x="156" y="4698"/>
                  </a:cubicBezTo>
                  <a:cubicBezTo>
                    <a:pt x="1" y="6300"/>
                    <a:pt x="1708" y="6659"/>
                    <a:pt x="3604" y="6659"/>
                  </a:cubicBezTo>
                  <a:cubicBezTo>
                    <a:pt x="4754" y="6659"/>
                    <a:pt x="5974" y="6526"/>
                    <a:pt x="6890" y="6459"/>
                  </a:cubicBezTo>
                  <a:cubicBezTo>
                    <a:pt x="9314" y="6282"/>
                    <a:pt x="14956" y="1349"/>
                    <a:pt x="14956" y="1349"/>
                  </a:cubicBezTo>
                  <a:lnTo>
                    <a:pt x="11232" y="544"/>
                  </a:lnTo>
                  <a:cubicBezTo>
                    <a:pt x="11232" y="544"/>
                    <a:pt x="9220" y="0"/>
                    <a:pt x="7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3250175" y="2972950"/>
              <a:ext cx="387575" cy="180775"/>
            </a:xfrm>
            <a:custGeom>
              <a:avLst/>
              <a:gdLst/>
              <a:ahLst/>
              <a:cxnLst/>
              <a:rect l="l" t="t" r="r" b="b"/>
              <a:pathLst>
                <a:path w="15503" h="7231" extrusionOk="0">
                  <a:moveTo>
                    <a:pt x="7261" y="574"/>
                  </a:moveTo>
                  <a:cubicBezTo>
                    <a:pt x="9333" y="574"/>
                    <a:pt x="11313" y="1100"/>
                    <a:pt x="11342" y="1107"/>
                  </a:cubicBezTo>
                  <a:cubicBezTo>
                    <a:pt x="11347" y="1109"/>
                    <a:pt x="11351" y="1110"/>
                    <a:pt x="11356" y="1111"/>
                  </a:cubicBezTo>
                  <a:lnTo>
                    <a:pt x="14515" y="1793"/>
                  </a:lnTo>
                  <a:cubicBezTo>
                    <a:pt x="13155" y="2936"/>
                    <a:pt x="8976" y="6321"/>
                    <a:pt x="7054" y="6462"/>
                  </a:cubicBezTo>
                  <a:cubicBezTo>
                    <a:pt x="6833" y="6478"/>
                    <a:pt x="6595" y="6497"/>
                    <a:pt x="6345" y="6518"/>
                  </a:cubicBezTo>
                  <a:cubicBezTo>
                    <a:pt x="5589" y="6582"/>
                    <a:pt x="4671" y="6659"/>
                    <a:pt x="3793" y="6659"/>
                  </a:cubicBezTo>
                  <a:cubicBezTo>
                    <a:pt x="2581" y="6659"/>
                    <a:pt x="1446" y="6512"/>
                    <a:pt x="923" y="5981"/>
                  </a:cubicBezTo>
                  <a:cubicBezTo>
                    <a:pt x="682" y="5738"/>
                    <a:pt x="584" y="5420"/>
                    <a:pt x="624" y="5012"/>
                  </a:cubicBezTo>
                  <a:cubicBezTo>
                    <a:pt x="856" y="2610"/>
                    <a:pt x="2098" y="1806"/>
                    <a:pt x="4793" y="912"/>
                  </a:cubicBezTo>
                  <a:cubicBezTo>
                    <a:pt x="5546" y="663"/>
                    <a:pt x="6411" y="575"/>
                    <a:pt x="7262" y="575"/>
                  </a:cubicBezTo>
                  <a:lnTo>
                    <a:pt x="7261" y="574"/>
                  </a:lnTo>
                  <a:close/>
                  <a:moveTo>
                    <a:pt x="7283" y="0"/>
                  </a:moveTo>
                  <a:cubicBezTo>
                    <a:pt x="6375" y="0"/>
                    <a:pt x="5440" y="97"/>
                    <a:pt x="4614" y="370"/>
                  </a:cubicBezTo>
                  <a:cubicBezTo>
                    <a:pt x="1795" y="1304"/>
                    <a:pt x="315" y="2271"/>
                    <a:pt x="56" y="4958"/>
                  </a:cubicBezTo>
                  <a:cubicBezTo>
                    <a:pt x="0" y="5536"/>
                    <a:pt x="155" y="6015"/>
                    <a:pt x="517" y="6382"/>
                  </a:cubicBezTo>
                  <a:cubicBezTo>
                    <a:pt x="1176" y="7051"/>
                    <a:pt x="2449" y="7230"/>
                    <a:pt x="3801" y="7230"/>
                  </a:cubicBezTo>
                  <a:cubicBezTo>
                    <a:pt x="4680" y="7230"/>
                    <a:pt x="5595" y="7153"/>
                    <a:pt x="6391" y="7088"/>
                  </a:cubicBezTo>
                  <a:cubicBezTo>
                    <a:pt x="6640" y="7067"/>
                    <a:pt x="6876" y="7047"/>
                    <a:pt x="7095" y="7031"/>
                  </a:cubicBezTo>
                  <a:cubicBezTo>
                    <a:pt x="9585" y="6850"/>
                    <a:pt x="15094" y="2054"/>
                    <a:pt x="15327" y="1851"/>
                  </a:cubicBezTo>
                  <a:cubicBezTo>
                    <a:pt x="15503" y="1696"/>
                    <a:pt x="15428" y="1406"/>
                    <a:pt x="15199" y="1357"/>
                  </a:cubicBezTo>
                  <a:lnTo>
                    <a:pt x="11484" y="554"/>
                  </a:lnTo>
                  <a:cubicBezTo>
                    <a:pt x="11308" y="507"/>
                    <a:pt x="9365" y="0"/>
                    <a:pt x="7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3453725" y="2898900"/>
              <a:ext cx="416450" cy="188275"/>
            </a:xfrm>
            <a:custGeom>
              <a:avLst/>
              <a:gdLst/>
              <a:ahLst/>
              <a:cxnLst/>
              <a:rect l="l" t="t" r="r" b="b"/>
              <a:pathLst>
                <a:path w="16658" h="7531" extrusionOk="0">
                  <a:moveTo>
                    <a:pt x="15850" y="0"/>
                  </a:moveTo>
                  <a:cubicBezTo>
                    <a:pt x="15474" y="0"/>
                    <a:pt x="14892" y="339"/>
                    <a:pt x="13938" y="788"/>
                  </a:cubicBezTo>
                  <a:cubicBezTo>
                    <a:pt x="12672" y="1385"/>
                    <a:pt x="10195" y="2751"/>
                    <a:pt x="9306" y="3246"/>
                  </a:cubicBezTo>
                  <a:lnTo>
                    <a:pt x="9306" y="3246"/>
                  </a:lnTo>
                  <a:cubicBezTo>
                    <a:pt x="9499" y="3116"/>
                    <a:pt x="9772" y="2901"/>
                    <a:pt x="10108" y="2555"/>
                  </a:cubicBezTo>
                  <a:cubicBezTo>
                    <a:pt x="10812" y="1831"/>
                    <a:pt x="11369" y="824"/>
                    <a:pt x="10792" y="404"/>
                  </a:cubicBezTo>
                  <a:cubicBezTo>
                    <a:pt x="10756" y="378"/>
                    <a:pt x="10714" y="365"/>
                    <a:pt x="10667" y="365"/>
                  </a:cubicBezTo>
                  <a:cubicBezTo>
                    <a:pt x="9975" y="365"/>
                    <a:pt x="8146" y="3028"/>
                    <a:pt x="7313" y="3028"/>
                  </a:cubicBezTo>
                  <a:cubicBezTo>
                    <a:pt x="7295" y="3028"/>
                    <a:pt x="7277" y="3026"/>
                    <a:pt x="7260" y="3024"/>
                  </a:cubicBezTo>
                  <a:cubicBezTo>
                    <a:pt x="6402" y="2893"/>
                    <a:pt x="6098" y="1612"/>
                    <a:pt x="5372" y="766"/>
                  </a:cubicBezTo>
                  <a:cubicBezTo>
                    <a:pt x="5134" y="488"/>
                    <a:pt x="4913" y="394"/>
                    <a:pt x="4725" y="394"/>
                  </a:cubicBezTo>
                  <a:cubicBezTo>
                    <a:pt x="4339" y="394"/>
                    <a:pt x="4087" y="784"/>
                    <a:pt x="4087" y="784"/>
                  </a:cubicBezTo>
                  <a:cubicBezTo>
                    <a:pt x="4087" y="784"/>
                    <a:pt x="5115" y="2768"/>
                    <a:pt x="4549" y="3204"/>
                  </a:cubicBezTo>
                  <a:cubicBezTo>
                    <a:pt x="4457" y="3276"/>
                    <a:pt x="4360" y="3309"/>
                    <a:pt x="4259" y="3309"/>
                  </a:cubicBezTo>
                  <a:cubicBezTo>
                    <a:pt x="3742" y="3309"/>
                    <a:pt x="3113" y="2443"/>
                    <a:pt x="2383" y="1379"/>
                  </a:cubicBezTo>
                  <a:cubicBezTo>
                    <a:pt x="2045" y="888"/>
                    <a:pt x="1712" y="737"/>
                    <a:pt x="1431" y="737"/>
                  </a:cubicBezTo>
                  <a:cubicBezTo>
                    <a:pt x="984" y="737"/>
                    <a:pt x="666" y="1118"/>
                    <a:pt x="666" y="1118"/>
                  </a:cubicBezTo>
                  <a:lnTo>
                    <a:pt x="1838" y="3243"/>
                  </a:lnTo>
                  <a:cubicBezTo>
                    <a:pt x="1838" y="3243"/>
                    <a:pt x="1" y="4553"/>
                    <a:pt x="593" y="6115"/>
                  </a:cubicBezTo>
                  <a:lnTo>
                    <a:pt x="1470" y="7531"/>
                  </a:lnTo>
                  <a:cubicBezTo>
                    <a:pt x="1470" y="7531"/>
                    <a:pt x="2041" y="7523"/>
                    <a:pt x="3604" y="6930"/>
                  </a:cubicBezTo>
                  <a:cubicBezTo>
                    <a:pt x="5166" y="6336"/>
                    <a:pt x="8994" y="4426"/>
                    <a:pt x="10979" y="3542"/>
                  </a:cubicBezTo>
                  <a:cubicBezTo>
                    <a:pt x="12965" y="2657"/>
                    <a:pt x="16658" y="1321"/>
                    <a:pt x="16360" y="469"/>
                  </a:cubicBezTo>
                  <a:cubicBezTo>
                    <a:pt x="16245" y="137"/>
                    <a:pt x="16089" y="0"/>
                    <a:pt x="15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3448300" y="2891750"/>
              <a:ext cx="428900" cy="202575"/>
            </a:xfrm>
            <a:custGeom>
              <a:avLst/>
              <a:gdLst/>
              <a:ahLst/>
              <a:cxnLst/>
              <a:rect l="l" t="t" r="r" b="b"/>
              <a:pathLst>
                <a:path w="17156" h="8103" extrusionOk="0">
                  <a:moveTo>
                    <a:pt x="16067" y="1"/>
                  </a:moveTo>
                  <a:cubicBezTo>
                    <a:pt x="15708" y="1"/>
                    <a:pt x="15264" y="217"/>
                    <a:pt x="14621" y="531"/>
                  </a:cubicBezTo>
                  <a:cubicBezTo>
                    <a:pt x="14443" y="619"/>
                    <a:pt x="14247" y="715"/>
                    <a:pt x="14032" y="816"/>
                  </a:cubicBezTo>
                  <a:cubicBezTo>
                    <a:pt x="13286" y="1167"/>
                    <a:pt x="12118" y="1788"/>
                    <a:pt x="11098" y="2340"/>
                  </a:cubicBezTo>
                  <a:cubicBezTo>
                    <a:pt x="11347" y="1968"/>
                    <a:pt x="11565" y="1514"/>
                    <a:pt x="11530" y="1094"/>
                  </a:cubicBezTo>
                  <a:cubicBezTo>
                    <a:pt x="11507" y="831"/>
                    <a:pt x="11385" y="611"/>
                    <a:pt x="11176" y="459"/>
                  </a:cubicBezTo>
                  <a:cubicBezTo>
                    <a:pt x="11085" y="393"/>
                    <a:pt x="10988" y="362"/>
                    <a:pt x="10885" y="362"/>
                  </a:cubicBezTo>
                  <a:cubicBezTo>
                    <a:pt x="10437" y="362"/>
                    <a:pt x="9872" y="942"/>
                    <a:pt x="9143" y="1692"/>
                  </a:cubicBezTo>
                  <a:cubicBezTo>
                    <a:pt x="8651" y="2199"/>
                    <a:pt x="7826" y="3028"/>
                    <a:pt x="7534" y="3028"/>
                  </a:cubicBezTo>
                  <a:cubicBezTo>
                    <a:pt x="7529" y="3028"/>
                    <a:pt x="7524" y="3027"/>
                    <a:pt x="7519" y="3027"/>
                  </a:cubicBezTo>
                  <a:cubicBezTo>
                    <a:pt x="7102" y="2964"/>
                    <a:pt x="6820" y="2474"/>
                    <a:pt x="6494" y="1907"/>
                  </a:cubicBezTo>
                  <a:cubicBezTo>
                    <a:pt x="6291" y="1553"/>
                    <a:pt x="6081" y="1188"/>
                    <a:pt x="5805" y="866"/>
                  </a:cubicBezTo>
                  <a:cubicBezTo>
                    <a:pt x="5537" y="554"/>
                    <a:pt x="5251" y="395"/>
                    <a:pt x="4945" y="395"/>
                  </a:cubicBezTo>
                  <a:cubicBezTo>
                    <a:pt x="4924" y="395"/>
                    <a:pt x="4903" y="396"/>
                    <a:pt x="4883" y="397"/>
                  </a:cubicBezTo>
                  <a:cubicBezTo>
                    <a:pt x="4391" y="430"/>
                    <a:pt x="4096" y="866"/>
                    <a:pt x="4064" y="915"/>
                  </a:cubicBezTo>
                  <a:cubicBezTo>
                    <a:pt x="4009" y="1001"/>
                    <a:pt x="4003" y="1110"/>
                    <a:pt x="4050" y="1201"/>
                  </a:cubicBezTo>
                  <a:cubicBezTo>
                    <a:pt x="4522" y="2113"/>
                    <a:pt x="4785" y="3116"/>
                    <a:pt x="4591" y="3264"/>
                  </a:cubicBezTo>
                  <a:cubicBezTo>
                    <a:pt x="4551" y="3295"/>
                    <a:pt x="4517" y="3310"/>
                    <a:pt x="4475" y="3310"/>
                  </a:cubicBezTo>
                  <a:cubicBezTo>
                    <a:pt x="4465" y="3310"/>
                    <a:pt x="4455" y="3309"/>
                    <a:pt x="4444" y="3307"/>
                  </a:cubicBezTo>
                  <a:cubicBezTo>
                    <a:pt x="4029" y="3242"/>
                    <a:pt x="3310" y="2195"/>
                    <a:pt x="2835" y="1504"/>
                  </a:cubicBezTo>
                  <a:cubicBezTo>
                    <a:pt x="2499" y="1016"/>
                    <a:pt x="2116" y="758"/>
                    <a:pt x="1696" y="739"/>
                  </a:cubicBezTo>
                  <a:cubicBezTo>
                    <a:pt x="1679" y="738"/>
                    <a:pt x="1662" y="737"/>
                    <a:pt x="1645" y="737"/>
                  </a:cubicBezTo>
                  <a:cubicBezTo>
                    <a:pt x="1076" y="737"/>
                    <a:pt x="680" y="1201"/>
                    <a:pt x="664" y="1221"/>
                  </a:cubicBezTo>
                  <a:cubicBezTo>
                    <a:pt x="589" y="1311"/>
                    <a:pt x="577" y="1439"/>
                    <a:pt x="633" y="1542"/>
                  </a:cubicBezTo>
                  <a:lnTo>
                    <a:pt x="1689" y="3455"/>
                  </a:lnTo>
                  <a:cubicBezTo>
                    <a:pt x="1192" y="3876"/>
                    <a:pt x="0" y="5073"/>
                    <a:pt x="544" y="6504"/>
                  </a:cubicBezTo>
                  <a:cubicBezTo>
                    <a:pt x="588" y="6618"/>
                    <a:pt x="695" y="6688"/>
                    <a:pt x="810" y="6688"/>
                  </a:cubicBezTo>
                  <a:cubicBezTo>
                    <a:pt x="844" y="6688"/>
                    <a:pt x="879" y="6682"/>
                    <a:pt x="913" y="6669"/>
                  </a:cubicBezTo>
                  <a:cubicBezTo>
                    <a:pt x="1059" y="6613"/>
                    <a:pt x="1133" y="6448"/>
                    <a:pt x="1078" y="6301"/>
                  </a:cubicBezTo>
                  <a:cubicBezTo>
                    <a:pt x="571" y="4965"/>
                    <a:pt x="2204" y="3774"/>
                    <a:pt x="2221" y="3762"/>
                  </a:cubicBezTo>
                  <a:cubicBezTo>
                    <a:pt x="2339" y="3677"/>
                    <a:pt x="2375" y="3518"/>
                    <a:pt x="2305" y="3391"/>
                  </a:cubicBezTo>
                  <a:lnTo>
                    <a:pt x="1241" y="1463"/>
                  </a:lnTo>
                  <a:cubicBezTo>
                    <a:pt x="1339" y="1389"/>
                    <a:pt x="1483" y="1309"/>
                    <a:pt x="1641" y="1309"/>
                  </a:cubicBezTo>
                  <a:cubicBezTo>
                    <a:pt x="1652" y="1309"/>
                    <a:pt x="1663" y="1310"/>
                    <a:pt x="1674" y="1310"/>
                  </a:cubicBezTo>
                  <a:cubicBezTo>
                    <a:pt x="1904" y="1322"/>
                    <a:pt x="2137" y="1496"/>
                    <a:pt x="2365" y="1828"/>
                  </a:cubicBezTo>
                  <a:cubicBezTo>
                    <a:pt x="3145" y="2964"/>
                    <a:pt x="3746" y="3776"/>
                    <a:pt x="4355" y="3872"/>
                  </a:cubicBezTo>
                  <a:cubicBezTo>
                    <a:pt x="4396" y="3878"/>
                    <a:pt x="4437" y="3882"/>
                    <a:pt x="4477" y="3882"/>
                  </a:cubicBezTo>
                  <a:cubicBezTo>
                    <a:pt x="4643" y="3882"/>
                    <a:pt x="4801" y="3825"/>
                    <a:pt x="4941" y="3717"/>
                  </a:cubicBezTo>
                  <a:cubicBezTo>
                    <a:pt x="5576" y="3227"/>
                    <a:pt x="4962" y="1763"/>
                    <a:pt x="4645" y="1111"/>
                  </a:cubicBezTo>
                  <a:cubicBezTo>
                    <a:pt x="4715" y="1044"/>
                    <a:pt x="4815" y="974"/>
                    <a:pt x="4922" y="967"/>
                  </a:cubicBezTo>
                  <a:cubicBezTo>
                    <a:pt x="4923" y="967"/>
                    <a:pt x="4925" y="967"/>
                    <a:pt x="4926" y="967"/>
                  </a:cubicBezTo>
                  <a:cubicBezTo>
                    <a:pt x="5105" y="967"/>
                    <a:pt x="5262" y="1110"/>
                    <a:pt x="5372" y="1239"/>
                  </a:cubicBezTo>
                  <a:cubicBezTo>
                    <a:pt x="5613" y="1520"/>
                    <a:pt x="5810" y="1862"/>
                    <a:pt x="6000" y="2193"/>
                  </a:cubicBezTo>
                  <a:cubicBezTo>
                    <a:pt x="6367" y="2829"/>
                    <a:pt x="6745" y="3488"/>
                    <a:pt x="7434" y="3592"/>
                  </a:cubicBezTo>
                  <a:cubicBezTo>
                    <a:pt x="7467" y="3597"/>
                    <a:pt x="7500" y="3600"/>
                    <a:pt x="7534" y="3600"/>
                  </a:cubicBezTo>
                  <a:cubicBezTo>
                    <a:pt x="8045" y="3600"/>
                    <a:pt x="8651" y="3018"/>
                    <a:pt x="9553" y="2091"/>
                  </a:cubicBezTo>
                  <a:cubicBezTo>
                    <a:pt x="9969" y="1663"/>
                    <a:pt x="10667" y="945"/>
                    <a:pt x="10840" y="921"/>
                  </a:cubicBezTo>
                  <a:cubicBezTo>
                    <a:pt x="10915" y="977"/>
                    <a:pt x="10953" y="1044"/>
                    <a:pt x="10961" y="1143"/>
                  </a:cubicBezTo>
                  <a:cubicBezTo>
                    <a:pt x="10991" y="1492"/>
                    <a:pt x="10653" y="2095"/>
                    <a:pt x="10121" y="2643"/>
                  </a:cubicBezTo>
                  <a:cubicBezTo>
                    <a:pt x="9802" y="2970"/>
                    <a:pt x="9547" y="3172"/>
                    <a:pt x="9370" y="3290"/>
                  </a:cubicBezTo>
                  <a:cubicBezTo>
                    <a:pt x="9177" y="3398"/>
                    <a:pt x="9062" y="3462"/>
                    <a:pt x="9056" y="3465"/>
                  </a:cubicBezTo>
                  <a:cubicBezTo>
                    <a:pt x="8927" y="3538"/>
                    <a:pt x="8875" y="3697"/>
                    <a:pt x="8936" y="3831"/>
                  </a:cubicBezTo>
                  <a:cubicBezTo>
                    <a:pt x="8983" y="3936"/>
                    <a:pt x="9087" y="3999"/>
                    <a:pt x="9196" y="3999"/>
                  </a:cubicBezTo>
                  <a:cubicBezTo>
                    <a:pt x="9227" y="3999"/>
                    <a:pt x="9259" y="3994"/>
                    <a:pt x="9290" y="3984"/>
                  </a:cubicBezTo>
                  <a:cubicBezTo>
                    <a:pt x="9315" y="3975"/>
                    <a:pt x="9450" y="3924"/>
                    <a:pt x="9674" y="3774"/>
                  </a:cubicBezTo>
                  <a:cubicBezTo>
                    <a:pt x="10573" y="3276"/>
                    <a:pt x="13032" y="1920"/>
                    <a:pt x="14277" y="1332"/>
                  </a:cubicBezTo>
                  <a:cubicBezTo>
                    <a:pt x="14494" y="1230"/>
                    <a:pt x="14692" y="1133"/>
                    <a:pt x="14874" y="1045"/>
                  </a:cubicBezTo>
                  <a:cubicBezTo>
                    <a:pt x="15389" y="794"/>
                    <a:pt x="15842" y="571"/>
                    <a:pt x="16062" y="571"/>
                  </a:cubicBezTo>
                  <a:cubicBezTo>
                    <a:pt x="16092" y="571"/>
                    <a:pt x="16118" y="575"/>
                    <a:pt x="16139" y="584"/>
                  </a:cubicBezTo>
                  <a:cubicBezTo>
                    <a:pt x="16213" y="615"/>
                    <a:pt x="16272" y="745"/>
                    <a:pt x="16307" y="849"/>
                  </a:cubicBezTo>
                  <a:cubicBezTo>
                    <a:pt x="16463" y="1293"/>
                    <a:pt x="13333" y="2611"/>
                    <a:pt x="12305" y="3043"/>
                  </a:cubicBezTo>
                  <a:cubicBezTo>
                    <a:pt x="11862" y="3229"/>
                    <a:pt x="11443" y="3406"/>
                    <a:pt x="11079" y="3567"/>
                  </a:cubicBezTo>
                  <a:cubicBezTo>
                    <a:pt x="10312" y="3909"/>
                    <a:pt x="9285" y="4397"/>
                    <a:pt x="8196" y="4913"/>
                  </a:cubicBezTo>
                  <a:cubicBezTo>
                    <a:pt x="6462" y="5737"/>
                    <a:pt x="4669" y="6588"/>
                    <a:pt x="3718" y="6949"/>
                  </a:cubicBezTo>
                  <a:cubicBezTo>
                    <a:pt x="2251" y="7506"/>
                    <a:pt x="1685" y="7532"/>
                    <a:pt x="1683" y="7532"/>
                  </a:cubicBezTo>
                  <a:cubicBezTo>
                    <a:pt x="1526" y="7533"/>
                    <a:pt x="1398" y="7661"/>
                    <a:pt x="1400" y="7819"/>
                  </a:cubicBezTo>
                  <a:cubicBezTo>
                    <a:pt x="1401" y="7976"/>
                    <a:pt x="1529" y="8103"/>
                    <a:pt x="1686" y="8103"/>
                  </a:cubicBezTo>
                  <a:cubicBezTo>
                    <a:pt x="1686" y="8103"/>
                    <a:pt x="1687" y="8103"/>
                    <a:pt x="1688" y="8103"/>
                  </a:cubicBezTo>
                  <a:lnTo>
                    <a:pt x="1690" y="8103"/>
                  </a:lnTo>
                  <a:cubicBezTo>
                    <a:pt x="1754" y="8102"/>
                    <a:pt x="2356" y="8077"/>
                    <a:pt x="3920" y="7483"/>
                  </a:cubicBezTo>
                  <a:cubicBezTo>
                    <a:pt x="4891" y="7115"/>
                    <a:pt x="6695" y="6257"/>
                    <a:pt x="8440" y="5430"/>
                  </a:cubicBezTo>
                  <a:cubicBezTo>
                    <a:pt x="9525" y="4914"/>
                    <a:pt x="10549" y="4427"/>
                    <a:pt x="11310" y="4089"/>
                  </a:cubicBezTo>
                  <a:cubicBezTo>
                    <a:pt x="11670" y="3928"/>
                    <a:pt x="12086" y="3753"/>
                    <a:pt x="12524" y="3568"/>
                  </a:cubicBezTo>
                  <a:cubicBezTo>
                    <a:pt x="15419" y="2351"/>
                    <a:pt x="17155" y="1547"/>
                    <a:pt x="16846" y="660"/>
                  </a:cubicBezTo>
                  <a:cubicBezTo>
                    <a:pt x="16775" y="458"/>
                    <a:pt x="16648" y="175"/>
                    <a:pt x="16355" y="56"/>
                  </a:cubicBezTo>
                  <a:cubicBezTo>
                    <a:pt x="16264" y="18"/>
                    <a:pt x="16169" y="1"/>
                    <a:pt x="16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2982450" y="3325175"/>
              <a:ext cx="94225" cy="222300"/>
            </a:xfrm>
            <a:custGeom>
              <a:avLst/>
              <a:gdLst/>
              <a:ahLst/>
              <a:cxnLst/>
              <a:rect l="l" t="t" r="r" b="b"/>
              <a:pathLst>
                <a:path w="3769" h="8892" extrusionOk="0">
                  <a:moveTo>
                    <a:pt x="3185" y="0"/>
                  </a:moveTo>
                  <a:cubicBezTo>
                    <a:pt x="3151" y="0"/>
                    <a:pt x="3117" y="7"/>
                    <a:pt x="3083" y="20"/>
                  </a:cubicBezTo>
                  <a:cubicBezTo>
                    <a:pt x="2998" y="53"/>
                    <a:pt x="993" y="841"/>
                    <a:pt x="830" y="2129"/>
                  </a:cubicBezTo>
                  <a:cubicBezTo>
                    <a:pt x="750" y="2766"/>
                    <a:pt x="1118" y="3382"/>
                    <a:pt x="1926" y="3959"/>
                  </a:cubicBezTo>
                  <a:cubicBezTo>
                    <a:pt x="2782" y="4573"/>
                    <a:pt x="3172" y="5209"/>
                    <a:pt x="3086" y="5850"/>
                  </a:cubicBezTo>
                  <a:cubicBezTo>
                    <a:pt x="2963" y="6763"/>
                    <a:pt x="1833" y="7739"/>
                    <a:pt x="206" y="8339"/>
                  </a:cubicBezTo>
                  <a:cubicBezTo>
                    <a:pt x="77" y="8387"/>
                    <a:pt x="1" y="8521"/>
                    <a:pt x="25" y="8657"/>
                  </a:cubicBezTo>
                  <a:cubicBezTo>
                    <a:pt x="49" y="8793"/>
                    <a:pt x="167" y="8892"/>
                    <a:pt x="305" y="8892"/>
                  </a:cubicBezTo>
                  <a:cubicBezTo>
                    <a:pt x="308" y="8892"/>
                    <a:pt x="310" y="8892"/>
                    <a:pt x="313" y="8892"/>
                  </a:cubicBezTo>
                  <a:cubicBezTo>
                    <a:pt x="344" y="8892"/>
                    <a:pt x="375" y="8885"/>
                    <a:pt x="404" y="8874"/>
                  </a:cubicBezTo>
                  <a:cubicBezTo>
                    <a:pt x="1854" y="8339"/>
                    <a:pt x="3469" y="7284"/>
                    <a:pt x="3651" y="5926"/>
                  </a:cubicBezTo>
                  <a:cubicBezTo>
                    <a:pt x="3769" y="5058"/>
                    <a:pt x="3299" y="4241"/>
                    <a:pt x="2259" y="3495"/>
                  </a:cubicBezTo>
                  <a:cubicBezTo>
                    <a:pt x="1635" y="3049"/>
                    <a:pt x="1345" y="2614"/>
                    <a:pt x="1397" y="2201"/>
                  </a:cubicBezTo>
                  <a:cubicBezTo>
                    <a:pt x="1497" y="1412"/>
                    <a:pt x="2797" y="744"/>
                    <a:pt x="3289" y="552"/>
                  </a:cubicBezTo>
                  <a:cubicBezTo>
                    <a:pt x="3436" y="496"/>
                    <a:pt x="3509" y="331"/>
                    <a:pt x="3452" y="183"/>
                  </a:cubicBezTo>
                  <a:cubicBezTo>
                    <a:pt x="3408" y="70"/>
                    <a:pt x="3300" y="0"/>
                    <a:pt x="3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2568275" y="3292950"/>
              <a:ext cx="254925" cy="243225"/>
            </a:xfrm>
            <a:custGeom>
              <a:avLst/>
              <a:gdLst/>
              <a:ahLst/>
              <a:cxnLst/>
              <a:rect l="l" t="t" r="r" b="b"/>
              <a:pathLst>
                <a:path w="10197" h="9729" extrusionOk="0">
                  <a:moveTo>
                    <a:pt x="9880" y="0"/>
                  </a:moveTo>
                  <a:cubicBezTo>
                    <a:pt x="9749" y="0"/>
                    <a:pt x="9632" y="95"/>
                    <a:pt x="9605" y="229"/>
                  </a:cubicBezTo>
                  <a:cubicBezTo>
                    <a:pt x="9586" y="321"/>
                    <a:pt x="7686" y="9157"/>
                    <a:pt x="962" y="9157"/>
                  </a:cubicBezTo>
                  <a:cubicBezTo>
                    <a:pt x="755" y="9157"/>
                    <a:pt x="544" y="9149"/>
                    <a:pt x="328" y="9132"/>
                  </a:cubicBezTo>
                  <a:cubicBezTo>
                    <a:pt x="318" y="9131"/>
                    <a:pt x="307" y="9130"/>
                    <a:pt x="297" y="9130"/>
                  </a:cubicBezTo>
                  <a:cubicBezTo>
                    <a:pt x="150" y="9130"/>
                    <a:pt x="25" y="9242"/>
                    <a:pt x="13" y="9393"/>
                  </a:cubicBezTo>
                  <a:cubicBezTo>
                    <a:pt x="1" y="9552"/>
                    <a:pt x="123" y="9692"/>
                    <a:pt x="282" y="9700"/>
                  </a:cubicBezTo>
                  <a:cubicBezTo>
                    <a:pt x="518" y="9719"/>
                    <a:pt x="748" y="9729"/>
                    <a:pt x="973" y="9729"/>
                  </a:cubicBezTo>
                  <a:cubicBezTo>
                    <a:pt x="8146" y="9729"/>
                    <a:pt x="10144" y="441"/>
                    <a:pt x="10165" y="344"/>
                  </a:cubicBezTo>
                  <a:cubicBezTo>
                    <a:pt x="10196" y="190"/>
                    <a:pt x="10096" y="39"/>
                    <a:pt x="9942" y="7"/>
                  </a:cubicBezTo>
                  <a:cubicBezTo>
                    <a:pt x="9921" y="2"/>
                    <a:pt x="9900" y="0"/>
                    <a:pt x="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2924475" y="3618425"/>
              <a:ext cx="95275" cy="79900"/>
            </a:xfrm>
            <a:custGeom>
              <a:avLst/>
              <a:gdLst/>
              <a:ahLst/>
              <a:cxnLst/>
              <a:rect l="l" t="t" r="r" b="b"/>
              <a:pathLst>
                <a:path w="3811" h="3196" extrusionOk="0">
                  <a:moveTo>
                    <a:pt x="1" y="3195"/>
                  </a:moveTo>
                  <a:lnTo>
                    <a:pt x="38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2914775" y="3611250"/>
              <a:ext cx="113025" cy="94200"/>
            </a:xfrm>
            <a:custGeom>
              <a:avLst/>
              <a:gdLst/>
              <a:ahLst/>
              <a:cxnLst/>
              <a:rect l="l" t="t" r="r" b="b"/>
              <a:pathLst>
                <a:path w="4521" h="3768" extrusionOk="0">
                  <a:moveTo>
                    <a:pt x="4200" y="1"/>
                  </a:moveTo>
                  <a:cubicBezTo>
                    <a:pt x="4135" y="1"/>
                    <a:pt x="4068" y="23"/>
                    <a:pt x="4015" y="69"/>
                  </a:cubicBezTo>
                  <a:lnTo>
                    <a:pt x="205" y="3263"/>
                  </a:lnTo>
                  <a:cubicBezTo>
                    <a:pt x="1" y="3435"/>
                    <a:pt x="123" y="3767"/>
                    <a:pt x="389" y="3767"/>
                  </a:cubicBezTo>
                  <a:cubicBezTo>
                    <a:pt x="456" y="3767"/>
                    <a:pt x="522" y="3743"/>
                    <a:pt x="573" y="3701"/>
                  </a:cubicBezTo>
                  <a:lnTo>
                    <a:pt x="4382" y="506"/>
                  </a:lnTo>
                  <a:cubicBezTo>
                    <a:pt x="4504" y="405"/>
                    <a:pt x="4520" y="224"/>
                    <a:pt x="4419" y="102"/>
                  </a:cubicBezTo>
                  <a:cubicBezTo>
                    <a:pt x="4362" y="35"/>
                    <a:pt x="4282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2606100" y="3138875"/>
              <a:ext cx="37625" cy="149400"/>
            </a:xfrm>
            <a:custGeom>
              <a:avLst/>
              <a:gdLst/>
              <a:ahLst/>
              <a:cxnLst/>
              <a:rect l="l" t="t" r="r" b="b"/>
              <a:pathLst>
                <a:path w="1505" h="5976" extrusionOk="0">
                  <a:moveTo>
                    <a:pt x="0" y="1"/>
                  </a:moveTo>
                  <a:lnTo>
                    <a:pt x="71" y="4996"/>
                  </a:lnTo>
                  <a:lnTo>
                    <a:pt x="1505" y="5976"/>
                  </a:lnTo>
                  <a:lnTo>
                    <a:pt x="1285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2598900" y="3131725"/>
              <a:ext cx="52125" cy="163700"/>
            </a:xfrm>
            <a:custGeom>
              <a:avLst/>
              <a:gdLst/>
              <a:ahLst/>
              <a:cxnLst/>
              <a:rect l="l" t="t" r="r" b="b"/>
              <a:pathLst>
                <a:path w="2085" h="6548" extrusionOk="0">
                  <a:moveTo>
                    <a:pt x="287" y="1"/>
                  </a:moveTo>
                  <a:cubicBezTo>
                    <a:pt x="136" y="1"/>
                    <a:pt x="0" y="124"/>
                    <a:pt x="2" y="290"/>
                  </a:cubicBezTo>
                  <a:lnTo>
                    <a:pt x="73" y="5287"/>
                  </a:lnTo>
                  <a:cubicBezTo>
                    <a:pt x="75" y="5442"/>
                    <a:pt x="222" y="5568"/>
                    <a:pt x="356" y="5568"/>
                  </a:cubicBezTo>
                  <a:cubicBezTo>
                    <a:pt x="359" y="5568"/>
                    <a:pt x="361" y="5568"/>
                    <a:pt x="363" y="5568"/>
                  </a:cubicBezTo>
                  <a:cubicBezTo>
                    <a:pt x="520" y="5566"/>
                    <a:pt x="647" y="5437"/>
                    <a:pt x="645" y="5279"/>
                  </a:cubicBezTo>
                  <a:lnTo>
                    <a:pt x="581" y="723"/>
                  </a:lnTo>
                  <a:lnTo>
                    <a:pt x="1295" y="1031"/>
                  </a:lnTo>
                  <a:lnTo>
                    <a:pt x="1507" y="6274"/>
                  </a:lnTo>
                  <a:cubicBezTo>
                    <a:pt x="1513" y="6427"/>
                    <a:pt x="1638" y="6548"/>
                    <a:pt x="1792" y="6548"/>
                  </a:cubicBezTo>
                  <a:lnTo>
                    <a:pt x="1804" y="6547"/>
                  </a:lnTo>
                  <a:cubicBezTo>
                    <a:pt x="1961" y="6541"/>
                    <a:pt x="2084" y="6407"/>
                    <a:pt x="2078" y="6250"/>
                  </a:cubicBezTo>
                  <a:lnTo>
                    <a:pt x="1858" y="827"/>
                  </a:lnTo>
                  <a:cubicBezTo>
                    <a:pt x="1854" y="717"/>
                    <a:pt x="1786" y="620"/>
                    <a:pt x="1685" y="577"/>
                  </a:cubicBezTo>
                  <a:lnTo>
                    <a:pt x="401" y="25"/>
                  </a:lnTo>
                  <a:cubicBezTo>
                    <a:pt x="363" y="8"/>
                    <a:pt x="325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3201175" y="3152475"/>
              <a:ext cx="40825" cy="132425"/>
            </a:xfrm>
            <a:custGeom>
              <a:avLst/>
              <a:gdLst/>
              <a:ahLst/>
              <a:cxnLst/>
              <a:rect l="l" t="t" r="r" b="b"/>
              <a:pathLst>
                <a:path w="1633" h="5297" extrusionOk="0">
                  <a:moveTo>
                    <a:pt x="1138" y="0"/>
                  </a:moveTo>
                  <a:lnTo>
                    <a:pt x="0" y="301"/>
                  </a:lnTo>
                  <a:lnTo>
                    <a:pt x="71" y="5297"/>
                  </a:lnTo>
                  <a:lnTo>
                    <a:pt x="1633" y="486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3194000" y="3145325"/>
              <a:ext cx="55500" cy="146725"/>
            </a:xfrm>
            <a:custGeom>
              <a:avLst/>
              <a:gdLst/>
              <a:ahLst/>
              <a:cxnLst/>
              <a:rect l="l" t="t" r="r" b="b"/>
              <a:pathLst>
                <a:path w="2220" h="5869" extrusionOk="0">
                  <a:moveTo>
                    <a:pt x="1425" y="1"/>
                  </a:moveTo>
                  <a:cubicBezTo>
                    <a:pt x="1401" y="1"/>
                    <a:pt x="1376" y="4"/>
                    <a:pt x="1352" y="10"/>
                  </a:cubicBezTo>
                  <a:lnTo>
                    <a:pt x="214" y="312"/>
                  </a:lnTo>
                  <a:cubicBezTo>
                    <a:pt x="88" y="345"/>
                    <a:pt x="0" y="460"/>
                    <a:pt x="2" y="592"/>
                  </a:cubicBezTo>
                  <a:lnTo>
                    <a:pt x="73" y="5587"/>
                  </a:lnTo>
                  <a:cubicBezTo>
                    <a:pt x="75" y="5744"/>
                    <a:pt x="202" y="5869"/>
                    <a:pt x="358" y="5869"/>
                  </a:cubicBezTo>
                  <a:lnTo>
                    <a:pt x="362" y="5869"/>
                  </a:lnTo>
                  <a:cubicBezTo>
                    <a:pt x="520" y="5867"/>
                    <a:pt x="646" y="5737"/>
                    <a:pt x="644" y="5580"/>
                  </a:cubicBezTo>
                  <a:lnTo>
                    <a:pt x="576" y="806"/>
                  </a:lnTo>
                  <a:lnTo>
                    <a:pt x="1175" y="648"/>
                  </a:lnTo>
                  <a:lnTo>
                    <a:pt x="1636" y="5181"/>
                  </a:lnTo>
                  <a:cubicBezTo>
                    <a:pt x="1650" y="5326"/>
                    <a:pt x="1767" y="5438"/>
                    <a:pt x="1912" y="5438"/>
                  </a:cubicBezTo>
                  <a:cubicBezTo>
                    <a:pt x="1924" y="5438"/>
                    <a:pt x="1936" y="5438"/>
                    <a:pt x="1948" y="5436"/>
                  </a:cubicBezTo>
                  <a:cubicBezTo>
                    <a:pt x="2106" y="5420"/>
                    <a:pt x="2220" y="5280"/>
                    <a:pt x="2204" y="5123"/>
                  </a:cubicBezTo>
                  <a:lnTo>
                    <a:pt x="1709" y="257"/>
                  </a:lnTo>
                  <a:cubicBezTo>
                    <a:pt x="1700" y="173"/>
                    <a:pt x="1657" y="98"/>
                    <a:pt x="1587" y="51"/>
                  </a:cubicBezTo>
                  <a:cubicBezTo>
                    <a:pt x="1539" y="18"/>
                    <a:pt x="1483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2834325" y="3197775"/>
              <a:ext cx="40850" cy="121700"/>
            </a:xfrm>
            <a:custGeom>
              <a:avLst/>
              <a:gdLst/>
              <a:ahLst/>
              <a:cxnLst/>
              <a:rect l="l" t="t" r="r" b="b"/>
              <a:pathLst>
                <a:path w="1634" h="4868" extrusionOk="0">
                  <a:moveTo>
                    <a:pt x="1139" y="1"/>
                  </a:moveTo>
                  <a:lnTo>
                    <a:pt x="1" y="303"/>
                  </a:lnTo>
                  <a:lnTo>
                    <a:pt x="150" y="4766"/>
                  </a:lnTo>
                  <a:lnTo>
                    <a:pt x="1634" y="4868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2827125" y="3190650"/>
              <a:ext cx="55550" cy="135975"/>
            </a:xfrm>
            <a:custGeom>
              <a:avLst/>
              <a:gdLst/>
              <a:ahLst/>
              <a:cxnLst/>
              <a:rect l="l" t="t" r="r" b="b"/>
              <a:pathLst>
                <a:path w="2222" h="5439" extrusionOk="0">
                  <a:moveTo>
                    <a:pt x="1429" y="1"/>
                  </a:moveTo>
                  <a:cubicBezTo>
                    <a:pt x="1404" y="1"/>
                    <a:pt x="1379" y="4"/>
                    <a:pt x="1354" y="11"/>
                  </a:cubicBezTo>
                  <a:lnTo>
                    <a:pt x="217" y="312"/>
                  </a:lnTo>
                  <a:cubicBezTo>
                    <a:pt x="88" y="345"/>
                    <a:pt x="1" y="464"/>
                    <a:pt x="5" y="598"/>
                  </a:cubicBezTo>
                  <a:lnTo>
                    <a:pt x="154" y="5059"/>
                  </a:lnTo>
                  <a:cubicBezTo>
                    <a:pt x="158" y="5214"/>
                    <a:pt x="298" y="5335"/>
                    <a:pt x="441" y="5335"/>
                  </a:cubicBezTo>
                  <a:cubicBezTo>
                    <a:pt x="444" y="5335"/>
                    <a:pt x="446" y="5335"/>
                    <a:pt x="449" y="5335"/>
                  </a:cubicBezTo>
                  <a:cubicBezTo>
                    <a:pt x="606" y="5330"/>
                    <a:pt x="729" y="5198"/>
                    <a:pt x="724" y="5041"/>
                  </a:cubicBezTo>
                  <a:lnTo>
                    <a:pt x="584" y="805"/>
                  </a:lnTo>
                  <a:lnTo>
                    <a:pt x="1177" y="648"/>
                  </a:lnTo>
                  <a:lnTo>
                    <a:pt x="1638" y="5182"/>
                  </a:lnTo>
                  <a:cubicBezTo>
                    <a:pt x="1652" y="5328"/>
                    <a:pt x="1775" y="5438"/>
                    <a:pt x="1922" y="5439"/>
                  </a:cubicBezTo>
                  <a:cubicBezTo>
                    <a:pt x="1932" y="5439"/>
                    <a:pt x="1941" y="5438"/>
                    <a:pt x="1951" y="5436"/>
                  </a:cubicBezTo>
                  <a:cubicBezTo>
                    <a:pt x="2108" y="5420"/>
                    <a:pt x="2222" y="5281"/>
                    <a:pt x="2207" y="5123"/>
                  </a:cubicBezTo>
                  <a:lnTo>
                    <a:pt x="1712" y="257"/>
                  </a:lnTo>
                  <a:cubicBezTo>
                    <a:pt x="1697" y="108"/>
                    <a:pt x="1571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2533925" y="2094650"/>
              <a:ext cx="827175" cy="1119875"/>
            </a:xfrm>
            <a:custGeom>
              <a:avLst/>
              <a:gdLst/>
              <a:ahLst/>
              <a:cxnLst/>
              <a:rect l="l" t="t" r="r" b="b"/>
              <a:pathLst>
                <a:path w="33087" h="44795" extrusionOk="0">
                  <a:moveTo>
                    <a:pt x="16422" y="1"/>
                  </a:moveTo>
                  <a:cubicBezTo>
                    <a:pt x="14570" y="1"/>
                    <a:pt x="13104" y="274"/>
                    <a:pt x="13104" y="274"/>
                  </a:cubicBezTo>
                  <a:cubicBezTo>
                    <a:pt x="13104" y="274"/>
                    <a:pt x="116" y="3883"/>
                    <a:pt x="132" y="5024"/>
                  </a:cubicBezTo>
                  <a:cubicBezTo>
                    <a:pt x="149" y="6167"/>
                    <a:pt x="1" y="36148"/>
                    <a:pt x="36" y="38621"/>
                  </a:cubicBezTo>
                  <a:cubicBezTo>
                    <a:pt x="70" y="41096"/>
                    <a:pt x="3426" y="42857"/>
                    <a:pt x="7916" y="44030"/>
                  </a:cubicBezTo>
                  <a:cubicBezTo>
                    <a:pt x="9998" y="44574"/>
                    <a:pt x="13345" y="44794"/>
                    <a:pt x="16553" y="44794"/>
                  </a:cubicBezTo>
                  <a:cubicBezTo>
                    <a:pt x="20261" y="44794"/>
                    <a:pt x="23784" y="44501"/>
                    <a:pt x="24952" y="44076"/>
                  </a:cubicBezTo>
                  <a:cubicBezTo>
                    <a:pt x="27130" y="43283"/>
                    <a:pt x="30069" y="42481"/>
                    <a:pt x="30430" y="41048"/>
                  </a:cubicBezTo>
                  <a:cubicBezTo>
                    <a:pt x="30790" y="39615"/>
                    <a:pt x="30592" y="25532"/>
                    <a:pt x="30653" y="23152"/>
                  </a:cubicBezTo>
                  <a:cubicBezTo>
                    <a:pt x="30715" y="20773"/>
                    <a:pt x="33087" y="13505"/>
                    <a:pt x="32288" y="10852"/>
                  </a:cubicBezTo>
                  <a:cubicBezTo>
                    <a:pt x="31489" y="8199"/>
                    <a:pt x="29936" y="6032"/>
                    <a:pt x="28303" y="5008"/>
                  </a:cubicBezTo>
                  <a:cubicBezTo>
                    <a:pt x="26670" y="3984"/>
                    <a:pt x="22345" y="904"/>
                    <a:pt x="19386" y="280"/>
                  </a:cubicBezTo>
                  <a:cubicBezTo>
                    <a:pt x="18392" y="71"/>
                    <a:pt x="17358" y="1"/>
                    <a:pt x="1642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2527125" y="2087475"/>
              <a:ext cx="834075" cy="1134075"/>
            </a:xfrm>
            <a:custGeom>
              <a:avLst/>
              <a:gdLst/>
              <a:ahLst/>
              <a:cxnLst/>
              <a:rect l="l" t="t" r="r" b="b"/>
              <a:pathLst>
                <a:path w="33363" h="45363" extrusionOk="0">
                  <a:moveTo>
                    <a:pt x="16701" y="574"/>
                  </a:moveTo>
                  <a:cubicBezTo>
                    <a:pt x="17620" y="574"/>
                    <a:pt x="18632" y="642"/>
                    <a:pt x="19599" y="846"/>
                  </a:cubicBezTo>
                  <a:cubicBezTo>
                    <a:pt x="22041" y="1362"/>
                    <a:pt x="25438" y="3587"/>
                    <a:pt x="27466" y="4917"/>
                  </a:cubicBezTo>
                  <a:cubicBezTo>
                    <a:pt x="27842" y="5162"/>
                    <a:pt x="28167" y="5375"/>
                    <a:pt x="28423" y="5537"/>
                  </a:cubicBezTo>
                  <a:cubicBezTo>
                    <a:pt x="30059" y="6563"/>
                    <a:pt x="31540" y="8741"/>
                    <a:pt x="32286" y="11222"/>
                  </a:cubicBezTo>
                  <a:cubicBezTo>
                    <a:pt x="32772" y="12835"/>
                    <a:pt x="31995" y="16408"/>
                    <a:pt x="31371" y="19278"/>
                  </a:cubicBezTo>
                  <a:cubicBezTo>
                    <a:pt x="30991" y="21026"/>
                    <a:pt x="30663" y="22536"/>
                    <a:pt x="30640" y="23433"/>
                  </a:cubicBezTo>
                  <a:cubicBezTo>
                    <a:pt x="30621" y="24156"/>
                    <a:pt x="30626" y="25912"/>
                    <a:pt x="30632" y="28135"/>
                  </a:cubicBezTo>
                  <a:cubicBezTo>
                    <a:pt x="30646" y="32979"/>
                    <a:pt x="30668" y="40301"/>
                    <a:pt x="30425" y="41265"/>
                  </a:cubicBezTo>
                  <a:cubicBezTo>
                    <a:pt x="30153" y="42345"/>
                    <a:pt x="27999" y="43093"/>
                    <a:pt x="26098" y="43753"/>
                  </a:cubicBezTo>
                  <a:cubicBezTo>
                    <a:pt x="25765" y="43868"/>
                    <a:pt x="25438" y="43982"/>
                    <a:pt x="25127" y="44095"/>
                  </a:cubicBezTo>
                  <a:cubicBezTo>
                    <a:pt x="24024" y="44497"/>
                    <a:pt x="20479" y="44803"/>
                    <a:pt x="16736" y="44803"/>
                  </a:cubicBezTo>
                  <a:cubicBezTo>
                    <a:pt x="13616" y="44803"/>
                    <a:pt x="10358" y="44590"/>
                    <a:pt x="8260" y="44042"/>
                  </a:cubicBezTo>
                  <a:cubicBezTo>
                    <a:pt x="4782" y="43132"/>
                    <a:pt x="629" y="41503"/>
                    <a:pt x="592" y="38905"/>
                  </a:cubicBezTo>
                  <a:cubicBezTo>
                    <a:pt x="572" y="37435"/>
                    <a:pt x="616" y="26188"/>
                    <a:pt x="652" y="17150"/>
                  </a:cubicBezTo>
                  <a:cubicBezTo>
                    <a:pt x="676" y="11045"/>
                    <a:pt x="698" y="5773"/>
                    <a:pt x="684" y="5347"/>
                  </a:cubicBezTo>
                  <a:cubicBezTo>
                    <a:pt x="1013" y="4654"/>
                    <a:pt x="7426" y="2511"/>
                    <a:pt x="13440" y="839"/>
                  </a:cubicBezTo>
                  <a:cubicBezTo>
                    <a:pt x="13581" y="814"/>
                    <a:pt x="14976" y="574"/>
                    <a:pt x="16701" y="574"/>
                  </a:cubicBezTo>
                  <a:close/>
                  <a:moveTo>
                    <a:pt x="16682" y="1"/>
                  </a:moveTo>
                  <a:cubicBezTo>
                    <a:pt x="14858" y="1"/>
                    <a:pt x="13415" y="264"/>
                    <a:pt x="13324" y="280"/>
                  </a:cubicBezTo>
                  <a:cubicBezTo>
                    <a:pt x="13316" y="282"/>
                    <a:pt x="13308" y="283"/>
                    <a:pt x="13300" y="285"/>
                  </a:cubicBezTo>
                  <a:cubicBezTo>
                    <a:pt x="8370" y="1656"/>
                    <a:pt x="102" y="4131"/>
                    <a:pt x="119" y="5316"/>
                  </a:cubicBezTo>
                  <a:cubicBezTo>
                    <a:pt x="126" y="5776"/>
                    <a:pt x="105" y="11046"/>
                    <a:pt x="81" y="17148"/>
                  </a:cubicBezTo>
                  <a:cubicBezTo>
                    <a:pt x="46" y="26189"/>
                    <a:pt x="1" y="37439"/>
                    <a:pt x="22" y="38914"/>
                  </a:cubicBezTo>
                  <a:cubicBezTo>
                    <a:pt x="55" y="41287"/>
                    <a:pt x="2779" y="43198"/>
                    <a:pt x="8115" y="44594"/>
                  </a:cubicBezTo>
                  <a:cubicBezTo>
                    <a:pt x="10195" y="45138"/>
                    <a:pt x="13607" y="45363"/>
                    <a:pt x="16880" y="45363"/>
                  </a:cubicBezTo>
                  <a:cubicBezTo>
                    <a:pt x="20579" y="45363"/>
                    <a:pt x="24103" y="45075"/>
                    <a:pt x="25322" y="44632"/>
                  </a:cubicBezTo>
                  <a:cubicBezTo>
                    <a:pt x="25630" y="44519"/>
                    <a:pt x="25954" y="44407"/>
                    <a:pt x="26285" y="44292"/>
                  </a:cubicBezTo>
                  <a:cubicBezTo>
                    <a:pt x="28422" y="43550"/>
                    <a:pt x="30631" y="42784"/>
                    <a:pt x="30978" y="41406"/>
                  </a:cubicBezTo>
                  <a:cubicBezTo>
                    <a:pt x="31239" y="40372"/>
                    <a:pt x="31218" y="33298"/>
                    <a:pt x="31203" y="28134"/>
                  </a:cubicBezTo>
                  <a:cubicBezTo>
                    <a:pt x="31198" y="25916"/>
                    <a:pt x="31192" y="24163"/>
                    <a:pt x="31211" y="23448"/>
                  </a:cubicBezTo>
                  <a:cubicBezTo>
                    <a:pt x="31232" y="22606"/>
                    <a:pt x="31570" y="21048"/>
                    <a:pt x="31929" y="19400"/>
                  </a:cubicBezTo>
                  <a:cubicBezTo>
                    <a:pt x="32601" y="16312"/>
                    <a:pt x="33362" y="12813"/>
                    <a:pt x="32834" y="11058"/>
                  </a:cubicBezTo>
                  <a:cubicBezTo>
                    <a:pt x="32049" y="8451"/>
                    <a:pt x="30475" y="6150"/>
                    <a:pt x="28728" y="5054"/>
                  </a:cubicBezTo>
                  <a:cubicBezTo>
                    <a:pt x="28473" y="4894"/>
                    <a:pt x="28151" y="4683"/>
                    <a:pt x="27780" y="4441"/>
                  </a:cubicBezTo>
                  <a:cubicBezTo>
                    <a:pt x="25716" y="3088"/>
                    <a:pt x="22263" y="826"/>
                    <a:pt x="19716" y="289"/>
                  </a:cubicBezTo>
                  <a:cubicBezTo>
                    <a:pt x="18693" y="73"/>
                    <a:pt x="17636" y="1"/>
                    <a:pt x="16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3086125" y="2295675"/>
              <a:ext cx="88675" cy="883775"/>
            </a:xfrm>
            <a:custGeom>
              <a:avLst/>
              <a:gdLst/>
              <a:ahLst/>
              <a:cxnLst/>
              <a:rect l="l" t="t" r="r" b="b"/>
              <a:pathLst>
                <a:path w="3547" h="35351" extrusionOk="0">
                  <a:moveTo>
                    <a:pt x="310" y="1"/>
                  </a:moveTo>
                  <a:cubicBezTo>
                    <a:pt x="293" y="1"/>
                    <a:pt x="276" y="2"/>
                    <a:pt x="259" y="6"/>
                  </a:cubicBezTo>
                  <a:cubicBezTo>
                    <a:pt x="103" y="33"/>
                    <a:pt x="0" y="182"/>
                    <a:pt x="28" y="337"/>
                  </a:cubicBezTo>
                  <a:cubicBezTo>
                    <a:pt x="45" y="427"/>
                    <a:pt x="1652" y="9427"/>
                    <a:pt x="892" y="13702"/>
                  </a:cubicBezTo>
                  <a:cubicBezTo>
                    <a:pt x="358" y="16705"/>
                    <a:pt x="897" y="26699"/>
                    <a:pt x="1443" y="28756"/>
                  </a:cubicBezTo>
                  <a:cubicBezTo>
                    <a:pt x="2137" y="31377"/>
                    <a:pt x="2306" y="34433"/>
                    <a:pt x="1369" y="34800"/>
                  </a:cubicBezTo>
                  <a:cubicBezTo>
                    <a:pt x="1241" y="34850"/>
                    <a:pt x="1166" y="34983"/>
                    <a:pt x="1192" y="35119"/>
                  </a:cubicBezTo>
                  <a:cubicBezTo>
                    <a:pt x="1217" y="35253"/>
                    <a:pt x="1334" y="35351"/>
                    <a:pt x="1471" y="35351"/>
                  </a:cubicBezTo>
                  <a:cubicBezTo>
                    <a:pt x="1472" y="35351"/>
                    <a:pt x="1472" y="35351"/>
                    <a:pt x="1473" y="35351"/>
                  </a:cubicBezTo>
                  <a:cubicBezTo>
                    <a:pt x="1508" y="35351"/>
                    <a:pt x="1544" y="35344"/>
                    <a:pt x="1577" y="35331"/>
                  </a:cubicBezTo>
                  <a:cubicBezTo>
                    <a:pt x="3546" y="34561"/>
                    <a:pt x="2010" y="28669"/>
                    <a:pt x="1995" y="28610"/>
                  </a:cubicBezTo>
                  <a:cubicBezTo>
                    <a:pt x="1458" y="26587"/>
                    <a:pt x="929" y="16757"/>
                    <a:pt x="1454" y="13802"/>
                  </a:cubicBezTo>
                  <a:cubicBezTo>
                    <a:pt x="2231" y="9427"/>
                    <a:pt x="658" y="609"/>
                    <a:pt x="590" y="236"/>
                  </a:cubicBezTo>
                  <a:cubicBezTo>
                    <a:pt x="565" y="98"/>
                    <a:pt x="445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2805025" y="1952550"/>
              <a:ext cx="390350" cy="379525"/>
            </a:xfrm>
            <a:custGeom>
              <a:avLst/>
              <a:gdLst/>
              <a:ahLst/>
              <a:cxnLst/>
              <a:rect l="l" t="t" r="r" b="b"/>
              <a:pathLst>
                <a:path w="15614" h="15181" extrusionOk="0">
                  <a:moveTo>
                    <a:pt x="7579" y="0"/>
                  </a:moveTo>
                  <a:cubicBezTo>
                    <a:pt x="7504" y="0"/>
                    <a:pt x="7437" y="7"/>
                    <a:pt x="7377" y="21"/>
                  </a:cubicBezTo>
                  <a:cubicBezTo>
                    <a:pt x="6243" y="280"/>
                    <a:pt x="5116" y="946"/>
                    <a:pt x="5116" y="946"/>
                  </a:cubicBezTo>
                  <a:cubicBezTo>
                    <a:pt x="5116" y="946"/>
                    <a:pt x="5091" y="945"/>
                    <a:pt x="5048" y="945"/>
                  </a:cubicBezTo>
                  <a:cubicBezTo>
                    <a:pt x="4754" y="945"/>
                    <a:pt x="3591" y="991"/>
                    <a:pt x="3178" y="1705"/>
                  </a:cubicBezTo>
                  <a:cubicBezTo>
                    <a:pt x="2701" y="2523"/>
                    <a:pt x="1" y="6784"/>
                    <a:pt x="1" y="6784"/>
                  </a:cubicBezTo>
                  <a:lnTo>
                    <a:pt x="3530" y="15181"/>
                  </a:lnTo>
                  <a:lnTo>
                    <a:pt x="7619" y="11387"/>
                  </a:lnTo>
                  <a:lnTo>
                    <a:pt x="11553" y="14011"/>
                  </a:lnTo>
                  <a:lnTo>
                    <a:pt x="13128" y="10497"/>
                  </a:lnTo>
                  <a:lnTo>
                    <a:pt x="15613" y="13955"/>
                  </a:lnTo>
                  <a:cubicBezTo>
                    <a:pt x="15613" y="13955"/>
                    <a:pt x="14365" y="6094"/>
                    <a:pt x="13525" y="4076"/>
                  </a:cubicBezTo>
                  <a:cubicBezTo>
                    <a:pt x="12729" y="2163"/>
                    <a:pt x="8938" y="0"/>
                    <a:pt x="757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2797525" y="1945450"/>
              <a:ext cx="405400" cy="393750"/>
            </a:xfrm>
            <a:custGeom>
              <a:avLst/>
              <a:gdLst/>
              <a:ahLst/>
              <a:cxnLst/>
              <a:rect l="l" t="t" r="r" b="b"/>
              <a:pathLst>
                <a:path w="16216" h="15750" extrusionOk="0">
                  <a:moveTo>
                    <a:pt x="7882" y="568"/>
                  </a:moveTo>
                  <a:cubicBezTo>
                    <a:pt x="9019" y="568"/>
                    <a:pt x="12793" y="2625"/>
                    <a:pt x="13561" y="4469"/>
                  </a:cubicBezTo>
                  <a:cubicBezTo>
                    <a:pt x="14183" y="5961"/>
                    <a:pt x="15047" y="10803"/>
                    <a:pt x="15433" y="13080"/>
                  </a:cubicBezTo>
                  <a:lnTo>
                    <a:pt x="13660" y="10614"/>
                  </a:lnTo>
                  <a:cubicBezTo>
                    <a:pt x="13605" y="10539"/>
                    <a:pt x="13519" y="10495"/>
                    <a:pt x="13427" y="10495"/>
                  </a:cubicBezTo>
                  <a:cubicBezTo>
                    <a:pt x="13417" y="10495"/>
                    <a:pt x="13408" y="10496"/>
                    <a:pt x="13399" y="10497"/>
                  </a:cubicBezTo>
                  <a:cubicBezTo>
                    <a:pt x="13298" y="10506"/>
                    <a:pt x="13210" y="10571"/>
                    <a:pt x="13168" y="10663"/>
                  </a:cubicBezTo>
                  <a:lnTo>
                    <a:pt x="11731" y="13870"/>
                  </a:lnTo>
                  <a:lnTo>
                    <a:pt x="8077" y="11434"/>
                  </a:lnTo>
                  <a:cubicBezTo>
                    <a:pt x="8029" y="11401"/>
                    <a:pt x="7973" y="11385"/>
                    <a:pt x="7918" y="11385"/>
                  </a:cubicBezTo>
                  <a:cubicBezTo>
                    <a:pt x="7848" y="11385"/>
                    <a:pt x="7778" y="11411"/>
                    <a:pt x="7724" y="11461"/>
                  </a:cubicBezTo>
                  <a:lnTo>
                    <a:pt x="3935" y="14978"/>
                  </a:lnTo>
                  <a:lnTo>
                    <a:pt x="622" y="7095"/>
                  </a:lnTo>
                  <a:cubicBezTo>
                    <a:pt x="1080" y="6370"/>
                    <a:pt x="3292" y="2876"/>
                    <a:pt x="3724" y="2131"/>
                  </a:cubicBezTo>
                  <a:cubicBezTo>
                    <a:pt x="4024" y="1616"/>
                    <a:pt x="4935" y="1514"/>
                    <a:pt x="5337" y="1514"/>
                  </a:cubicBezTo>
                  <a:cubicBezTo>
                    <a:pt x="5361" y="1514"/>
                    <a:pt x="5384" y="1514"/>
                    <a:pt x="5404" y="1515"/>
                  </a:cubicBezTo>
                  <a:cubicBezTo>
                    <a:pt x="5409" y="1515"/>
                    <a:pt x="5414" y="1515"/>
                    <a:pt x="5420" y="1515"/>
                  </a:cubicBezTo>
                  <a:cubicBezTo>
                    <a:pt x="5470" y="1515"/>
                    <a:pt x="5518" y="1501"/>
                    <a:pt x="5561" y="1475"/>
                  </a:cubicBezTo>
                  <a:cubicBezTo>
                    <a:pt x="5571" y="1469"/>
                    <a:pt x="6665" y="829"/>
                    <a:pt x="7740" y="582"/>
                  </a:cubicBezTo>
                  <a:cubicBezTo>
                    <a:pt x="7781" y="573"/>
                    <a:pt x="7829" y="568"/>
                    <a:pt x="7882" y="568"/>
                  </a:cubicBezTo>
                  <a:close/>
                  <a:moveTo>
                    <a:pt x="7861" y="1"/>
                  </a:moveTo>
                  <a:cubicBezTo>
                    <a:pt x="7770" y="1"/>
                    <a:pt x="7686" y="9"/>
                    <a:pt x="7613" y="26"/>
                  </a:cubicBezTo>
                  <a:cubicBezTo>
                    <a:pt x="6601" y="258"/>
                    <a:pt x="5613" y="789"/>
                    <a:pt x="5341" y="943"/>
                  </a:cubicBezTo>
                  <a:cubicBezTo>
                    <a:pt x="4994" y="943"/>
                    <a:pt x="3720" y="1004"/>
                    <a:pt x="3231" y="1844"/>
                  </a:cubicBezTo>
                  <a:cubicBezTo>
                    <a:pt x="2763" y="2648"/>
                    <a:pt x="87" y="6872"/>
                    <a:pt x="60" y="6916"/>
                  </a:cubicBezTo>
                  <a:cubicBezTo>
                    <a:pt x="10" y="6994"/>
                    <a:pt x="1" y="7093"/>
                    <a:pt x="37" y="7179"/>
                  </a:cubicBezTo>
                  <a:lnTo>
                    <a:pt x="3567" y="15575"/>
                  </a:lnTo>
                  <a:cubicBezTo>
                    <a:pt x="3603" y="15661"/>
                    <a:pt x="3679" y="15724"/>
                    <a:pt x="3770" y="15743"/>
                  </a:cubicBezTo>
                  <a:cubicBezTo>
                    <a:pt x="3790" y="15747"/>
                    <a:pt x="3809" y="15750"/>
                    <a:pt x="3830" y="15750"/>
                  </a:cubicBezTo>
                  <a:cubicBezTo>
                    <a:pt x="3902" y="15750"/>
                    <a:pt x="3971" y="15722"/>
                    <a:pt x="4024" y="15674"/>
                  </a:cubicBezTo>
                  <a:lnTo>
                    <a:pt x="7947" y="12034"/>
                  </a:lnTo>
                  <a:lnTo>
                    <a:pt x="11695" y="14533"/>
                  </a:lnTo>
                  <a:cubicBezTo>
                    <a:pt x="11744" y="14566"/>
                    <a:pt x="11799" y="14581"/>
                    <a:pt x="11853" y="14581"/>
                  </a:cubicBezTo>
                  <a:cubicBezTo>
                    <a:pt x="11961" y="14581"/>
                    <a:pt x="12066" y="14520"/>
                    <a:pt x="12114" y="14412"/>
                  </a:cubicBezTo>
                  <a:lnTo>
                    <a:pt x="13485" y="11350"/>
                  </a:lnTo>
                  <a:lnTo>
                    <a:pt x="15681" y="14405"/>
                  </a:lnTo>
                  <a:cubicBezTo>
                    <a:pt x="15736" y="14482"/>
                    <a:pt x="15823" y="14524"/>
                    <a:pt x="15913" y="14524"/>
                  </a:cubicBezTo>
                  <a:cubicBezTo>
                    <a:pt x="15949" y="14524"/>
                    <a:pt x="15986" y="14517"/>
                    <a:pt x="16021" y="14503"/>
                  </a:cubicBezTo>
                  <a:cubicBezTo>
                    <a:pt x="16144" y="14452"/>
                    <a:pt x="16216" y="14324"/>
                    <a:pt x="16195" y="14193"/>
                  </a:cubicBezTo>
                  <a:cubicBezTo>
                    <a:pt x="16144" y="13871"/>
                    <a:pt x="14932" y="6276"/>
                    <a:pt x="14088" y="4250"/>
                  </a:cubicBezTo>
                  <a:cubicBezTo>
                    <a:pt x="13253" y="2244"/>
                    <a:pt x="9374" y="1"/>
                    <a:pt x="7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2920425" y="1827975"/>
              <a:ext cx="194300" cy="474875"/>
            </a:xfrm>
            <a:custGeom>
              <a:avLst/>
              <a:gdLst/>
              <a:ahLst/>
              <a:cxnLst/>
              <a:rect l="l" t="t" r="r" b="b"/>
              <a:pathLst>
                <a:path w="7772" h="18995" extrusionOk="0">
                  <a:moveTo>
                    <a:pt x="498" y="1"/>
                  </a:moveTo>
                  <a:cubicBezTo>
                    <a:pt x="498" y="1"/>
                    <a:pt x="1" y="5123"/>
                    <a:pt x="31" y="7234"/>
                  </a:cubicBezTo>
                  <a:cubicBezTo>
                    <a:pt x="61" y="9346"/>
                    <a:pt x="2407" y="14429"/>
                    <a:pt x="3068" y="15231"/>
                  </a:cubicBezTo>
                  <a:cubicBezTo>
                    <a:pt x="3729" y="16035"/>
                    <a:pt x="6937" y="18994"/>
                    <a:pt x="6937" y="18994"/>
                  </a:cubicBezTo>
                  <a:cubicBezTo>
                    <a:pt x="6937" y="18994"/>
                    <a:pt x="7362" y="14522"/>
                    <a:pt x="7501" y="12895"/>
                  </a:cubicBezTo>
                  <a:cubicBezTo>
                    <a:pt x="7640" y="11269"/>
                    <a:pt x="7772" y="9075"/>
                    <a:pt x="7772" y="9075"/>
                  </a:cubicBezTo>
                  <a:cubicBezTo>
                    <a:pt x="7772" y="9075"/>
                    <a:pt x="4320" y="6199"/>
                    <a:pt x="3237" y="4265"/>
                  </a:cubicBezTo>
                  <a:cubicBezTo>
                    <a:pt x="2155" y="2331"/>
                    <a:pt x="498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2913325" y="1820825"/>
              <a:ext cx="208675" cy="489150"/>
            </a:xfrm>
            <a:custGeom>
              <a:avLst/>
              <a:gdLst/>
              <a:ahLst/>
              <a:cxnLst/>
              <a:rect l="l" t="t" r="r" b="b"/>
              <a:pathLst>
                <a:path w="8347" h="19566" extrusionOk="0">
                  <a:moveTo>
                    <a:pt x="994" y="1092"/>
                  </a:moveTo>
                  <a:cubicBezTo>
                    <a:pt x="1560" y="1918"/>
                    <a:pt x="2551" y="3402"/>
                    <a:pt x="3272" y="4691"/>
                  </a:cubicBezTo>
                  <a:cubicBezTo>
                    <a:pt x="4270" y="6474"/>
                    <a:pt x="7149" y="8966"/>
                    <a:pt x="7762" y="9486"/>
                  </a:cubicBezTo>
                  <a:cubicBezTo>
                    <a:pt x="7731" y="9999"/>
                    <a:pt x="7618" y="11790"/>
                    <a:pt x="7500" y="13156"/>
                  </a:cubicBezTo>
                  <a:cubicBezTo>
                    <a:pt x="7392" y="14423"/>
                    <a:pt x="7111" y="17417"/>
                    <a:pt x="6992" y="18678"/>
                  </a:cubicBezTo>
                  <a:cubicBezTo>
                    <a:pt x="6100" y="17847"/>
                    <a:pt x="4070" y="15943"/>
                    <a:pt x="3572" y="15336"/>
                  </a:cubicBezTo>
                  <a:cubicBezTo>
                    <a:pt x="2973" y="14610"/>
                    <a:pt x="630" y="9570"/>
                    <a:pt x="600" y="7516"/>
                  </a:cubicBezTo>
                  <a:cubicBezTo>
                    <a:pt x="578" y="5936"/>
                    <a:pt x="858" y="2605"/>
                    <a:pt x="994" y="1092"/>
                  </a:cubicBezTo>
                  <a:close/>
                  <a:moveTo>
                    <a:pt x="783" y="1"/>
                  </a:moveTo>
                  <a:cubicBezTo>
                    <a:pt x="647" y="1"/>
                    <a:pt x="513" y="97"/>
                    <a:pt x="497" y="258"/>
                  </a:cubicBezTo>
                  <a:cubicBezTo>
                    <a:pt x="476" y="468"/>
                    <a:pt x="0" y="5422"/>
                    <a:pt x="29" y="7525"/>
                  </a:cubicBezTo>
                  <a:cubicBezTo>
                    <a:pt x="61" y="9784"/>
                    <a:pt x="2470" y="14897"/>
                    <a:pt x="3131" y="15699"/>
                  </a:cubicBezTo>
                  <a:cubicBezTo>
                    <a:pt x="3798" y="16508"/>
                    <a:pt x="6896" y="19369"/>
                    <a:pt x="7028" y="19490"/>
                  </a:cubicBezTo>
                  <a:cubicBezTo>
                    <a:pt x="7081" y="19539"/>
                    <a:pt x="7149" y="19566"/>
                    <a:pt x="7221" y="19566"/>
                  </a:cubicBezTo>
                  <a:cubicBezTo>
                    <a:pt x="7368" y="19566"/>
                    <a:pt x="7491" y="19454"/>
                    <a:pt x="7505" y="19307"/>
                  </a:cubicBezTo>
                  <a:cubicBezTo>
                    <a:pt x="7505" y="19307"/>
                    <a:pt x="7929" y="14833"/>
                    <a:pt x="8069" y="13206"/>
                  </a:cubicBezTo>
                  <a:cubicBezTo>
                    <a:pt x="8207" y="11595"/>
                    <a:pt x="8340" y="9400"/>
                    <a:pt x="8341" y="9378"/>
                  </a:cubicBezTo>
                  <a:cubicBezTo>
                    <a:pt x="8346" y="9287"/>
                    <a:pt x="8308" y="9199"/>
                    <a:pt x="8238" y="9141"/>
                  </a:cubicBezTo>
                  <a:cubicBezTo>
                    <a:pt x="8204" y="9113"/>
                    <a:pt x="4815" y="6278"/>
                    <a:pt x="3770" y="4412"/>
                  </a:cubicBezTo>
                  <a:cubicBezTo>
                    <a:pt x="2692" y="2487"/>
                    <a:pt x="1030" y="144"/>
                    <a:pt x="1013" y="121"/>
                  </a:cubicBezTo>
                  <a:cubicBezTo>
                    <a:pt x="954" y="39"/>
                    <a:pt x="868" y="1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2745225" y="1372925"/>
              <a:ext cx="616975" cy="587900"/>
            </a:xfrm>
            <a:custGeom>
              <a:avLst/>
              <a:gdLst/>
              <a:ahLst/>
              <a:cxnLst/>
              <a:rect l="l" t="t" r="r" b="b"/>
              <a:pathLst>
                <a:path w="24679" h="23516" extrusionOk="0">
                  <a:moveTo>
                    <a:pt x="12855" y="1"/>
                  </a:moveTo>
                  <a:cubicBezTo>
                    <a:pt x="9343" y="1"/>
                    <a:pt x="4767" y="2121"/>
                    <a:pt x="2618" y="5683"/>
                  </a:cubicBezTo>
                  <a:cubicBezTo>
                    <a:pt x="0" y="10024"/>
                    <a:pt x="3578" y="16146"/>
                    <a:pt x="3675" y="17200"/>
                  </a:cubicBezTo>
                  <a:cubicBezTo>
                    <a:pt x="3770" y="18255"/>
                    <a:pt x="1585" y="18773"/>
                    <a:pt x="1597" y="19666"/>
                  </a:cubicBezTo>
                  <a:cubicBezTo>
                    <a:pt x="1610" y="20558"/>
                    <a:pt x="2214" y="23069"/>
                    <a:pt x="4980" y="23435"/>
                  </a:cubicBezTo>
                  <a:cubicBezTo>
                    <a:pt x="5399" y="23491"/>
                    <a:pt x="5773" y="23515"/>
                    <a:pt x="6107" y="23515"/>
                  </a:cubicBezTo>
                  <a:cubicBezTo>
                    <a:pt x="7976" y="23515"/>
                    <a:pt x="8581" y="22742"/>
                    <a:pt x="8782" y="22326"/>
                  </a:cubicBezTo>
                  <a:cubicBezTo>
                    <a:pt x="9018" y="21835"/>
                    <a:pt x="15484" y="13866"/>
                    <a:pt x="16449" y="13121"/>
                  </a:cubicBezTo>
                  <a:cubicBezTo>
                    <a:pt x="16805" y="12846"/>
                    <a:pt x="17318" y="12512"/>
                    <a:pt x="17823" y="12200"/>
                  </a:cubicBezTo>
                  <a:cubicBezTo>
                    <a:pt x="18213" y="13954"/>
                    <a:pt x="19644" y="15835"/>
                    <a:pt x="20173" y="15835"/>
                  </a:cubicBezTo>
                  <a:cubicBezTo>
                    <a:pt x="20191" y="15835"/>
                    <a:pt x="20207" y="15833"/>
                    <a:pt x="20222" y="15829"/>
                  </a:cubicBezTo>
                  <a:cubicBezTo>
                    <a:pt x="20870" y="15658"/>
                    <a:pt x="24180" y="14312"/>
                    <a:pt x="24460" y="11059"/>
                  </a:cubicBezTo>
                  <a:cubicBezTo>
                    <a:pt x="24678" y="8503"/>
                    <a:pt x="22356" y="6840"/>
                    <a:pt x="21351" y="6243"/>
                  </a:cubicBezTo>
                  <a:cubicBezTo>
                    <a:pt x="20747" y="3784"/>
                    <a:pt x="18073" y="1345"/>
                    <a:pt x="14968" y="311"/>
                  </a:cubicBezTo>
                  <a:cubicBezTo>
                    <a:pt x="14339" y="102"/>
                    <a:pt x="13622" y="1"/>
                    <a:pt x="1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2751250" y="1365225"/>
              <a:ext cx="618225" cy="602725"/>
            </a:xfrm>
            <a:custGeom>
              <a:avLst/>
              <a:gdLst/>
              <a:ahLst/>
              <a:cxnLst/>
              <a:rect l="l" t="t" r="r" b="b"/>
              <a:pathLst>
                <a:path w="24729" h="24109" extrusionOk="0">
                  <a:moveTo>
                    <a:pt x="12620" y="596"/>
                  </a:moveTo>
                  <a:cubicBezTo>
                    <a:pt x="13357" y="596"/>
                    <a:pt x="14041" y="691"/>
                    <a:pt x="14637" y="890"/>
                  </a:cubicBezTo>
                  <a:cubicBezTo>
                    <a:pt x="17708" y="1913"/>
                    <a:pt x="20256" y="4269"/>
                    <a:pt x="20832" y="6619"/>
                  </a:cubicBezTo>
                  <a:cubicBezTo>
                    <a:pt x="20851" y="6694"/>
                    <a:pt x="20898" y="6757"/>
                    <a:pt x="20964" y="6798"/>
                  </a:cubicBezTo>
                  <a:cubicBezTo>
                    <a:pt x="21925" y="7367"/>
                    <a:pt x="24139" y="8950"/>
                    <a:pt x="23934" y="11343"/>
                  </a:cubicBezTo>
                  <a:cubicBezTo>
                    <a:pt x="23644" y="14724"/>
                    <a:pt x="19945" y="15853"/>
                    <a:pt x="19938" y="15859"/>
                  </a:cubicBezTo>
                  <a:cubicBezTo>
                    <a:pt x="19615" y="15816"/>
                    <a:pt x="18248" y="14186"/>
                    <a:pt x="17860" y="12447"/>
                  </a:cubicBezTo>
                  <a:cubicBezTo>
                    <a:pt x="17829" y="12309"/>
                    <a:pt x="17708" y="12223"/>
                    <a:pt x="17580" y="12223"/>
                  </a:cubicBezTo>
                  <a:cubicBezTo>
                    <a:pt x="17530" y="12223"/>
                    <a:pt x="17478" y="12237"/>
                    <a:pt x="17431" y="12266"/>
                  </a:cubicBezTo>
                  <a:cubicBezTo>
                    <a:pt x="16821" y="12643"/>
                    <a:pt x="16351" y="12959"/>
                    <a:pt x="16033" y="13204"/>
                  </a:cubicBezTo>
                  <a:cubicBezTo>
                    <a:pt x="15094" y="13928"/>
                    <a:pt x="8577" y="21902"/>
                    <a:pt x="8283" y="22510"/>
                  </a:cubicBezTo>
                  <a:cubicBezTo>
                    <a:pt x="8084" y="22925"/>
                    <a:pt x="7511" y="23539"/>
                    <a:pt x="5877" y="23539"/>
                  </a:cubicBezTo>
                  <a:cubicBezTo>
                    <a:pt x="5554" y="23539"/>
                    <a:pt x="5189" y="23515"/>
                    <a:pt x="4777" y="23460"/>
                  </a:cubicBezTo>
                  <a:cubicBezTo>
                    <a:pt x="2241" y="23123"/>
                    <a:pt x="1654" y="20826"/>
                    <a:pt x="1642" y="19970"/>
                  </a:cubicBezTo>
                  <a:cubicBezTo>
                    <a:pt x="1639" y="19699"/>
                    <a:pt x="2098" y="19379"/>
                    <a:pt x="2503" y="19097"/>
                  </a:cubicBezTo>
                  <a:cubicBezTo>
                    <a:pt x="3103" y="18678"/>
                    <a:pt x="3784" y="18204"/>
                    <a:pt x="3719" y="17482"/>
                  </a:cubicBezTo>
                  <a:cubicBezTo>
                    <a:pt x="3694" y="17217"/>
                    <a:pt x="3520" y="16774"/>
                    <a:pt x="3256" y="16104"/>
                  </a:cubicBezTo>
                  <a:cubicBezTo>
                    <a:pt x="2340" y="13773"/>
                    <a:pt x="634" y="9433"/>
                    <a:pt x="2622" y="6139"/>
                  </a:cubicBezTo>
                  <a:cubicBezTo>
                    <a:pt x="4736" y="2634"/>
                    <a:pt x="9233" y="596"/>
                    <a:pt x="12620" y="596"/>
                  </a:cubicBezTo>
                  <a:close/>
                  <a:moveTo>
                    <a:pt x="12549" y="0"/>
                  </a:moveTo>
                  <a:cubicBezTo>
                    <a:pt x="8568" y="0"/>
                    <a:pt x="3979" y="2784"/>
                    <a:pt x="2132" y="5843"/>
                  </a:cubicBezTo>
                  <a:cubicBezTo>
                    <a:pt x="1" y="9380"/>
                    <a:pt x="1840" y="14062"/>
                    <a:pt x="2725" y="16312"/>
                  </a:cubicBezTo>
                  <a:cubicBezTo>
                    <a:pt x="2943" y="16869"/>
                    <a:pt x="3133" y="17351"/>
                    <a:pt x="3149" y="17534"/>
                  </a:cubicBezTo>
                  <a:cubicBezTo>
                    <a:pt x="3185" y="17925"/>
                    <a:pt x="2672" y="18282"/>
                    <a:pt x="2176" y="18628"/>
                  </a:cubicBezTo>
                  <a:cubicBezTo>
                    <a:pt x="1629" y="19010"/>
                    <a:pt x="1063" y="19404"/>
                    <a:pt x="1071" y="19978"/>
                  </a:cubicBezTo>
                  <a:cubicBezTo>
                    <a:pt x="1084" y="20972"/>
                    <a:pt x="1764" y="23636"/>
                    <a:pt x="4701" y="24026"/>
                  </a:cubicBezTo>
                  <a:cubicBezTo>
                    <a:pt x="5086" y="24079"/>
                    <a:pt x="5474" y="24106"/>
                    <a:pt x="5863" y="24108"/>
                  </a:cubicBezTo>
                  <a:cubicBezTo>
                    <a:pt x="7819" y="24108"/>
                    <a:pt x="8538" y="23298"/>
                    <a:pt x="8797" y="22759"/>
                  </a:cubicBezTo>
                  <a:cubicBezTo>
                    <a:pt x="9005" y="22361"/>
                    <a:pt x="15382" y="14428"/>
                    <a:pt x="16382" y="13655"/>
                  </a:cubicBezTo>
                  <a:cubicBezTo>
                    <a:pt x="16626" y="13467"/>
                    <a:pt x="16969" y="13233"/>
                    <a:pt x="17403" y="12956"/>
                  </a:cubicBezTo>
                  <a:cubicBezTo>
                    <a:pt x="17833" y="14391"/>
                    <a:pt x="18854" y="15882"/>
                    <a:pt x="19546" y="16303"/>
                  </a:cubicBezTo>
                  <a:cubicBezTo>
                    <a:pt x="19684" y="16387"/>
                    <a:pt x="19814" y="16430"/>
                    <a:pt x="19932" y="16430"/>
                  </a:cubicBezTo>
                  <a:cubicBezTo>
                    <a:pt x="19974" y="16430"/>
                    <a:pt x="20015" y="16424"/>
                    <a:pt x="20054" y="16413"/>
                  </a:cubicBezTo>
                  <a:cubicBezTo>
                    <a:pt x="21120" y="16132"/>
                    <a:pt x="24227" y="14602"/>
                    <a:pt x="24502" y="11392"/>
                  </a:cubicBezTo>
                  <a:cubicBezTo>
                    <a:pt x="24729" y="8761"/>
                    <a:pt x="22456" y="7040"/>
                    <a:pt x="21356" y="6367"/>
                  </a:cubicBezTo>
                  <a:cubicBezTo>
                    <a:pt x="20683" y="3875"/>
                    <a:pt x="18014" y="1413"/>
                    <a:pt x="14817" y="348"/>
                  </a:cubicBezTo>
                  <a:cubicBezTo>
                    <a:pt x="14102" y="110"/>
                    <a:pt x="13338" y="0"/>
                    <a:pt x="1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3130250" y="1481050"/>
              <a:ext cx="145375" cy="139850"/>
            </a:xfrm>
            <a:custGeom>
              <a:avLst/>
              <a:gdLst/>
              <a:ahLst/>
              <a:cxnLst/>
              <a:rect l="l" t="t" r="r" b="b"/>
              <a:pathLst>
                <a:path w="5815" h="5594" extrusionOk="0">
                  <a:moveTo>
                    <a:pt x="3183" y="0"/>
                  </a:moveTo>
                  <a:cubicBezTo>
                    <a:pt x="3136" y="0"/>
                    <a:pt x="3091" y="3"/>
                    <a:pt x="3049" y="9"/>
                  </a:cubicBezTo>
                  <a:cubicBezTo>
                    <a:pt x="1566" y="201"/>
                    <a:pt x="207" y="3693"/>
                    <a:pt x="56" y="4090"/>
                  </a:cubicBezTo>
                  <a:cubicBezTo>
                    <a:pt x="1" y="4238"/>
                    <a:pt x="75" y="4403"/>
                    <a:pt x="222" y="4459"/>
                  </a:cubicBezTo>
                  <a:cubicBezTo>
                    <a:pt x="256" y="4471"/>
                    <a:pt x="290" y="4477"/>
                    <a:pt x="323" y="4477"/>
                  </a:cubicBezTo>
                  <a:cubicBezTo>
                    <a:pt x="439" y="4477"/>
                    <a:pt x="547" y="4407"/>
                    <a:pt x="591" y="4292"/>
                  </a:cubicBezTo>
                  <a:cubicBezTo>
                    <a:pt x="1112" y="2915"/>
                    <a:pt x="2260" y="686"/>
                    <a:pt x="3123" y="574"/>
                  </a:cubicBezTo>
                  <a:cubicBezTo>
                    <a:pt x="3138" y="572"/>
                    <a:pt x="3160" y="570"/>
                    <a:pt x="3187" y="570"/>
                  </a:cubicBezTo>
                  <a:cubicBezTo>
                    <a:pt x="3298" y="570"/>
                    <a:pt x="3498" y="615"/>
                    <a:pt x="3736" y="949"/>
                  </a:cubicBezTo>
                  <a:cubicBezTo>
                    <a:pt x="5162" y="2949"/>
                    <a:pt x="4281" y="5177"/>
                    <a:pt x="4271" y="5199"/>
                  </a:cubicBezTo>
                  <a:cubicBezTo>
                    <a:pt x="4194" y="5387"/>
                    <a:pt x="4333" y="5594"/>
                    <a:pt x="4536" y="5594"/>
                  </a:cubicBezTo>
                  <a:cubicBezTo>
                    <a:pt x="4651" y="5594"/>
                    <a:pt x="4756" y="5523"/>
                    <a:pt x="4799" y="5416"/>
                  </a:cubicBezTo>
                  <a:cubicBezTo>
                    <a:pt x="4842" y="5313"/>
                    <a:pt x="5815" y="2880"/>
                    <a:pt x="4201" y="617"/>
                  </a:cubicBezTo>
                  <a:cubicBezTo>
                    <a:pt x="3849" y="124"/>
                    <a:pt x="3473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2834150" y="1708775"/>
              <a:ext cx="37025" cy="19950"/>
            </a:xfrm>
            <a:custGeom>
              <a:avLst/>
              <a:gdLst/>
              <a:ahLst/>
              <a:cxnLst/>
              <a:rect l="l" t="t" r="r" b="b"/>
              <a:pathLst>
                <a:path w="1481" h="798" extrusionOk="0">
                  <a:moveTo>
                    <a:pt x="323" y="1"/>
                  </a:moveTo>
                  <a:cubicBezTo>
                    <a:pt x="208" y="1"/>
                    <a:pt x="100" y="70"/>
                    <a:pt x="57" y="184"/>
                  </a:cubicBezTo>
                  <a:cubicBezTo>
                    <a:pt x="0" y="331"/>
                    <a:pt x="74" y="496"/>
                    <a:pt x="221" y="553"/>
                  </a:cubicBezTo>
                  <a:cubicBezTo>
                    <a:pt x="494" y="657"/>
                    <a:pt x="802" y="737"/>
                    <a:pt x="1136" y="793"/>
                  </a:cubicBezTo>
                  <a:cubicBezTo>
                    <a:pt x="1152" y="796"/>
                    <a:pt x="1168" y="797"/>
                    <a:pt x="1183" y="797"/>
                  </a:cubicBezTo>
                  <a:cubicBezTo>
                    <a:pt x="1332" y="797"/>
                    <a:pt x="1456" y="683"/>
                    <a:pt x="1468" y="534"/>
                  </a:cubicBezTo>
                  <a:cubicBezTo>
                    <a:pt x="1481" y="386"/>
                    <a:pt x="1377" y="254"/>
                    <a:pt x="1230" y="230"/>
                  </a:cubicBezTo>
                  <a:cubicBezTo>
                    <a:pt x="932" y="181"/>
                    <a:pt x="661" y="110"/>
                    <a:pt x="425" y="20"/>
                  </a:cubicBezTo>
                  <a:cubicBezTo>
                    <a:pt x="392" y="7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2901550" y="1499250"/>
              <a:ext cx="227025" cy="230300"/>
            </a:xfrm>
            <a:custGeom>
              <a:avLst/>
              <a:gdLst/>
              <a:ahLst/>
              <a:cxnLst/>
              <a:rect l="l" t="t" r="r" b="b"/>
              <a:pathLst>
                <a:path w="9081" h="9212" extrusionOk="0">
                  <a:moveTo>
                    <a:pt x="8755" y="1"/>
                  </a:moveTo>
                  <a:cubicBezTo>
                    <a:pt x="8657" y="1"/>
                    <a:pt x="8562" y="51"/>
                    <a:pt x="8509" y="141"/>
                  </a:cubicBezTo>
                  <a:cubicBezTo>
                    <a:pt x="8489" y="175"/>
                    <a:pt x="6526" y="3545"/>
                    <a:pt x="4582" y="6215"/>
                  </a:cubicBezTo>
                  <a:cubicBezTo>
                    <a:pt x="3244" y="8052"/>
                    <a:pt x="1303" y="8525"/>
                    <a:pt x="263" y="8643"/>
                  </a:cubicBezTo>
                  <a:cubicBezTo>
                    <a:pt x="112" y="8659"/>
                    <a:pt x="0" y="8791"/>
                    <a:pt x="9" y="8942"/>
                  </a:cubicBezTo>
                  <a:cubicBezTo>
                    <a:pt x="18" y="9094"/>
                    <a:pt x="143" y="9212"/>
                    <a:pt x="294" y="9212"/>
                  </a:cubicBezTo>
                  <a:cubicBezTo>
                    <a:pt x="295" y="9212"/>
                    <a:pt x="295" y="9212"/>
                    <a:pt x="296" y="9212"/>
                  </a:cubicBezTo>
                  <a:cubicBezTo>
                    <a:pt x="307" y="9212"/>
                    <a:pt x="318" y="9211"/>
                    <a:pt x="329" y="9210"/>
                  </a:cubicBezTo>
                  <a:cubicBezTo>
                    <a:pt x="1460" y="9081"/>
                    <a:pt x="3578" y="8564"/>
                    <a:pt x="5044" y="6551"/>
                  </a:cubicBezTo>
                  <a:cubicBezTo>
                    <a:pt x="7006" y="3857"/>
                    <a:pt x="8983" y="462"/>
                    <a:pt x="9003" y="428"/>
                  </a:cubicBezTo>
                  <a:cubicBezTo>
                    <a:pt x="9080" y="292"/>
                    <a:pt x="9035" y="118"/>
                    <a:pt x="8899" y="40"/>
                  </a:cubicBezTo>
                  <a:cubicBezTo>
                    <a:pt x="8853" y="13"/>
                    <a:pt x="8804" y="1"/>
                    <a:pt x="8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3103175" y="1426975"/>
              <a:ext cx="57275" cy="18000"/>
            </a:xfrm>
            <a:custGeom>
              <a:avLst/>
              <a:gdLst/>
              <a:ahLst/>
              <a:cxnLst/>
              <a:rect l="l" t="t" r="r" b="b"/>
              <a:pathLst>
                <a:path w="2291" h="720" extrusionOk="0">
                  <a:moveTo>
                    <a:pt x="1540" y="0"/>
                  </a:moveTo>
                  <a:cubicBezTo>
                    <a:pt x="1092" y="0"/>
                    <a:pt x="654" y="52"/>
                    <a:pt x="234" y="156"/>
                  </a:cubicBezTo>
                  <a:cubicBezTo>
                    <a:pt x="93" y="191"/>
                    <a:pt x="1" y="325"/>
                    <a:pt x="17" y="468"/>
                  </a:cubicBezTo>
                  <a:cubicBezTo>
                    <a:pt x="35" y="612"/>
                    <a:pt x="156" y="719"/>
                    <a:pt x="301" y="719"/>
                  </a:cubicBezTo>
                  <a:cubicBezTo>
                    <a:pt x="325" y="719"/>
                    <a:pt x="348" y="716"/>
                    <a:pt x="371" y="711"/>
                  </a:cubicBezTo>
                  <a:cubicBezTo>
                    <a:pt x="747" y="617"/>
                    <a:pt x="1128" y="570"/>
                    <a:pt x="1524" y="570"/>
                  </a:cubicBezTo>
                  <a:cubicBezTo>
                    <a:pt x="1670" y="570"/>
                    <a:pt x="1819" y="576"/>
                    <a:pt x="1970" y="589"/>
                  </a:cubicBezTo>
                  <a:cubicBezTo>
                    <a:pt x="1977" y="590"/>
                    <a:pt x="1985" y="590"/>
                    <a:pt x="1992" y="590"/>
                  </a:cubicBezTo>
                  <a:cubicBezTo>
                    <a:pt x="2140" y="590"/>
                    <a:pt x="2266" y="477"/>
                    <a:pt x="2277" y="327"/>
                  </a:cubicBezTo>
                  <a:cubicBezTo>
                    <a:pt x="2290" y="169"/>
                    <a:pt x="2173" y="32"/>
                    <a:pt x="2016" y="19"/>
                  </a:cubicBezTo>
                  <a:cubicBezTo>
                    <a:pt x="1856" y="7"/>
                    <a:pt x="1697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2799650" y="1449600"/>
              <a:ext cx="276200" cy="165225"/>
            </a:xfrm>
            <a:custGeom>
              <a:avLst/>
              <a:gdLst/>
              <a:ahLst/>
              <a:cxnLst/>
              <a:rect l="l" t="t" r="r" b="b"/>
              <a:pathLst>
                <a:path w="11048" h="6609" extrusionOk="0">
                  <a:moveTo>
                    <a:pt x="10721" y="1"/>
                  </a:moveTo>
                  <a:cubicBezTo>
                    <a:pt x="10667" y="1"/>
                    <a:pt x="10613" y="16"/>
                    <a:pt x="10566" y="47"/>
                  </a:cubicBezTo>
                  <a:cubicBezTo>
                    <a:pt x="9578" y="674"/>
                    <a:pt x="8720" y="1527"/>
                    <a:pt x="7810" y="2429"/>
                  </a:cubicBezTo>
                  <a:cubicBezTo>
                    <a:pt x="7223" y="3013"/>
                    <a:pt x="6617" y="3616"/>
                    <a:pt x="5965" y="4160"/>
                  </a:cubicBezTo>
                  <a:cubicBezTo>
                    <a:pt x="3921" y="5869"/>
                    <a:pt x="1514" y="6034"/>
                    <a:pt x="652" y="6034"/>
                  </a:cubicBezTo>
                  <a:cubicBezTo>
                    <a:pt x="448" y="6034"/>
                    <a:pt x="330" y="6024"/>
                    <a:pt x="325" y="6024"/>
                  </a:cubicBezTo>
                  <a:cubicBezTo>
                    <a:pt x="316" y="6023"/>
                    <a:pt x="307" y="6023"/>
                    <a:pt x="299" y="6023"/>
                  </a:cubicBezTo>
                  <a:cubicBezTo>
                    <a:pt x="153" y="6023"/>
                    <a:pt x="28" y="6134"/>
                    <a:pt x="15" y="6283"/>
                  </a:cubicBezTo>
                  <a:cubicBezTo>
                    <a:pt x="1" y="6440"/>
                    <a:pt x="116" y="6579"/>
                    <a:pt x="274" y="6593"/>
                  </a:cubicBezTo>
                  <a:cubicBezTo>
                    <a:pt x="301" y="6595"/>
                    <a:pt x="453" y="6608"/>
                    <a:pt x="702" y="6608"/>
                  </a:cubicBezTo>
                  <a:cubicBezTo>
                    <a:pt x="1684" y="6608"/>
                    <a:pt x="4164" y="6410"/>
                    <a:pt x="6330" y="4598"/>
                  </a:cubicBezTo>
                  <a:cubicBezTo>
                    <a:pt x="7001" y="4038"/>
                    <a:pt x="7616" y="3426"/>
                    <a:pt x="8212" y="2835"/>
                  </a:cubicBezTo>
                  <a:cubicBezTo>
                    <a:pt x="9099" y="1954"/>
                    <a:pt x="9936" y="1123"/>
                    <a:pt x="10871" y="529"/>
                  </a:cubicBezTo>
                  <a:cubicBezTo>
                    <a:pt x="11006" y="445"/>
                    <a:pt x="11047" y="267"/>
                    <a:pt x="10961" y="133"/>
                  </a:cubicBezTo>
                  <a:cubicBezTo>
                    <a:pt x="10907" y="48"/>
                    <a:pt x="10815" y="1"/>
                    <a:pt x="10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3244675" y="1634175"/>
              <a:ext cx="80500" cy="103600"/>
            </a:xfrm>
            <a:custGeom>
              <a:avLst/>
              <a:gdLst/>
              <a:ahLst/>
              <a:cxnLst/>
              <a:rect l="l" t="t" r="r" b="b"/>
              <a:pathLst>
                <a:path w="3220" h="4144" extrusionOk="0">
                  <a:moveTo>
                    <a:pt x="1089" y="1"/>
                  </a:moveTo>
                  <a:cubicBezTo>
                    <a:pt x="640" y="1"/>
                    <a:pt x="289" y="66"/>
                    <a:pt x="257" y="72"/>
                  </a:cubicBezTo>
                  <a:cubicBezTo>
                    <a:pt x="103" y="102"/>
                    <a:pt x="1" y="251"/>
                    <a:pt x="30" y="406"/>
                  </a:cubicBezTo>
                  <a:cubicBezTo>
                    <a:pt x="56" y="543"/>
                    <a:pt x="175" y="638"/>
                    <a:pt x="309" y="638"/>
                  </a:cubicBezTo>
                  <a:cubicBezTo>
                    <a:pt x="327" y="638"/>
                    <a:pt x="345" y="637"/>
                    <a:pt x="364" y="633"/>
                  </a:cubicBezTo>
                  <a:cubicBezTo>
                    <a:pt x="520" y="604"/>
                    <a:pt x="789" y="572"/>
                    <a:pt x="1088" y="572"/>
                  </a:cubicBezTo>
                  <a:cubicBezTo>
                    <a:pt x="1545" y="572"/>
                    <a:pt x="2070" y="647"/>
                    <a:pt x="2356" y="923"/>
                  </a:cubicBezTo>
                  <a:cubicBezTo>
                    <a:pt x="2557" y="1117"/>
                    <a:pt x="2626" y="1399"/>
                    <a:pt x="2567" y="1785"/>
                  </a:cubicBezTo>
                  <a:cubicBezTo>
                    <a:pt x="2310" y="3480"/>
                    <a:pt x="1692" y="3573"/>
                    <a:pt x="1700" y="3573"/>
                  </a:cubicBezTo>
                  <a:cubicBezTo>
                    <a:pt x="1542" y="3574"/>
                    <a:pt x="1415" y="3702"/>
                    <a:pt x="1416" y="3860"/>
                  </a:cubicBezTo>
                  <a:cubicBezTo>
                    <a:pt x="1417" y="4016"/>
                    <a:pt x="1544" y="4143"/>
                    <a:pt x="1701" y="4143"/>
                  </a:cubicBezTo>
                  <a:cubicBezTo>
                    <a:pt x="1702" y="4143"/>
                    <a:pt x="1702" y="4143"/>
                    <a:pt x="1703" y="4143"/>
                  </a:cubicBezTo>
                  <a:lnTo>
                    <a:pt x="1707" y="4143"/>
                  </a:lnTo>
                  <a:cubicBezTo>
                    <a:pt x="1818" y="4141"/>
                    <a:pt x="2798" y="4065"/>
                    <a:pt x="3133" y="1871"/>
                  </a:cubicBezTo>
                  <a:cubicBezTo>
                    <a:pt x="3220" y="1296"/>
                    <a:pt x="3091" y="838"/>
                    <a:pt x="2752" y="511"/>
                  </a:cubicBezTo>
                  <a:cubicBezTo>
                    <a:pt x="2322" y="97"/>
                    <a:pt x="1634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2897650" y="1602775"/>
              <a:ext cx="378650" cy="502100"/>
            </a:xfrm>
            <a:custGeom>
              <a:avLst/>
              <a:gdLst/>
              <a:ahLst/>
              <a:cxnLst/>
              <a:rect l="l" t="t" r="r" b="b"/>
              <a:pathLst>
                <a:path w="15146" h="20084" extrusionOk="0">
                  <a:moveTo>
                    <a:pt x="10475" y="0"/>
                  </a:moveTo>
                  <a:cubicBezTo>
                    <a:pt x="9881" y="0"/>
                    <a:pt x="9352" y="179"/>
                    <a:pt x="9005" y="536"/>
                  </a:cubicBezTo>
                  <a:cubicBezTo>
                    <a:pt x="8044" y="1524"/>
                    <a:pt x="6963" y="5520"/>
                    <a:pt x="4138" y="6695"/>
                  </a:cubicBezTo>
                  <a:cubicBezTo>
                    <a:pt x="3332" y="7030"/>
                    <a:pt x="2648" y="7127"/>
                    <a:pt x="2083" y="7127"/>
                  </a:cubicBezTo>
                  <a:cubicBezTo>
                    <a:pt x="1322" y="7127"/>
                    <a:pt x="776" y="6952"/>
                    <a:pt x="435" y="6952"/>
                  </a:cubicBezTo>
                  <a:cubicBezTo>
                    <a:pt x="141" y="6952"/>
                    <a:pt x="1" y="7082"/>
                    <a:pt x="7" y="7566"/>
                  </a:cubicBezTo>
                  <a:cubicBezTo>
                    <a:pt x="28" y="9028"/>
                    <a:pt x="1065" y="13480"/>
                    <a:pt x="2716" y="15324"/>
                  </a:cubicBezTo>
                  <a:cubicBezTo>
                    <a:pt x="4366" y="17169"/>
                    <a:pt x="6513" y="19656"/>
                    <a:pt x="8060" y="19959"/>
                  </a:cubicBezTo>
                  <a:cubicBezTo>
                    <a:pt x="8493" y="20044"/>
                    <a:pt x="8996" y="20083"/>
                    <a:pt x="9499" y="20083"/>
                  </a:cubicBezTo>
                  <a:cubicBezTo>
                    <a:pt x="10791" y="20083"/>
                    <a:pt x="12083" y="19824"/>
                    <a:pt x="12194" y="19414"/>
                  </a:cubicBezTo>
                  <a:cubicBezTo>
                    <a:pt x="12349" y="18843"/>
                    <a:pt x="13746" y="14276"/>
                    <a:pt x="14446" y="12073"/>
                  </a:cubicBezTo>
                  <a:cubicBezTo>
                    <a:pt x="15146" y="9871"/>
                    <a:pt x="14759" y="5490"/>
                    <a:pt x="14759" y="5490"/>
                  </a:cubicBezTo>
                  <a:cubicBezTo>
                    <a:pt x="14759" y="5490"/>
                    <a:pt x="14762" y="5370"/>
                    <a:pt x="14749" y="5161"/>
                  </a:cubicBezTo>
                  <a:cubicBezTo>
                    <a:pt x="14708" y="4517"/>
                    <a:pt x="14509" y="3028"/>
                    <a:pt x="13568" y="1690"/>
                  </a:cubicBezTo>
                  <a:cubicBezTo>
                    <a:pt x="12774" y="560"/>
                    <a:pt x="11524" y="0"/>
                    <a:pt x="1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2890600" y="1595625"/>
              <a:ext cx="392400" cy="516300"/>
            </a:xfrm>
            <a:custGeom>
              <a:avLst/>
              <a:gdLst/>
              <a:ahLst/>
              <a:cxnLst/>
              <a:rect l="l" t="t" r="r" b="b"/>
              <a:pathLst>
                <a:path w="15696" h="20652" extrusionOk="0">
                  <a:moveTo>
                    <a:pt x="10760" y="571"/>
                  </a:moveTo>
                  <a:cubicBezTo>
                    <a:pt x="10831" y="571"/>
                    <a:pt x="10904" y="574"/>
                    <a:pt x="10978" y="580"/>
                  </a:cubicBezTo>
                  <a:cubicBezTo>
                    <a:pt x="11986" y="660"/>
                    <a:pt x="12997" y="1257"/>
                    <a:pt x="13617" y="2140"/>
                  </a:cubicBezTo>
                  <a:cubicBezTo>
                    <a:pt x="14528" y="3436"/>
                    <a:pt x="14709" y="4897"/>
                    <a:pt x="14745" y="5466"/>
                  </a:cubicBezTo>
                  <a:cubicBezTo>
                    <a:pt x="14757" y="5653"/>
                    <a:pt x="14755" y="5762"/>
                    <a:pt x="14755" y="5769"/>
                  </a:cubicBezTo>
                  <a:cubicBezTo>
                    <a:pt x="14755" y="5780"/>
                    <a:pt x="14756" y="5791"/>
                    <a:pt x="14756" y="5802"/>
                  </a:cubicBezTo>
                  <a:cubicBezTo>
                    <a:pt x="14760" y="5844"/>
                    <a:pt x="15130" y="10148"/>
                    <a:pt x="14456" y="12272"/>
                  </a:cubicBezTo>
                  <a:cubicBezTo>
                    <a:pt x="13754" y="14480"/>
                    <a:pt x="12357" y="19047"/>
                    <a:pt x="12202" y="19618"/>
                  </a:cubicBezTo>
                  <a:cubicBezTo>
                    <a:pt x="12085" y="19838"/>
                    <a:pt x="10975" y="20086"/>
                    <a:pt x="9764" y="20086"/>
                  </a:cubicBezTo>
                  <a:cubicBezTo>
                    <a:pt x="9307" y="20086"/>
                    <a:pt x="8834" y="20051"/>
                    <a:pt x="8396" y="19965"/>
                  </a:cubicBezTo>
                  <a:cubicBezTo>
                    <a:pt x="7028" y="19697"/>
                    <a:pt x="5063" y="17496"/>
                    <a:pt x="3485" y="15727"/>
                  </a:cubicBezTo>
                  <a:lnTo>
                    <a:pt x="3211" y="15420"/>
                  </a:lnTo>
                  <a:cubicBezTo>
                    <a:pt x="1611" y="13632"/>
                    <a:pt x="595" y="9284"/>
                    <a:pt x="574" y="7848"/>
                  </a:cubicBezTo>
                  <a:cubicBezTo>
                    <a:pt x="571" y="7589"/>
                    <a:pt x="617" y="7537"/>
                    <a:pt x="617" y="7537"/>
                  </a:cubicBezTo>
                  <a:cubicBezTo>
                    <a:pt x="632" y="7527"/>
                    <a:pt x="664" y="7523"/>
                    <a:pt x="705" y="7523"/>
                  </a:cubicBezTo>
                  <a:cubicBezTo>
                    <a:pt x="823" y="7523"/>
                    <a:pt x="1022" y="7556"/>
                    <a:pt x="1180" y="7581"/>
                  </a:cubicBezTo>
                  <a:cubicBezTo>
                    <a:pt x="1484" y="7632"/>
                    <a:pt x="1880" y="7697"/>
                    <a:pt x="2361" y="7697"/>
                  </a:cubicBezTo>
                  <a:cubicBezTo>
                    <a:pt x="2957" y="7697"/>
                    <a:pt x="3683" y="7597"/>
                    <a:pt x="4529" y="7245"/>
                  </a:cubicBezTo>
                  <a:cubicBezTo>
                    <a:pt x="6574" y="6393"/>
                    <a:pt x="7723" y="4181"/>
                    <a:pt x="8563" y="2566"/>
                  </a:cubicBezTo>
                  <a:cubicBezTo>
                    <a:pt x="8917" y="1885"/>
                    <a:pt x="9222" y="1298"/>
                    <a:pt x="9491" y="1021"/>
                  </a:cubicBezTo>
                  <a:cubicBezTo>
                    <a:pt x="9773" y="730"/>
                    <a:pt x="10228" y="571"/>
                    <a:pt x="10760" y="571"/>
                  </a:cubicBezTo>
                  <a:close/>
                  <a:moveTo>
                    <a:pt x="10755" y="0"/>
                  </a:moveTo>
                  <a:cubicBezTo>
                    <a:pt x="10069" y="0"/>
                    <a:pt x="9471" y="222"/>
                    <a:pt x="9081" y="622"/>
                  </a:cubicBezTo>
                  <a:cubicBezTo>
                    <a:pt x="8754" y="959"/>
                    <a:pt x="8446" y="1552"/>
                    <a:pt x="8056" y="2303"/>
                  </a:cubicBezTo>
                  <a:cubicBezTo>
                    <a:pt x="7258" y="3840"/>
                    <a:pt x="6163" y="5946"/>
                    <a:pt x="4309" y="6718"/>
                  </a:cubicBezTo>
                  <a:cubicBezTo>
                    <a:pt x="3547" y="7035"/>
                    <a:pt x="2901" y="7127"/>
                    <a:pt x="2365" y="7127"/>
                  </a:cubicBezTo>
                  <a:cubicBezTo>
                    <a:pt x="1930" y="7127"/>
                    <a:pt x="1567" y="7067"/>
                    <a:pt x="1272" y="7018"/>
                  </a:cubicBezTo>
                  <a:cubicBezTo>
                    <a:pt x="1066" y="6984"/>
                    <a:pt x="881" y="6953"/>
                    <a:pt x="716" y="6953"/>
                  </a:cubicBezTo>
                  <a:cubicBezTo>
                    <a:pt x="533" y="6953"/>
                    <a:pt x="376" y="6991"/>
                    <a:pt x="245" y="7104"/>
                  </a:cubicBezTo>
                  <a:cubicBezTo>
                    <a:pt x="24" y="7293"/>
                    <a:pt x="0" y="7605"/>
                    <a:pt x="4" y="7855"/>
                  </a:cubicBezTo>
                  <a:cubicBezTo>
                    <a:pt x="24" y="9282"/>
                    <a:pt x="1023" y="13831"/>
                    <a:pt x="2784" y="15800"/>
                  </a:cubicBezTo>
                  <a:lnTo>
                    <a:pt x="3058" y="16107"/>
                  </a:lnTo>
                  <a:cubicBezTo>
                    <a:pt x="4693" y="17940"/>
                    <a:pt x="6730" y="20220"/>
                    <a:pt x="8286" y="20526"/>
                  </a:cubicBezTo>
                  <a:cubicBezTo>
                    <a:pt x="8700" y="20606"/>
                    <a:pt x="9241" y="20652"/>
                    <a:pt x="9804" y="20652"/>
                  </a:cubicBezTo>
                  <a:cubicBezTo>
                    <a:pt x="11133" y="20652"/>
                    <a:pt x="12582" y="20401"/>
                    <a:pt x="12751" y="19775"/>
                  </a:cubicBezTo>
                  <a:cubicBezTo>
                    <a:pt x="12907" y="19201"/>
                    <a:pt x="14299" y="14650"/>
                    <a:pt x="15000" y="12445"/>
                  </a:cubicBezTo>
                  <a:cubicBezTo>
                    <a:pt x="15695" y="10257"/>
                    <a:pt x="15355" y="6096"/>
                    <a:pt x="15327" y="5766"/>
                  </a:cubicBezTo>
                  <a:cubicBezTo>
                    <a:pt x="15327" y="5723"/>
                    <a:pt x="15327" y="5607"/>
                    <a:pt x="15316" y="5430"/>
                  </a:cubicBezTo>
                  <a:cubicBezTo>
                    <a:pt x="15277" y="4813"/>
                    <a:pt x="15078" y="3227"/>
                    <a:pt x="14084" y="1812"/>
                  </a:cubicBezTo>
                  <a:cubicBezTo>
                    <a:pt x="13358" y="779"/>
                    <a:pt x="12214" y="106"/>
                    <a:pt x="11024" y="11"/>
                  </a:cubicBezTo>
                  <a:cubicBezTo>
                    <a:pt x="10933" y="4"/>
                    <a:pt x="10843" y="0"/>
                    <a:pt x="10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2846550" y="1751450"/>
              <a:ext cx="86900" cy="128525"/>
            </a:xfrm>
            <a:custGeom>
              <a:avLst/>
              <a:gdLst/>
              <a:ahLst/>
              <a:cxnLst/>
              <a:rect l="l" t="t" r="r" b="b"/>
              <a:pathLst>
                <a:path w="3476" h="5141" extrusionOk="0">
                  <a:moveTo>
                    <a:pt x="1481" y="1"/>
                  </a:moveTo>
                  <a:cubicBezTo>
                    <a:pt x="1448" y="1"/>
                    <a:pt x="1413" y="2"/>
                    <a:pt x="1379" y="5"/>
                  </a:cubicBezTo>
                  <a:cubicBezTo>
                    <a:pt x="0" y="105"/>
                    <a:pt x="117" y="2702"/>
                    <a:pt x="1034" y="4313"/>
                  </a:cubicBezTo>
                  <a:cubicBezTo>
                    <a:pt x="1394" y="4948"/>
                    <a:pt x="1850" y="5140"/>
                    <a:pt x="2269" y="5140"/>
                  </a:cubicBezTo>
                  <a:cubicBezTo>
                    <a:pt x="2915" y="5140"/>
                    <a:pt x="3476" y="4685"/>
                    <a:pt x="3476" y="4685"/>
                  </a:cubicBezTo>
                  <a:lnTo>
                    <a:pt x="2948" y="1849"/>
                  </a:lnTo>
                  <a:cubicBezTo>
                    <a:pt x="2948" y="1849"/>
                    <a:pt x="2768" y="1"/>
                    <a:pt x="1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2842525" y="1744325"/>
              <a:ext cx="98950" cy="142800"/>
            </a:xfrm>
            <a:custGeom>
              <a:avLst/>
              <a:gdLst/>
              <a:ahLst/>
              <a:cxnLst/>
              <a:rect l="l" t="t" r="r" b="b"/>
              <a:pathLst>
                <a:path w="3958" h="5712" extrusionOk="0">
                  <a:moveTo>
                    <a:pt x="1643" y="0"/>
                  </a:moveTo>
                  <a:cubicBezTo>
                    <a:pt x="1602" y="0"/>
                    <a:pt x="1561" y="2"/>
                    <a:pt x="1519" y="5"/>
                  </a:cubicBezTo>
                  <a:cubicBezTo>
                    <a:pt x="1072" y="37"/>
                    <a:pt x="718" y="278"/>
                    <a:pt x="492" y="700"/>
                  </a:cubicBezTo>
                  <a:cubicBezTo>
                    <a:pt x="0" y="1621"/>
                    <a:pt x="203" y="3434"/>
                    <a:pt x="947" y="4739"/>
                  </a:cubicBezTo>
                  <a:cubicBezTo>
                    <a:pt x="1250" y="5274"/>
                    <a:pt x="1653" y="5593"/>
                    <a:pt x="2140" y="5684"/>
                  </a:cubicBezTo>
                  <a:cubicBezTo>
                    <a:pt x="2235" y="5701"/>
                    <a:pt x="2332" y="5711"/>
                    <a:pt x="2429" y="5711"/>
                  </a:cubicBezTo>
                  <a:cubicBezTo>
                    <a:pt x="3168" y="5711"/>
                    <a:pt x="3788" y="5215"/>
                    <a:pt x="3816" y="5191"/>
                  </a:cubicBezTo>
                  <a:cubicBezTo>
                    <a:pt x="3939" y="5091"/>
                    <a:pt x="3957" y="4912"/>
                    <a:pt x="3857" y="4789"/>
                  </a:cubicBezTo>
                  <a:cubicBezTo>
                    <a:pt x="3801" y="4720"/>
                    <a:pt x="3719" y="4683"/>
                    <a:pt x="3636" y="4683"/>
                  </a:cubicBezTo>
                  <a:cubicBezTo>
                    <a:pt x="3573" y="4683"/>
                    <a:pt x="3509" y="4705"/>
                    <a:pt x="3456" y="4748"/>
                  </a:cubicBezTo>
                  <a:cubicBezTo>
                    <a:pt x="3450" y="4752"/>
                    <a:pt x="2959" y="5140"/>
                    <a:pt x="2431" y="5140"/>
                  </a:cubicBezTo>
                  <a:cubicBezTo>
                    <a:pt x="2369" y="5140"/>
                    <a:pt x="2307" y="5135"/>
                    <a:pt x="2245" y="5123"/>
                  </a:cubicBezTo>
                  <a:cubicBezTo>
                    <a:pt x="1930" y="5063"/>
                    <a:pt x="1660" y="4839"/>
                    <a:pt x="1443" y="4457"/>
                  </a:cubicBezTo>
                  <a:cubicBezTo>
                    <a:pt x="797" y="3320"/>
                    <a:pt x="592" y="1723"/>
                    <a:pt x="995" y="968"/>
                  </a:cubicBezTo>
                  <a:cubicBezTo>
                    <a:pt x="1127" y="721"/>
                    <a:pt x="1312" y="592"/>
                    <a:pt x="1560" y="573"/>
                  </a:cubicBezTo>
                  <a:cubicBezTo>
                    <a:pt x="1585" y="572"/>
                    <a:pt x="1610" y="571"/>
                    <a:pt x="1634" y="571"/>
                  </a:cubicBezTo>
                  <a:cubicBezTo>
                    <a:pt x="2648" y="571"/>
                    <a:pt x="2818" y="2097"/>
                    <a:pt x="2825" y="2163"/>
                  </a:cubicBezTo>
                  <a:cubicBezTo>
                    <a:pt x="2840" y="2308"/>
                    <a:pt x="2964" y="2422"/>
                    <a:pt x="3102" y="2422"/>
                  </a:cubicBezTo>
                  <a:cubicBezTo>
                    <a:pt x="3114" y="2422"/>
                    <a:pt x="3125" y="2421"/>
                    <a:pt x="3137" y="2419"/>
                  </a:cubicBezTo>
                  <a:cubicBezTo>
                    <a:pt x="3293" y="2403"/>
                    <a:pt x="3408" y="2264"/>
                    <a:pt x="3393" y="2107"/>
                  </a:cubicBezTo>
                  <a:cubicBezTo>
                    <a:pt x="3320" y="1363"/>
                    <a:pt x="2861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3032800" y="1764550"/>
              <a:ext cx="87950" cy="34525"/>
            </a:xfrm>
            <a:custGeom>
              <a:avLst/>
              <a:gdLst/>
              <a:ahLst/>
              <a:cxnLst/>
              <a:rect l="l" t="t" r="r" b="b"/>
              <a:pathLst>
                <a:path w="3518" h="1381" extrusionOk="0">
                  <a:moveTo>
                    <a:pt x="2224" y="0"/>
                  </a:moveTo>
                  <a:cubicBezTo>
                    <a:pt x="1537" y="0"/>
                    <a:pt x="672" y="175"/>
                    <a:pt x="135" y="930"/>
                  </a:cubicBezTo>
                  <a:cubicBezTo>
                    <a:pt x="0" y="1118"/>
                    <a:pt x="135" y="1380"/>
                    <a:pt x="368" y="1381"/>
                  </a:cubicBezTo>
                  <a:cubicBezTo>
                    <a:pt x="460" y="1381"/>
                    <a:pt x="546" y="1336"/>
                    <a:pt x="600" y="1260"/>
                  </a:cubicBezTo>
                  <a:cubicBezTo>
                    <a:pt x="996" y="705"/>
                    <a:pt x="1673" y="573"/>
                    <a:pt x="2227" y="573"/>
                  </a:cubicBezTo>
                  <a:cubicBezTo>
                    <a:pt x="2721" y="573"/>
                    <a:pt x="3116" y="678"/>
                    <a:pt x="3125" y="681"/>
                  </a:cubicBezTo>
                  <a:cubicBezTo>
                    <a:pt x="3150" y="688"/>
                    <a:pt x="3175" y="691"/>
                    <a:pt x="3200" y="691"/>
                  </a:cubicBezTo>
                  <a:cubicBezTo>
                    <a:pt x="3325" y="691"/>
                    <a:pt x="3440" y="608"/>
                    <a:pt x="3476" y="481"/>
                  </a:cubicBezTo>
                  <a:cubicBezTo>
                    <a:pt x="3517" y="329"/>
                    <a:pt x="3428" y="172"/>
                    <a:pt x="3277" y="130"/>
                  </a:cubicBezTo>
                  <a:cubicBezTo>
                    <a:pt x="3237" y="119"/>
                    <a:pt x="2791" y="0"/>
                    <a:pt x="2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3187850" y="1758975"/>
              <a:ext cx="61125" cy="23950"/>
            </a:xfrm>
            <a:custGeom>
              <a:avLst/>
              <a:gdLst/>
              <a:ahLst/>
              <a:cxnLst/>
              <a:rect l="l" t="t" r="r" b="b"/>
              <a:pathLst>
                <a:path w="2445" h="958" extrusionOk="0">
                  <a:moveTo>
                    <a:pt x="1237" y="1"/>
                  </a:moveTo>
                  <a:cubicBezTo>
                    <a:pt x="602" y="1"/>
                    <a:pt x="0" y="423"/>
                    <a:pt x="0" y="423"/>
                  </a:cubicBezTo>
                  <a:lnTo>
                    <a:pt x="2444" y="957"/>
                  </a:lnTo>
                  <a:cubicBezTo>
                    <a:pt x="2163" y="217"/>
                    <a:pt x="1691" y="1"/>
                    <a:pt x="1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3179725" y="1751850"/>
              <a:ext cx="77700" cy="38200"/>
            </a:xfrm>
            <a:custGeom>
              <a:avLst/>
              <a:gdLst/>
              <a:ahLst/>
              <a:cxnLst/>
              <a:rect l="l" t="t" r="r" b="b"/>
              <a:pathLst>
                <a:path w="3108" h="1528" extrusionOk="0">
                  <a:moveTo>
                    <a:pt x="1565" y="0"/>
                  </a:moveTo>
                  <a:cubicBezTo>
                    <a:pt x="846" y="0"/>
                    <a:pt x="194" y="452"/>
                    <a:pt x="161" y="474"/>
                  </a:cubicBezTo>
                  <a:cubicBezTo>
                    <a:pt x="32" y="566"/>
                    <a:pt x="0" y="743"/>
                    <a:pt x="92" y="872"/>
                  </a:cubicBezTo>
                  <a:cubicBezTo>
                    <a:pt x="147" y="952"/>
                    <a:pt x="235" y="994"/>
                    <a:pt x="325" y="994"/>
                  </a:cubicBezTo>
                  <a:cubicBezTo>
                    <a:pt x="382" y="994"/>
                    <a:pt x="439" y="977"/>
                    <a:pt x="488" y="942"/>
                  </a:cubicBezTo>
                  <a:cubicBezTo>
                    <a:pt x="495" y="938"/>
                    <a:pt x="1030" y="570"/>
                    <a:pt x="1559" y="570"/>
                  </a:cubicBezTo>
                  <a:cubicBezTo>
                    <a:pt x="1655" y="570"/>
                    <a:pt x="1751" y="583"/>
                    <a:pt x="1844" y="611"/>
                  </a:cubicBezTo>
                  <a:cubicBezTo>
                    <a:pt x="2130" y="700"/>
                    <a:pt x="2352" y="946"/>
                    <a:pt x="2503" y="1344"/>
                  </a:cubicBezTo>
                  <a:cubicBezTo>
                    <a:pt x="2544" y="1455"/>
                    <a:pt x="2651" y="1528"/>
                    <a:pt x="2769" y="1528"/>
                  </a:cubicBezTo>
                  <a:cubicBezTo>
                    <a:pt x="2969" y="1528"/>
                    <a:pt x="3107" y="1328"/>
                    <a:pt x="3036" y="1141"/>
                  </a:cubicBezTo>
                  <a:cubicBezTo>
                    <a:pt x="2819" y="569"/>
                    <a:pt x="2474" y="207"/>
                    <a:pt x="2010" y="65"/>
                  </a:cubicBezTo>
                  <a:cubicBezTo>
                    <a:pt x="1862" y="19"/>
                    <a:pt x="1712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4"/>
            <p:cNvSpPr/>
            <p:nvPr/>
          </p:nvSpPr>
          <p:spPr>
            <a:xfrm>
              <a:off x="3116850" y="1799100"/>
              <a:ext cx="77675" cy="133375"/>
            </a:xfrm>
            <a:custGeom>
              <a:avLst/>
              <a:gdLst/>
              <a:ahLst/>
              <a:cxnLst/>
              <a:rect l="l" t="t" r="r" b="b"/>
              <a:pathLst>
                <a:path w="3107" h="5335" extrusionOk="0">
                  <a:moveTo>
                    <a:pt x="2448" y="0"/>
                  </a:moveTo>
                  <a:cubicBezTo>
                    <a:pt x="2440" y="0"/>
                    <a:pt x="2433" y="1"/>
                    <a:pt x="2426" y="1"/>
                  </a:cubicBezTo>
                  <a:cubicBezTo>
                    <a:pt x="2270" y="17"/>
                    <a:pt x="2154" y="157"/>
                    <a:pt x="2171" y="314"/>
                  </a:cubicBezTo>
                  <a:cubicBezTo>
                    <a:pt x="2349" y="2111"/>
                    <a:pt x="2487" y="4134"/>
                    <a:pt x="2411" y="4402"/>
                  </a:cubicBezTo>
                  <a:cubicBezTo>
                    <a:pt x="2391" y="4444"/>
                    <a:pt x="2225" y="4589"/>
                    <a:pt x="1865" y="4687"/>
                  </a:cubicBezTo>
                  <a:cubicBezTo>
                    <a:pt x="1696" y="4733"/>
                    <a:pt x="1497" y="4763"/>
                    <a:pt x="1293" y="4763"/>
                  </a:cubicBezTo>
                  <a:cubicBezTo>
                    <a:pt x="1010" y="4763"/>
                    <a:pt x="718" y="4704"/>
                    <a:pt x="486" y="4546"/>
                  </a:cubicBezTo>
                  <a:cubicBezTo>
                    <a:pt x="437" y="4513"/>
                    <a:pt x="381" y="4497"/>
                    <a:pt x="326" y="4497"/>
                  </a:cubicBezTo>
                  <a:cubicBezTo>
                    <a:pt x="234" y="4497"/>
                    <a:pt x="145" y="4541"/>
                    <a:pt x="90" y="4622"/>
                  </a:cubicBezTo>
                  <a:cubicBezTo>
                    <a:pt x="1" y="4753"/>
                    <a:pt x="34" y="4930"/>
                    <a:pt x="165" y="5018"/>
                  </a:cubicBezTo>
                  <a:cubicBezTo>
                    <a:pt x="503" y="5249"/>
                    <a:pt x="906" y="5335"/>
                    <a:pt x="1293" y="5335"/>
                  </a:cubicBezTo>
                  <a:cubicBezTo>
                    <a:pt x="1572" y="5333"/>
                    <a:pt x="1847" y="5291"/>
                    <a:pt x="2112" y="5210"/>
                  </a:cubicBezTo>
                  <a:cubicBezTo>
                    <a:pt x="2317" y="5145"/>
                    <a:pt x="2810" y="4957"/>
                    <a:pt x="2944" y="4607"/>
                  </a:cubicBezTo>
                  <a:cubicBezTo>
                    <a:pt x="3107" y="4182"/>
                    <a:pt x="2854" y="1424"/>
                    <a:pt x="2739" y="258"/>
                  </a:cubicBezTo>
                  <a:cubicBezTo>
                    <a:pt x="2725" y="107"/>
                    <a:pt x="2596" y="0"/>
                    <a:pt x="2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3025700" y="1924975"/>
              <a:ext cx="93100" cy="55850"/>
            </a:xfrm>
            <a:custGeom>
              <a:avLst/>
              <a:gdLst/>
              <a:ahLst/>
              <a:cxnLst/>
              <a:rect l="l" t="t" r="r" b="b"/>
              <a:pathLst>
                <a:path w="3724" h="2234" extrusionOk="0">
                  <a:moveTo>
                    <a:pt x="324" y="0"/>
                  </a:moveTo>
                  <a:cubicBezTo>
                    <a:pt x="287" y="0"/>
                    <a:pt x="250" y="7"/>
                    <a:pt x="214" y="22"/>
                  </a:cubicBezTo>
                  <a:cubicBezTo>
                    <a:pt x="68" y="83"/>
                    <a:pt x="0" y="251"/>
                    <a:pt x="61" y="396"/>
                  </a:cubicBezTo>
                  <a:cubicBezTo>
                    <a:pt x="92" y="469"/>
                    <a:pt x="835" y="2184"/>
                    <a:pt x="3428" y="2234"/>
                  </a:cubicBezTo>
                  <a:lnTo>
                    <a:pt x="3434" y="2234"/>
                  </a:lnTo>
                  <a:lnTo>
                    <a:pt x="3434" y="2233"/>
                  </a:lnTo>
                  <a:cubicBezTo>
                    <a:pt x="3435" y="2233"/>
                    <a:pt x="3436" y="2233"/>
                    <a:pt x="3438" y="2233"/>
                  </a:cubicBezTo>
                  <a:cubicBezTo>
                    <a:pt x="3593" y="2233"/>
                    <a:pt x="3721" y="2107"/>
                    <a:pt x="3722" y="1951"/>
                  </a:cubicBezTo>
                  <a:cubicBezTo>
                    <a:pt x="3724" y="1793"/>
                    <a:pt x="3597" y="1664"/>
                    <a:pt x="3439" y="1662"/>
                  </a:cubicBezTo>
                  <a:cubicBezTo>
                    <a:pt x="1235" y="1619"/>
                    <a:pt x="614" y="235"/>
                    <a:pt x="588" y="175"/>
                  </a:cubicBezTo>
                  <a:cubicBezTo>
                    <a:pt x="542" y="66"/>
                    <a:pt x="436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3076900" y="1811525"/>
              <a:ext cx="24725" cy="44725"/>
            </a:xfrm>
            <a:custGeom>
              <a:avLst/>
              <a:gdLst/>
              <a:ahLst/>
              <a:cxnLst/>
              <a:rect l="l" t="t" r="r" b="b"/>
              <a:pathLst>
                <a:path w="989" h="1789" extrusionOk="0">
                  <a:moveTo>
                    <a:pt x="486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4" y="5"/>
                    <a:pt x="1" y="409"/>
                    <a:pt x="8" y="901"/>
                  </a:cubicBezTo>
                  <a:cubicBezTo>
                    <a:pt x="15" y="1393"/>
                    <a:pt x="237" y="1788"/>
                    <a:pt x="504" y="1788"/>
                  </a:cubicBezTo>
                  <a:cubicBezTo>
                    <a:pt x="505" y="1788"/>
                    <a:pt x="506" y="1788"/>
                    <a:pt x="507" y="1788"/>
                  </a:cubicBezTo>
                  <a:cubicBezTo>
                    <a:pt x="777" y="1784"/>
                    <a:pt x="989" y="1382"/>
                    <a:pt x="982" y="888"/>
                  </a:cubicBezTo>
                  <a:cubicBezTo>
                    <a:pt x="976" y="396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4"/>
            <p:cNvSpPr/>
            <p:nvPr/>
          </p:nvSpPr>
          <p:spPr>
            <a:xfrm>
              <a:off x="3192500" y="1801800"/>
              <a:ext cx="24725" cy="44675"/>
            </a:xfrm>
            <a:custGeom>
              <a:avLst/>
              <a:gdLst/>
              <a:ahLst/>
              <a:cxnLst/>
              <a:rect l="l" t="t" r="r" b="b"/>
              <a:pathLst>
                <a:path w="989" h="1787" extrusionOk="0">
                  <a:moveTo>
                    <a:pt x="485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3" y="4"/>
                    <a:pt x="0" y="407"/>
                    <a:pt x="8" y="901"/>
                  </a:cubicBezTo>
                  <a:cubicBezTo>
                    <a:pt x="14" y="1391"/>
                    <a:pt x="236" y="1787"/>
                    <a:pt x="504" y="1787"/>
                  </a:cubicBezTo>
                  <a:cubicBezTo>
                    <a:pt x="505" y="1787"/>
                    <a:pt x="506" y="1787"/>
                    <a:pt x="507" y="1787"/>
                  </a:cubicBezTo>
                  <a:cubicBezTo>
                    <a:pt x="776" y="1782"/>
                    <a:pt x="988" y="1380"/>
                    <a:pt x="982" y="887"/>
                  </a:cubicBezTo>
                  <a:cubicBezTo>
                    <a:pt x="975" y="395"/>
                    <a:pt x="753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4"/>
            <p:cNvSpPr/>
            <p:nvPr/>
          </p:nvSpPr>
          <p:spPr>
            <a:xfrm>
              <a:off x="2414750" y="2210175"/>
              <a:ext cx="329675" cy="774400"/>
            </a:xfrm>
            <a:custGeom>
              <a:avLst/>
              <a:gdLst/>
              <a:ahLst/>
              <a:cxnLst/>
              <a:rect l="l" t="t" r="r" b="b"/>
              <a:pathLst>
                <a:path w="13187" h="30976" extrusionOk="0">
                  <a:moveTo>
                    <a:pt x="5390" y="1"/>
                  </a:moveTo>
                  <a:cubicBezTo>
                    <a:pt x="4830" y="1"/>
                    <a:pt x="4198" y="164"/>
                    <a:pt x="3571" y="661"/>
                  </a:cubicBezTo>
                  <a:cubicBezTo>
                    <a:pt x="1736" y="2114"/>
                    <a:pt x="753" y="23542"/>
                    <a:pt x="507" y="26400"/>
                  </a:cubicBezTo>
                  <a:cubicBezTo>
                    <a:pt x="263" y="29258"/>
                    <a:pt x="1" y="30976"/>
                    <a:pt x="1" y="30976"/>
                  </a:cubicBezTo>
                  <a:lnTo>
                    <a:pt x="10809" y="27968"/>
                  </a:lnTo>
                  <a:lnTo>
                    <a:pt x="11617" y="24530"/>
                  </a:lnTo>
                  <a:cubicBezTo>
                    <a:pt x="11617" y="24530"/>
                    <a:pt x="13187" y="24507"/>
                    <a:pt x="13028" y="23368"/>
                  </a:cubicBezTo>
                  <a:cubicBezTo>
                    <a:pt x="12869" y="22229"/>
                    <a:pt x="12769" y="15234"/>
                    <a:pt x="12736" y="12808"/>
                  </a:cubicBezTo>
                  <a:cubicBezTo>
                    <a:pt x="12703" y="10381"/>
                    <a:pt x="9210" y="5721"/>
                    <a:pt x="9210" y="5721"/>
                  </a:cubicBezTo>
                  <a:lnTo>
                    <a:pt x="7282" y="608"/>
                  </a:lnTo>
                  <a:cubicBezTo>
                    <a:pt x="7282" y="608"/>
                    <a:pt x="6470" y="1"/>
                    <a:pt x="539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2407050" y="2203175"/>
              <a:ext cx="341725" cy="788525"/>
            </a:xfrm>
            <a:custGeom>
              <a:avLst/>
              <a:gdLst/>
              <a:ahLst/>
              <a:cxnLst/>
              <a:rect l="l" t="t" r="r" b="b"/>
              <a:pathLst>
                <a:path w="13669" h="31541" extrusionOk="0">
                  <a:moveTo>
                    <a:pt x="5685" y="1"/>
                  </a:moveTo>
                  <a:cubicBezTo>
                    <a:pt x="5073" y="1"/>
                    <a:pt x="4384" y="178"/>
                    <a:pt x="3703" y="717"/>
                  </a:cubicBezTo>
                  <a:cubicBezTo>
                    <a:pt x="2267" y="1853"/>
                    <a:pt x="1418" y="12534"/>
                    <a:pt x="713" y="23908"/>
                  </a:cubicBezTo>
                  <a:cubicBezTo>
                    <a:pt x="632" y="25213"/>
                    <a:pt x="572" y="26187"/>
                    <a:pt x="531" y="26656"/>
                  </a:cubicBezTo>
                  <a:cubicBezTo>
                    <a:pt x="290" y="29471"/>
                    <a:pt x="29" y="31196"/>
                    <a:pt x="27" y="31214"/>
                  </a:cubicBezTo>
                  <a:cubicBezTo>
                    <a:pt x="1" y="31385"/>
                    <a:pt x="135" y="31541"/>
                    <a:pt x="310" y="31541"/>
                  </a:cubicBezTo>
                  <a:cubicBezTo>
                    <a:pt x="335" y="31541"/>
                    <a:pt x="361" y="31538"/>
                    <a:pt x="386" y="31530"/>
                  </a:cubicBezTo>
                  <a:lnTo>
                    <a:pt x="11193" y="28523"/>
                  </a:lnTo>
                  <a:cubicBezTo>
                    <a:pt x="11293" y="28495"/>
                    <a:pt x="11370" y="28414"/>
                    <a:pt x="11394" y="28313"/>
                  </a:cubicBezTo>
                  <a:lnTo>
                    <a:pt x="12154" y="25079"/>
                  </a:lnTo>
                  <a:cubicBezTo>
                    <a:pt x="12472" y="25043"/>
                    <a:pt x="13035" y="24922"/>
                    <a:pt x="13371" y="24531"/>
                  </a:cubicBezTo>
                  <a:cubicBezTo>
                    <a:pt x="13583" y="24284"/>
                    <a:pt x="13668" y="23966"/>
                    <a:pt x="13618" y="23609"/>
                  </a:cubicBezTo>
                  <a:cubicBezTo>
                    <a:pt x="13462" y="22488"/>
                    <a:pt x="13362" y="15415"/>
                    <a:pt x="13329" y="13084"/>
                  </a:cubicBezTo>
                  <a:cubicBezTo>
                    <a:pt x="13295" y="10593"/>
                    <a:pt x="9892" y="6022"/>
                    <a:pt x="9746" y="5829"/>
                  </a:cubicBezTo>
                  <a:cubicBezTo>
                    <a:pt x="9690" y="5754"/>
                    <a:pt x="9604" y="5714"/>
                    <a:pt x="9517" y="5714"/>
                  </a:cubicBezTo>
                  <a:cubicBezTo>
                    <a:pt x="9458" y="5714"/>
                    <a:pt x="9398" y="5733"/>
                    <a:pt x="9347" y="5771"/>
                  </a:cubicBezTo>
                  <a:cubicBezTo>
                    <a:pt x="9220" y="5866"/>
                    <a:pt x="9195" y="6045"/>
                    <a:pt x="9289" y="6171"/>
                  </a:cubicBezTo>
                  <a:cubicBezTo>
                    <a:pt x="9324" y="6217"/>
                    <a:pt x="12726" y="10786"/>
                    <a:pt x="12759" y="13100"/>
                  </a:cubicBezTo>
                  <a:cubicBezTo>
                    <a:pt x="12816" y="17148"/>
                    <a:pt x="12909" y="22651"/>
                    <a:pt x="13053" y="23687"/>
                  </a:cubicBezTo>
                  <a:cubicBezTo>
                    <a:pt x="13080" y="23882"/>
                    <a:pt x="13042" y="24036"/>
                    <a:pt x="12938" y="24158"/>
                  </a:cubicBezTo>
                  <a:cubicBezTo>
                    <a:pt x="12691" y="24448"/>
                    <a:pt x="12119" y="24521"/>
                    <a:pt x="11920" y="24524"/>
                  </a:cubicBezTo>
                  <a:cubicBezTo>
                    <a:pt x="11789" y="24527"/>
                    <a:pt x="11677" y="24617"/>
                    <a:pt x="11646" y="24745"/>
                  </a:cubicBezTo>
                  <a:lnTo>
                    <a:pt x="10877" y="28018"/>
                  </a:lnTo>
                  <a:lnTo>
                    <a:pt x="653" y="30863"/>
                  </a:lnTo>
                  <a:cubicBezTo>
                    <a:pt x="746" y="30179"/>
                    <a:pt x="928" y="28717"/>
                    <a:pt x="1100" y="26704"/>
                  </a:cubicBezTo>
                  <a:cubicBezTo>
                    <a:pt x="1141" y="26232"/>
                    <a:pt x="1201" y="25254"/>
                    <a:pt x="1283" y="23943"/>
                  </a:cubicBezTo>
                  <a:cubicBezTo>
                    <a:pt x="1650" y="18023"/>
                    <a:pt x="2623" y="2299"/>
                    <a:pt x="4057" y="1165"/>
                  </a:cubicBezTo>
                  <a:cubicBezTo>
                    <a:pt x="4627" y="713"/>
                    <a:pt x="5200" y="564"/>
                    <a:pt x="5708" y="564"/>
                  </a:cubicBezTo>
                  <a:cubicBezTo>
                    <a:pt x="6655" y="564"/>
                    <a:pt x="7374" y="1083"/>
                    <a:pt x="7420" y="1118"/>
                  </a:cubicBezTo>
                  <a:cubicBezTo>
                    <a:pt x="7471" y="1156"/>
                    <a:pt x="7531" y="1174"/>
                    <a:pt x="7590" y="1174"/>
                  </a:cubicBezTo>
                  <a:cubicBezTo>
                    <a:pt x="7677" y="1174"/>
                    <a:pt x="7763" y="1135"/>
                    <a:pt x="7820" y="1059"/>
                  </a:cubicBezTo>
                  <a:cubicBezTo>
                    <a:pt x="7914" y="933"/>
                    <a:pt x="7888" y="754"/>
                    <a:pt x="7761" y="660"/>
                  </a:cubicBezTo>
                  <a:cubicBezTo>
                    <a:pt x="7747" y="650"/>
                    <a:pt x="6857" y="1"/>
                    <a:pt x="5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2496625" y="2793025"/>
              <a:ext cx="180600" cy="16325"/>
            </a:xfrm>
            <a:custGeom>
              <a:avLst/>
              <a:gdLst/>
              <a:ahLst/>
              <a:cxnLst/>
              <a:rect l="l" t="t" r="r" b="b"/>
              <a:pathLst>
                <a:path w="7224" h="653" extrusionOk="0">
                  <a:moveTo>
                    <a:pt x="3119" y="1"/>
                  </a:moveTo>
                  <a:cubicBezTo>
                    <a:pt x="2227" y="1"/>
                    <a:pt x="1188" y="69"/>
                    <a:pt x="0" y="250"/>
                  </a:cubicBezTo>
                  <a:lnTo>
                    <a:pt x="7223" y="652"/>
                  </a:lnTo>
                  <a:cubicBezTo>
                    <a:pt x="7223" y="652"/>
                    <a:pt x="5873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2488975" y="2785850"/>
              <a:ext cx="195950" cy="30600"/>
            </a:xfrm>
            <a:custGeom>
              <a:avLst/>
              <a:gdLst/>
              <a:ahLst/>
              <a:cxnLst/>
              <a:rect l="l" t="t" r="r" b="b"/>
              <a:pathLst>
                <a:path w="7838" h="1224" extrusionOk="0">
                  <a:moveTo>
                    <a:pt x="3442" y="1"/>
                  </a:moveTo>
                  <a:cubicBezTo>
                    <a:pt x="2533" y="1"/>
                    <a:pt x="1475" y="71"/>
                    <a:pt x="264" y="255"/>
                  </a:cubicBezTo>
                  <a:cubicBezTo>
                    <a:pt x="107" y="279"/>
                    <a:pt x="1" y="424"/>
                    <a:pt x="25" y="580"/>
                  </a:cubicBezTo>
                  <a:cubicBezTo>
                    <a:pt x="45" y="721"/>
                    <a:pt x="167" y="823"/>
                    <a:pt x="306" y="823"/>
                  </a:cubicBezTo>
                  <a:cubicBezTo>
                    <a:pt x="320" y="823"/>
                    <a:pt x="335" y="822"/>
                    <a:pt x="350" y="819"/>
                  </a:cubicBezTo>
                  <a:cubicBezTo>
                    <a:pt x="1515" y="642"/>
                    <a:pt x="2535" y="575"/>
                    <a:pt x="3411" y="575"/>
                  </a:cubicBezTo>
                  <a:cubicBezTo>
                    <a:pt x="6062" y="575"/>
                    <a:pt x="7389" y="1187"/>
                    <a:pt x="7406" y="1196"/>
                  </a:cubicBezTo>
                  <a:cubicBezTo>
                    <a:pt x="7444" y="1214"/>
                    <a:pt x="7487" y="1224"/>
                    <a:pt x="7529" y="1224"/>
                  </a:cubicBezTo>
                  <a:cubicBezTo>
                    <a:pt x="7663" y="1224"/>
                    <a:pt x="7778" y="1133"/>
                    <a:pt x="7808" y="1002"/>
                  </a:cubicBezTo>
                  <a:cubicBezTo>
                    <a:pt x="7838" y="873"/>
                    <a:pt x="7774" y="739"/>
                    <a:pt x="7654" y="681"/>
                  </a:cubicBezTo>
                  <a:cubicBezTo>
                    <a:pt x="7579" y="645"/>
                    <a:pt x="6201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2580125" y="2759000"/>
              <a:ext cx="25125" cy="5200"/>
            </a:xfrm>
            <a:custGeom>
              <a:avLst/>
              <a:gdLst/>
              <a:ahLst/>
              <a:cxnLst/>
              <a:rect l="l" t="t" r="r" b="b"/>
              <a:pathLst>
                <a:path w="1005" h="208" extrusionOk="0">
                  <a:moveTo>
                    <a:pt x="1" y="1"/>
                  </a:moveTo>
                  <a:lnTo>
                    <a:pt x="1004" y="207"/>
                  </a:lnTo>
                  <a:cubicBezTo>
                    <a:pt x="676" y="109"/>
                    <a:pt x="341" y="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4"/>
            <p:cNvSpPr/>
            <p:nvPr/>
          </p:nvSpPr>
          <p:spPr>
            <a:xfrm>
              <a:off x="2572575" y="2751875"/>
              <a:ext cx="40250" cy="19450"/>
            </a:xfrm>
            <a:custGeom>
              <a:avLst/>
              <a:gdLst/>
              <a:ahLst/>
              <a:cxnLst/>
              <a:rect l="l" t="t" r="r" b="b"/>
              <a:pathLst>
                <a:path w="1610" h="778" extrusionOk="0">
                  <a:moveTo>
                    <a:pt x="304" y="0"/>
                  </a:moveTo>
                  <a:cubicBezTo>
                    <a:pt x="160" y="0"/>
                    <a:pt x="37" y="107"/>
                    <a:pt x="19" y="252"/>
                  </a:cubicBezTo>
                  <a:cubicBezTo>
                    <a:pt x="1" y="409"/>
                    <a:pt x="113" y="551"/>
                    <a:pt x="269" y="569"/>
                  </a:cubicBezTo>
                  <a:cubicBezTo>
                    <a:pt x="592" y="608"/>
                    <a:pt x="912" y="673"/>
                    <a:pt x="1224" y="765"/>
                  </a:cubicBezTo>
                  <a:cubicBezTo>
                    <a:pt x="1251" y="773"/>
                    <a:pt x="1278" y="777"/>
                    <a:pt x="1306" y="777"/>
                  </a:cubicBezTo>
                  <a:cubicBezTo>
                    <a:pt x="1449" y="777"/>
                    <a:pt x="1568" y="674"/>
                    <a:pt x="1589" y="534"/>
                  </a:cubicBezTo>
                  <a:cubicBezTo>
                    <a:pt x="1610" y="392"/>
                    <a:pt x="1524" y="259"/>
                    <a:pt x="1388" y="218"/>
                  </a:cubicBezTo>
                  <a:cubicBezTo>
                    <a:pt x="1044" y="116"/>
                    <a:pt x="693" y="44"/>
                    <a:pt x="338" y="2"/>
                  </a:cubicBezTo>
                  <a:cubicBezTo>
                    <a:pt x="326" y="1"/>
                    <a:pt x="31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4"/>
            <p:cNvSpPr/>
            <p:nvPr/>
          </p:nvSpPr>
          <p:spPr>
            <a:xfrm>
              <a:off x="2429350" y="2760425"/>
              <a:ext cx="96175" cy="31400"/>
            </a:xfrm>
            <a:custGeom>
              <a:avLst/>
              <a:gdLst/>
              <a:ahLst/>
              <a:cxnLst/>
              <a:rect l="l" t="t" r="r" b="b"/>
              <a:pathLst>
                <a:path w="3847" h="1256" extrusionOk="0">
                  <a:moveTo>
                    <a:pt x="3847" y="0"/>
                  </a:moveTo>
                  <a:lnTo>
                    <a:pt x="3847" y="0"/>
                  </a:lnTo>
                  <a:cubicBezTo>
                    <a:pt x="1736" y="320"/>
                    <a:pt x="0" y="1256"/>
                    <a:pt x="0" y="1256"/>
                  </a:cubicBezTo>
                  <a:lnTo>
                    <a:pt x="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4"/>
            <p:cNvSpPr/>
            <p:nvPr/>
          </p:nvSpPr>
          <p:spPr>
            <a:xfrm>
              <a:off x="2421625" y="2753250"/>
              <a:ext cx="111675" cy="45725"/>
            </a:xfrm>
            <a:custGeom>
              <a:avLst/>
              <a:gdLst/>
              <a:ahLst/>
              <a:cxnLst/>
              <a:rect l="l" t="t" r="r" b="b"/>
              <a:pathLst>
                <a:path w="4467" h="1829" extrusionOk="0">
                  <a:moveTo>
                    <a:pt x="4159" y="1"/>
                  </a:moveTo>
                  <a:cubicBezTo>
                    <a:pt x="4144" y="1"/>
                    <a:pt x="4128" y="2"/>
                    <a:pt x="4112" y="5"/>
                  </a:cubicBezTo>
                  <a:cubicBezTo>
                    <a:pt x="1977" y="329"/>
                    <a:pt x="246" y="1253"/>
                    <a:pt x="175" y="1292"/>
                  </a:cubicBezTo>
                  <a:cubicBezTo>
                    <a:pt x="59" y="1354"/>
                    <a:pt x="1" y="1486"/>
                    <a:pt x="33" y="1614"/>
                  </a:cubicBezTo>
                  <a:cubicBezTo>
                    <a:pt x="65" y="1741"/>
                    <a:pt x="179" y="1829"/>
                    <a:pt x="311" y="1829"/>
                  </a:cubicBezTo>
                  <a:cubicBezTo>
                    <a:pt x="357" y="1829"/>
                    <a:pt x="404" y="1817"/>
                    <a:pt x="445" y="1795"/>
                  </a:cubicBezTo>
                  <a:cubicBezTo>
                    <a:pt x="463" y="1785"/>
                    <a:pt x="2160" y="879"/>
                    <a:pt x="4198" y="569"/>
                  </a:cubicBezTo>
                  <a:cubicBezTo>
                    <a:pt x="4356" y="548"/>
                    <a:pt x="4467" y="401"/>
                    <a:pt x="4443" y="244"/>
                  </a:cubicBezTo>
                  <a:cubicBezTo>
                    <a:pt x="4421" y="102"/>
                    <a:pt x="4299" y="1"/>
                    <a:pt x="4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2367425" y="2859300"/>
              <a:ext cx="373300" cy="232675"/>
            </a:xfrm>
            <a:custGeom>
              <a:avLst/>
              <a:gdLst/>
              <a:ahLst/>
              <a:cxnLst/>
              <a:rect l="l" t="t" r="r" b="b"/>
              <a:pathLst>
                <a:path w="14932" h="9307" extrusionOk="0">
                  <a:moveTo>
                    <a:pt x="12999" y="0"/>
                  </a:moveTo>
                  <a:cubicBezTo>
                    <a:pt x="12986" y="0"/>
                    <a:pt x="12972" y="0"/>
                    <a:pt x="12959" y="0"/>
                  </a:cubicBezTo>
                  <a:cubicBezTo>
                    <a:pt x="10961" y="29"/>
                    <a:pt x="1254" y="166"/>
                    <a:pt x="1" y="2325"/>
                  </a:cubicBezTo>
                  <a:cubicBezTo>
                    <a:pt x="1" y="2325"/>
                    <a:pt x="1521" y="8870"/>
                    <a:pt x="2811" y="9280"/>
                  </a:cubicBezTo>
                  <a:cubicBezTo>
                    <a:pt x="2866" y="9298"/>
                    <a:pt x="2936" y="9306"/>
                    <a:pt x="3018" y="9306"/>
                  </a:cubicBezTo>
                  <a:cubicBezTo>
                    <a:pt x="4861" y="9306"/>
                    <a:pt x="13173" y="5070"/>
                    <a:pt x="13152" y="3567"/>
                  </a:cubicBezTo>
                  <a:cubicBezTo>
                    <a:pt x="13130" y="2007"/>
                    <a:pt x="14932" y="0"/>
                    <a:pt x="12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2360075" y="2852175"/>
              <a:ext cx="366000" cy="246800"/>
            </a:xfrm>
            <a:custGeom>
              <a:avLst/>
              <a:gdLst/>
              <a:ahLst/>
              <a:cxnLst/>
              <a:rect l="l" t="t" r="r" b="b"/>
              <a:pathLst>
                <a:path w="14640" h="9872" extrusionOk="0">
                  <a:moveTo>
                    <a:pt x="13334" y="570"/>
                  </a:moveTo>
                  <a:cubicBezTo>
                    <a:pt x="13607" y="570"/>
                    <a:pt x="13791" y="629"/>
                    <a:pt x="13857" y="721"/>
                  </a:cubicBezTo>
                  <a:cubicBezTo>
                    <a:pt x="14000" y="923"/>
                    <a:pt x="13786" y="1511"/>
                    <a:pt x="13597" y="2028"/>
                  </a:cubicBezTo>
                  <a:cubicBezTo>
                    <a:pt x="13388" y="2600"/>
                    <a:pt x="13151" y="3248"/>
                    <a:pt x="13160" y="3855"/>
                  </a:cubicBezTo>
                  <a:cubicBezTo>
                    <a:pt x="13161" y="3923"/>
                    <a:pt x="13104" y="4306"/>
                    <a:pt x="11873" y="5219"/>
                  </a:cubicBezTo>
                  <a:cubicBezTo>
                    <a:pt x="9345" y="7094"/>
                    <a:pt x="4482" y="9311"/>
                    <a:pt x="3336" y="9311"/>
                  </a:cubicBezTo>
                  <a:cubicBezTo>
                    <a:pt x="3278" y="9311"/>
                    <a:pt x="3229" y="9305"/>
                    <a:pt x="3191" y="9293"/>
                  </a:cubicBezTo>
                  <a:cubicBezTo>
                    <a:pt x="2420" y="9048"/>
                    <a:pt x="1224" y="5311"/>
                    <a:pt x="600" y="2665"/>
                  </a:cubicBezTo>
                  <a:cubicBezTo>
                    <a:pt x="1090" y="2018"/>
                    <a:pt x="3317" y="711"/>
                    <a:pt x="13257" y="571"/>
                  </a:cubicBezTo>
                  <a:cubicBezTo>
                    <a:pt x="13283" y="570"/>
                    <a:pt x="13309" y="570"/>
                    <a:pt x="13334" y="570"/>
                  </a:cubicBezTo>
                  <a:close/>
                  <a:moveTo>
                    <a:pt x="13286" y="0"/>
                  </a:moveTo>
                  <a:cubicBezTo>
                    <a:pt x="13274" y="0"/>
                    <a:pt x="13261" y="0"/>
                    <a:pt x="13248" y="0"/>
                  </a:cubicBezTo>
                  <a:cubicBezTo>
                    <a:pt x="7836" y="77"/>
                    <a:pt x="1152" y="566"/>
                    <a:pt x="48" y="2466"/>
                  </a:cubicBezTo>
                  <a:cubicBezTo>
                    <a:pt x="11" y="2529"/>
                    <a:pt x="0" y="2604"/>
                    <a:pt x="17" y="2675"/>
                  </a:cubicBezTo>
                  <a:cubicBezTo>
                    <a:pt x="276" y="3794"/>
                    <a:pt x="1643" y="9400"/>
                    <a:pt x="3018" y="9838"/>
                  </a:cubicBezTo>
                  <a:cubicBezTo>
                    <a:pt x="3091" y="9861"/>
                    <a:pt x="3180" y="9872"/>
                    <a:pt x="3287" y="9872"/>
                  </a:cubicBezTo>
                  <a:cubicBezTo>
                    <a:pt x="4845" y="9872"/>
                    <a:pt x="9801" y="7469"/>
                    <a:pt x="12214" y="5676"/>
                  </a:cubicBezTo>
                  <a:cubicBezTo>
                    <a:pt x="13583" y="4661"/>
                    <a:pt x="13735" y="4147"/>
                    <a:pt x="13732" y="3848"/>
                  </a:cubicBezTo>
                  <a:cubicBezTo>
                    <a:pt x="13724" y="3345"/>
                    <a:pt x="13942" y="2750"/>
                    <a:pt x="14134" y="2225"/>
                  </a:cubicBezTo>
                  <a:cubicBezTo>
                    <a:pt x="14405" y="1480"/>
                    <a:pt x="14640" y="838"/>
                    <a:pt x="14322" y="391"/>
                  </a:cubicBezTo>
                  <a:cubicBezTo>
                    <a:pt x="14136" y="127"/>
                    <a:pt x="13789" y="0"/>
                    <a:pt x="1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4"/>
            <p:cNvSpPr/>
            <p:nvPr/>
          </p:nvSpPr>
          <p:spPr>
            <a:xfrm>
              <a:off x="2408650" y="2771150"/>
              <a:ext cx="1132250" cy="386575"/>
            </a:xfrm>
            <a:custGeom>
              <a:avLst/>
              <a:gdLst/>
              <a:ahLst/>
              <a:cxnLst/>
              <a:rect l="l" t="t" r="r" b="b"/>
              <a:pathLst>
                <a:path w="45290" h="15463" extrusionOk="0">
                  <a:moveTo>
                    <a:pt x="37787" y="0"/>
                  </a:moveTo>
                  <a:cubicBezTo>
                    <a:pt x="37770" y="0"/>
                    <a:pt x="37753" y="0"/>
                    <a:pt x="37736" y="1"/>
                  </a:cubicBezTo>
                  <a:cubicBezTo>
                    <a:pt x="36166" y="22"/>
                    <a:pt x="29160" y="3988"/>
                    <a:pt x="29160" y="3988"/>
                  </a:cubicBezTo>
                  <a:cubicBezTo>
                    <a:pt x="29160" y="3988"/>
                    <a:pt x="10485" y="5822"/>
                    <a:pt x="7076" y="7013"/>
                  </a:cubicBezTo>
                  <a:cubicBezTo>
                    <a:pt x="3666" y="8203"/>
                    <a:pt x="0" y="11395"/>
                    <a:pt x="445" y="12531"/>
                  </a:cubicBezTo>
                  <a:cubicBezTo>
                    <a:pt x="886" y="13661"/>
                    <a:pt x="3737" y="15462"/>
                    <a:pt x="5172" y="15462"/>
                  </a:cubicBezTo>
                  <a:cubicBezTo>
                    <a:pt x="5180" y="15462"/>
                    <a:pt x="5188" y="15462"/>
                    <a:pt x="5197" y="15462"/>
                  </a:cubicBezTo>
                  <a:cubicBezTo>
                    <a:pt x="6624" y="15442"/>
                    <a:pt x="8753" y="14555"/>
                    <a:pt x="9181" y="14550"/>
                  </a:cubicBezTo>
                  <a:cubicBezTo>
                    <a:pt x="9609" y="14543"/>
                    <a:pt x="28063" y="7145"/>
                    <a:pt x="28490" y="6996"/>
                  </a:cubicBezTo>
                  <a:cubicBezTo>
                    <a:pt x="28916" y="6848"/>
                    <a:pt x="31766" y="6521"/>
                    <a:pt x="33043" y="5933"/>
                  </a:cubicBezTo>
                  <a:cubicBezTo>
                    <a:pt x="34319" y="5344"/>
                    <a:pt x="36224" y="3457"/>
                    <a:pt x="36224" y="3457"/>
                  </a:cubicBezTo>
                  <a:cubicBezTo>
                    <a:pt x="36224" y="3457"/>
                    <a:pt x="43313" y="3434"/>
                    <a:pt x="44023" y="3138"/>
                  </a:cubicBezTo>
                  <a:cubicBezTo>
                    <a:pt x="44731" y="2842"/>
                    <a:pt x="45289" y="2027"/>
                    <a:pt x="42854" y="1490"/>
                  </a:cubicBezTo>
                  <a:cubicBezTo>
                    <a:pt x="40447" y="959"/>
                    <a:pt x="39330" y="0"/>
                    <a:pt x="37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4"/>
            <p:cNvSpPr/>
            <p:nvPr/>
          </p:nvSpPr>
          <p:spPr>
            <a:xfrm>
              <a:off x="2410600" y="2764000"/>
              <a:ext cx="1121700" cy="400825"/>
            </a:xfrm>
            <a:custGeom>
              <a:avLst/>
              <a:gdLst/>
              <a:ahLst/>
              <a:cxnLst/>
              <a:rect l="l" t="t" r="r" b="b"/>
              <a:pathLst>
                <a:path w="44868" h="16033" extrusionOk="0">
                  <a:moveTo>
                    <a:pt x="37711" y="573"/>
                  </a:moveTo>
                  <a:cubicBezTo>
                    <a:pt x="38496" y="573"/>
                    <a:pt x="39173" y="842"/>
                    <a:pt x="40024" y="1181"/>
                  </a:cubicBezTo>
                  <a:cubicBezTo>
                    <a:pt x="40762" y="1475"/>
                    <a:pt x="41598" y="1808"/>
                    <a:pt x="42715" y="2054"/>
                  </a:cubicBezTo>
                  <a:cubicBezTo>
                    <a:pt x="44213" y="2384"/>
                    <a:pt x="44263" y="2759"/>
                    <a:pt x="44265" y="2774"/>
                  </a:cubicBezTo>
                  <a:cubicBezTo>
                    <a:pt x="44274" y="2872"/>
                    <a:pt x="44115" y="3043"/>
                    <a:pt x="43835" y="3160"/>
                  </a:cubicBezTo>
                  <a:cubicBezTo>
                    <a:pt x="43355" y="3359"/>
                    <a:pt x="38863" y="3447"/>
                    <a:pt x="36144" y="3456"/>
                  </a:cubicBezTo>
                  <a:cubicBezTo>
                    <a:pt x="36069" y="3456"/>
                    <a:pt x="35998" y="3486"/>
                    <a:pt x="35944" y="3538"/>
                  </a:cubicBezTo>
                  <a:cubicBezTo>
                    <a:pt x="35926" y="3557"/>
                    <a:pt x="34060" y="5397"/>
                    <a:pt x="32845" y="5958"/>
                  </a:cubicBezTo>
                  <a:cubicBezTo>
                    <a:pt x="32000" y="6349"/>
                    <a:pt x="30402" y="6625"/>
                    <a:pt x="29345" y="6807"/>
                  </a:cubicBezTo>
                  <a:cubicBezTo>
                    <a:pt x="28771" y="6906"/>
                    <a:pt x="28465" y="6961"/>
                    <a:pt x="28317" y="7012"/>
                  </a:cubicBezTo>
                  <a:cubicBezTo>
                    <a:pt x="28207" y="7052"/>
                    <a:pt x="27072" y="7502"/>
                    <a:pt x="24910" y="8362"/>
                  </a:cubicBezTo>
                  <a:cubicBezTo>
                    <a:pt x="19951" y="10334"/>
                    <a:pt x="9632" y="14438"/>
                    <a:pt x="9099" y="14549"/>
                  </a:cubicBezTo>
                  <a:cubicBezTo>
                    <a:pt x="8916" y="14551"/>
                    <a:pt x="8607" y="14645"/>
                    <a:pt x="8032" y="14822"/>
                  </a:cubicBezTo>
                  <a:cubicBezTo>
                    <a:pt x="7173" y="15086"/>
                    <a:pt x="5996" y="15449"/>
                    <a:pt x="5115" y="15462"/>
                  </a:cubicBezTo>
                  <a:lnTo>
                    <a:pt x="5094" y="15462"/>
                  </a:lnTo>
                  <a:cubicBezTo>
                    <a:pt x="3723" y="15462"/>
                    <a:pt x="1007" y="13671"/>
                    <a:pt x="632" y="12712"/>
                  </a:cubicBezTo>
                  <a:cubicBezTo>
                    <a:pt x="592" y="12611"/>
                    <a:pt x="622" y="12440"/>
                    <a:pt x="718" y="12232"/>
                  </a:cubicBezTo>
                  <a:cubicBezTo>
                    <a:pt x="1323" y="10916"/>
                    <a:pt x="4302" y="8541"/>
                    <a:pt x="7092" y="7567"/>
                  </a:cubicBezTo>
                  <a:cubicBezTo>
                    <a:pt x="10430" y="6402"/>
                    <a:pt x="28925" y="4577"/>
                    <a:pt x="29111" y="4558"/>
                  </a:cubicBezTo>
                  <a:cubicBezTo>
                    <a:pt x="29151" y="4554"/>
                    <a:pt x="29189" y="4542"/>
                    <a:pt x="29224" y="4522"/>
                  </a:cubicBezTo>
                  <a:cubicBezTo>
                    <a:pt x="31154" y="3430"/>
                    <a:pt x="36434" y="590"/>
                    <a:pt x="37662" y="573"/>
                  </a:cubicBezTo>
                  <a:close/>
                  <a:moveTo>
                    <a:pt x="37748" y="1"/>
                  </a:moveTo>
                  <a:cubicBezTo>
                    <a:pt x="37717" y="1"/>
                    <a:pt x="37685" y="1"/>
                    <a:pt x="37653" y="2"/>
                  </a:cubicBezTo>
                  <a:cubicBezTo>
                    <a:pt x="36090" y="24"/>
                    <a:pt x="29930" y="3468"/>
                    <a:pt x="28994" y="3996"/>
                  </a:cubicBezTo>
                  <a:cubicBezTo>
                    <a:pt x="27629" y="4131"/>
                    <a:pt x="10243" y="5863"/>
                    <a:pt x="6904" y="7029"/>
                  </a:cubicBezTo>
                  <a:cubicBezTo>
                    <a:pt x="3938" y="8064"/>
                    <a:pt x="863" y="10548"/>
                    <a:pt x="199" y="11995"/>
                  </a:cubicBezTo>
                  <a:cubicBezTo>
                    <a:pt x="34" y="12354"/>
                    <a:pt x="0" y="12666"/>
                    <a:pt x="100" y="12921"/>
                  </a:cubicBezTo>
                  <a:cubicBezTo>
                    <a:pt x="595" y="14186"/>
                    <a:pt x="3568" y="16033"/>
                    <a:pt x="5097" y="16033"/>
                  </a:cubicBezTo>
                  <a:lnTo>
                    <a:pt x="5123" y="16033"/>
                  </a:lnTo>
                  <a:cubicBezTo>
                    <a:pt x="6086" y="16020"/>
                    <a:pt x="7308" y="15643"/>
                    <a:pt x="8201" y="15368"/>
                  </a:cubicBezTo>
                  <a:cubicBezTo>
                    <a:pt x="8573" y="15252"/>
                    <a:pt x="8996" y="15122"/>
                    <a:pt x="9107" y="15121"/>
                  </a:cubicBezTo>
                  <a:cubicBezTo>
                    <a:pt x="9387" y="15116"/>
                    <a:pt x="13278" y="13603"/>
                    <a:pt x="25121" y="8893"/>
                  </a:cubicBezTo>
                  <a:cubicBezTo>
                    <a:pt x="26953" y="8164"/>
                    <a:pt x="28400" y="7588"/>
                    <a:pt x="28506" y="7551"/>
                  </a:cubicBezTo>
                  <a:cubicBezTo>
                    <a:pt x="28616" y="7513"/>
                    <a:pt x="29017" y="7443"/>
                    <a:pt x="29442" y="7371"/>
                  </a:cubicBezTo>
                  <a:cubicBezTo>
                    <a:pt x="30529" y="7182"/>
                    <a:pt x="32171" y="6899"/>
                    <a:pt x="33084" y="6478"/>
                  </a:cubicBezTo>
                  <a:cubicBezTo>
                    <a:pt x="34251" y="5939"/>
                    <a:pt x="35873" y="4405"/>
                    <a:pt x="36262" y="4026"/>
                  </a:cubicBezTo>
                  <a:cubicBezTo>
                    <a:pt x="37683" y="4021"/>
                    <a:pt x="43350" y="3981"/>
                    <a:pt x="44053" y="3687"/>
                  </a:cubicBezTo>
                  <a:cubicBezTo>
                    <a:pt x="44569" y="3473"/>
                    <a:pt x="44868" y="3103"/>
                    <a:pt x="44834" y="2724"/>
                  </a:cubicBezTo>
                  <a:cubicBezTo>
                    <a:pt x="44786" y="2184"/>
                    <a:pt x="44133" y="1782"/>
                    <a:pt x="42838" y="1497"/>
                  </a:cubicBezTo>
                  <a:cubicBezTo>
                    <a:pt x="41765" y="1261"/>
                    <a:pt x="40953" y="937"/>
                    <a:pt x="40235" y="651"/>
                  </a:cubicBezTo>
                  <a:cubicBezTo>
                    <a:pt x="39375" y="308"/>
                    <a:pt x="38633" y="1"/>
                    <a:pt x="3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4"/>
            <p:cNvSpPr/>
            <p:nvPr/>
          </p:nvSpPr>
          <p:spPr>
            <a:xfrm>
              <a:off x="3284900" y="2815925"/>
              <a:ext cx="205900" cy="43800"/>
            </a:xfrm>
            <a:custGeom>
              <a:avLst/>
              <a:gdLst/>
              <a:ahLst/>
              <a:cxnLst/>
              <a:rect l="l" t="t" r="r" b="b"/>
              <a:pathLst>
                <a:path w="8236" h="1752" extrusionOk="0">
                  <a:moveTo>
                    <a:pt x="1954" y="1"/>
                  </a:moveTo>
                  <a:cubicBezTo>
                    <a:pt x="764" y="1"/>
                    <a:pt x="192" y="384"/>
                    <a:pt x="166" y="401"/>
                  </a:cubicBezTo>
                  <a:cubicBezTo>
                    <a:pt x="35" y="489"/>
                    <a:pt x="1" y="668"/>
                    <a:pt x="90" y="798"/>
                  </a:cubicBezTo>
                  <a:cubicBezTo>
                    <a:pt x="144" y="879"/>
                    <a:pt x="234" y="923"/>
                    <a:pt x="325" y="923"/>
                  </a:cubicBezTo>
                  <a:cubicBezTo>
                    <a:pt x="381" y="923"/>
                    <a:pt x="437" y="907"/>
                    <a:pt x="486" y="873"/>
                  </a:cubicBezTo>
                  <a:cubicBezTo>
                    <a:pt x="491" y="870"/>
                    <a:pt x="958" y="571"/>
                    <a:pt x="1950" y="571"/>
                  </a:cubicBezTo>
                  <a:cubicBezTo>
                    <a:pt x="2054" y="571"/>
                    <a:pt x="2165" y="574"/>
                    <a:pt x="2281" y="582"/>
                  </a:cubicBezTo>
                  <a:cubicBezTo>
                    <a:pt x="3594" y="664"/>
                    <a:pt x="7821" y="1732"/>
                    <a:pt x="7864" y="1743"/>
                  </a:cubicBezTo>
                  <a:cubicBezTo>
                    <a:pt x="7887" y="1748"/>
                    <a:pt x="7911" y="1751"/>
                    <a:pt x="7934" y="1752"/>
                  </a:cubicBezTo>
                  <a:cubicBezTo>
                    <a:pt x="8078" y="1752"/>
                    <a:pt x="8200" y="1644"/>
                    <a:pt x="8218" y="1500"/>
                  </a:cubicBezTo>
                  <a:cubicBezTo>
                    <a:pt x="8236" y="1358"/>
                    <a:pt x="8144" y="1223"/>
                    <a:pt x="8004" y="1188"/>
                  </a:cubicBezTo>
                  <a:cubicBezTo>
                    <a:pt x="7828" y="1144"/>
                    <a:pt x="3682" y="97"/>
                    <a:pt x="2317" y="12"/>
                  </a:cubicBezTo>
                  <a:cubicBezTo>
                    <a:pt x="2190" y="4"/>
                    <a:pt x="2069" y="1"/>
                    <a:pt x="1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4"/>
            <p:cNvSpPr/>
            <p:nvPr/>
          </p:nvSpPr>
          <p:spPr>
            <a:xfrm>
              <a:off x="3323450" y="2784450"/>
              <a:ext cx="204350" cy="59150"/>
            </a:xfrm>
            <a:custGeom>
              <a:avLst/>
              <a:gdLst/>
              <a:ahLst/>
              <a:cxnLst/>
              <a:rect l="l" t="t" r="r" b="b"/>
              <a:pathLst>
                <a:path w="8174" h="2366" extrusionOk="0">
                  <a:moveTo>
                    <a:pt x="1442" y="0"/>
                  </a:moveTo>
                  <a:cubicBezTo>
                    <a:pt x="784" y="0"/>
                    <a:pt x="238" y="248"/>
                    <a:pt x="207" y="262"/>
                  </a:cubicBezTo>
                  <a:cubicBezTo>
                    <a:pt x="63" y="328"/>
                    <a:pt x="0" y="497"/>
                    <a:pt x="66" y="641"/>
                  </a:cubicBezTo>
                  <a:cubicBezTo>
                    <a:pt x="115" y="745"/>
                    <a:pt x="218" y="807"/>
                    <a:pt x="326" y="807"/>
                  </a:cubicBezTo>
                  <a:cubicBezTo>
                    <a:pt x="366" y="807"/>
                    <a:pt x="406" y="798"/>
                    <a:pt x="445" y="781"/>
                  </a:cubicBezTo>
                  <a:cubicBezTo>
                    <a:pt x="451" y="778"/>
                    <a:pt x="912" y="571"/>
                    <a:pt x="1442" y="571"/>
                  </a:cubicBezTo>
                  <a:cubicBezTo>
                    <a:pt x="1624" y="571"/>
                    <a:pt x="1814" y="596"/>
                    <a:pt x="1996" y="661"/>
                  </a:cubicBezTo>
                  <a:cubicBezTo>
                    <a:pt x="2306" y="772"/>
                    <a:pt x="3103" y="977"/>
                    <a:pt x="4026" y="1214"/>
                  </a:cubicBezTo>
                  <a:cubicBezTo>
                    <a:pt x="5254" y="1529"/>
                    <a:pt x="7295" y="2053"/>
                    <a:pt x="7611" y="2253"/>
                  </a:cubicBezTo>
                  <a:cubicBezTo>
                    <a:pt x="7665" y="2323"/>
                    <a:pt x="7749" y="2366"/>
                    <a:pt x="7839" y="2366"/>
                  </a:cubicBezTo>
                  <a:lnTo>
                    <a:pt x="7839" y="2366"/>
                  </a:lnTo>
                  <a:cubicBezTo>
                    <a:pt x="8035" y="2366"/>
                    <a:pt x="8173" y="2171"/>
                    <a:pt x="8108" y="1987"/>
                  </a:cubicBezTo>
                  <a:cubicBezTo>
                    <a:pt x="8013" y="1711"/>
                    <a:pt x="7613" y="1545"/>
                    <a:pt x="4167" y="660"/>
                  </a:cubicBezTo>
                  <a:cubicBezTo>
                    <a:pt x="3296" y="437"/>
                    <a:pt x="2474" y="225"/>
                    <a:pt x="2190" y="123"/>
                  </a:cubicBezTo>
                  <a:cubicBezTo>
                    <a:pt x="1939" y="34"/>
                    <a:pt x="1683" y="0"/>
                    <a:pt x="1442" y="0"/>
                  </a:cubicBezTo>
                  <a:close/>
                  <a:moveTo>
                    <a:pt x="7839" y="2366"/>
                  </a:moveTo>
                  <a:cubicBezTo>
                    <a:pt x="7839" y="2366"/>
                    <a:pt x="7839" y="2366"/>
                    <a:pt x="7838" y="2366"/>
                  </a:cubicBezTo>
                  <a:lnTo>
                    <a:pt x="7839" y="2366"/>
                  </a:lnTo>
                  <a:cubicBezTo>
                    <a:pt x="7839" y="2366"/>
                    <a:pt x="7839" y="2366"/>
                    <a:pt x="7839" y="2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4"/>
            <p:cNvSpPr/>
            <p:nvPr/>
          </p:nvSpPr>
          <p:spPr>
            <a:xfrm>
              <a:off x="3154200" y="2883375"/>
              <a:ext cx="988925" cy="49675"/>
            </a:xfrm>
            <a:custGeom>
              <a:avLst/>
              <a:gdLst/>
              <a:ahLst/>
              <a:cxnLst/>
              <a:rect l="l" t="t" r="r" b="b"/>
              <a:pathLst>
                <a:path w="39557" h="1987" extrusionOk="0">
                  <a:moveTo>
                    <a:pt x="39536" y="1"/>
                  </a:moveTo>
                  <a:lnTo>
                    <a:pt x="0" y="560"/>
                  </a:lnTo>
                  <a:lnTo>
                    <a:pt x="20" y="1987"/>
                  </a:lnTo>
                  <a:lnTo>
                    <a:pt x="39556" y="1428"/>
                  </a:lnTo>
                  <a:lnTo>
                    <a:pt x="39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4"/>
            <p:cNvSpPr/>
            <p:nvPr/>
          </p:nvSpPr>
          <p:spPr>
            <a:xfrm>
              <a:off x="3146925" y="2876325"/>
              <a:ext cx="1003300" cy="63900"/>
            </a:xfrm>
            <a:custGeom>
              <a:avLst/>
              <a:gdLst/>
              <a:ahLst/>
              <a:cxnLst/>
              <a:rect l="l" t="t" r="r" b="b"/>
              <a:pathLst>
                <a:path w="40132" h="2556" extrusionOk="0">
                  <a:moveTo>
                    <a:pt x="39542" y="574"/>
                  </a:moveTo>
                  <a:lnTo>
                    <a:pt x="39555" y="1431"/>
                  </a:lnTo>
                  <a:lnTo>
                    <a:pt x="589" y="1981"/>
                  </a:lnTo>
                  <a:lnTo>
                    <a:pt x="576" y="1124"/>
                  </a:lnTo>
                  <a:lnTo>
                    <a:pt x="39542" y="574"/>
                  </a:lnTo>
                  <a:close/>
                  <a:moveTo>
                    <a:pt x="39820" y="1"/>
                  </a:moveTo>
                  <a:lnTo>
                    <a:pt x="284" y="559"/>
                  </a:lnTo>
                  <a:cubicBezTo>
                    <a:pt x="126" y="560"/>
                    <a:pt x="0" y="690"/>
                    <a:pt x="2" y="848"/>
                  </a:cubicBezTo>
                  <a:lnTo>
                    <a:pt x="22" y="2274"/>
                  </a:lnTo>
                  <a:cubicBezTo>
                    <a:pt x="24" y="2431"/>
                    <a:pt x="151" y="2556"/>
                    <a:pt x="308" y="2556"/>
                  </a:cubicBezTo>
                  <a:lnTo>
                    <a:pt x="311" y="2556"/>
                  </a:lnTo>
                  <a:lnTo>
                    <a:pt x="39847" y="1999"/>
                  </a:lnTo>
                  <a:cubicBezTo>
                    <a:pt x="40006" y="1997"/>
                    <a:pt x="40132" y="1868"/>
                    <a:pt x="40129" y="1710"/>
                  </a:cubicBezTo>
                  <a:lnTo>
                    <a:pt x="40109" y="283"/>
                  </a:lnTo>
                  <a:cubicBezTo>
                    <a:pt x="40108" y="206"/>
                    <a:pt x="40076" y="135"/>
                    <a:pt x="40023" y="81"/>
                  </a:cubicBezTo>
                  <a:cubicBezTo>
                    <a:pt x="39969" y="29"/>
                    <a:pt x="39885" y="12"/>
                    <a:pt x="39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3600450" y="2396300"/>
              <a:ext cx="667250" cy="516225"/>
            </a:xfrm>
            <a:custGeom>
              <a:avLst/>
              <a:gdLst/>
              <a:ahLst/>
              <a:cxnLst/>
              <a:rect l="l" t="t" r="r" b="b"/>
              <a:pathLst>
                <a:path w="26690" h="20649" extrusionOk="0">
                  <a:moveTo>
                    <a:pt x="26689" y="1"/>
                  </a:moveTo>
                  <a:lnTo>
                    <a:pt x="5138" y="305"/>
                  </a:lnTo>
                  <a:lnTo>
                    <a:pt x="0" y="20649"/>
                  </a:lnTo>
                  <a:lnTo>
                    <a:pt x="21552" y="20345"/>
                  </a:lnTo>
                  <a:lnTo>
                    <a:pt x="26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3592375" y="2389150"/>
              <a:ext cx="683400" cy="530525"/>
            </a:xfrm>
            <a:custGeom>
              <a:avLst/>
              <a:gdLst/>
              <a:ahLst/>
              <a:cxnLst/>
              <a:rect l="l" t="t" r="r" b="b"/>
              <a:pathLst>
                <a:path w="27336" h="21221" extrusionOk="0">
                  <a:moveTo>
                    <a:pt x="26644" y="577"/>
                  </a:moveTo>
                  <a:lnTo>
                    <a:pt x="21652" y="20349"/>
                  </a:lnTo>
                  <a:lnTo>
                    <a:pt x="691" y="20644"/>
                  </a:lnTo>
                  <a:lnTo>
                    <a:pt x="5684" y="873"/>
                  </a:lnTo>
                  <a:lnTo>
                    <a:pt x="26644" y="577"/>
                  </a:lnTo>
                  <a:close/>
                  <a:moveTo>
                    <a:pt x="27012" y="1"/>
                  </a:moveTo>
                  <a:cubicBezTo>
                    <a:pt x="27010" y="1"/>
                    <a:pt x="27009" y="1"/>
                    <a:pt x="27008" y="1"/>
                  </a:cubicBezTo>
                  <a:lnTo>
                    <a:pt x="5457" y="305"/>
                  </a:lnTo>
                  <a:cubicBezTo>
                    <a:pt x="5327" y="306"/>
                    <a:pt x="5215" y="396"/>
                    <a:pt x="5184" y="521"/>
                  </a:cubicBezTo>
                  <a:lnTo>
                    <a:pt x="46" y="20865"/>
                  </a:lnTo>
                  <a:cubicBezTo>
                    <a:pt x="0" y="21045"/>
                    <a:pt x="136" y="21221"/>
                    <a:pt x="322" y="21221"/>
                  </a:cubicBezTo>
                  <a:lnTo>
                    <a:pt x="326" y="21221"/>
                  </a:lnTo>
                  <a:lnTo>
                    <a:pt x="21879" y="20916"/>
                  </a:lnTo>
                  <a:cubicBezTo>
                    <a:pt x="22008" y="20914"/>
                    <a:pt x="22120" y="20826"/>
                    <a:pt x="22152" y="20701"/>
                  </a:cubicBezTo>
                  <a:lnTo>
                    <a:pt x="27289" y="356"/>
                  </a:lnTo>
                  <a:cubicBezTo>
                    <a:pt x="27335" y="176"/>
                    <a:pt x="27198" y="1"/>
                    <a:pt x="27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2958000" y="3207125"/>
              <a:ext cx="123775" cy="83850"/>
            </a:xfrm>
            <a:custGeom>
              <a:avLst/>
              <a:gdLst/>
              <a:ahLst/>
              <a:cxnLst/>
              <a:rect l="l" t="t" r="r" b="b"/>
              <a:pathLst>
                <a:path w="4951" h="3354" extrusionOk="0">
                  <a:moveTo>
                    <a:pt x="4950" y="1"/>
                  </a:moveTo>
                  <a:lnTo>
                    <a:pt x="99" y="211"/>
                  </a:lnTo>
                  <a:lnTo>
                    <a:pt x="0" y="3353"/>
                  </a:lnTo>
                  <a:lnTo>
                    <a:pt x="4853" y="3286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4"/>
            <p:cNvSpPr/>
            <p:nvPr/>
          </p:nvSpPr>
          <p:spPr>
            <a:xfrm>
              <a:off x="2950750" y="3199975"/>
              <a:ext cx="138225" cy="98150"/>
            </a:xfrm>
            <a:custGeom>
              <a:avLst/>
              <a:gdLst/>
              <a:ahLst/>
              <a:cxnLst/>
              <a:rect l="l" t="t" r="r" b="b"/>
              <a:pathLst>
                <a:path w="5529" h="3926" extrusionOk="0">
                  <a:moveTo>
                    <a:pt x="4944" y="586"/>
                  </a:moveTo>
                  <a:lnTo>
                    <a:pt x="4865" y="3290"/>
                  </a:lnTo>
                  <a:lnTo>
                    <a:pt x="585" y="3350"/>
                  </a:lnTo>
                  <a:lnTo>
                    <a:pt x="667" y="773"/>
                  </a:lnTo>
                  <a:lnTo>
                    <a:pt x="4944" y="586"/>
                  </a:lnTo>
                  <a:close/>
                  <a:moveTo>
                    <a:pt x="5228" y="1"/>
                  </a:moveTo>
                  <a:lnTo>
                    <a:pt x="376" y="213"/>
                  </a:lnTo>
                  <a:cubicBezTo>
                    <a:pt x="227" y="219"/>
                    <a:pt x="108" y="340"/>
                    <a:pt x="103" y="489"/>
                  </a:cubicBezTo>
                  <a:lnTo>
                    <a:pt x="6" y="3631"/>
                  </a:lnTo>
                  <a:cubicBezTo>
                    <a:pt x="0" y="3793"/>
                    <a:pt x="129" y="3925"/>
                    <a:pt x="290" y="3925"/>
                  </a:cubicBezTo>
                  <a:lnTo>
                    <a:pt x="295" y="3924"/>
                  </a:lnTo>
                  <a:lnTo>
                    <a:pt x="5148" y="3857"/>
                  </a:lnTo>
                  <a:cubicBezTo>
                    <a:pt x="5301" y="3855"/>
                    <a:pt x="5425" y="3732"/>
                    <a:pt x="5429" y="3580"/>
                  </a:cubicBezTo>
                  <a:lnTo>
                    <a:pt x="5526" y="294"/>
                  </a:lnTo>
                  <a:cubicBezTo>
                    <a:pt x="5528" y="215"/>
                    <a:pt x="5498" y="139"/>
                    <a:pt x="5441" y="82"/>
                  </a:cubicBezTo>
                  <a:cubicBezTo>
                    <a:pt x="5385" y="28"/>
                    <a:pt x="5310" y="3"/>
                    <a:pt x="5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4"/>
            <p:cNvSpPr/>
            <p:nvPr/>
          </p:nvSpPr>
          <p:spPr>
            <a:xfrm>
              <a:off x="2549625" y="5104375"/>
              <a:ext cx="287550" cy="364275"/>
            </a:xfrm>
            <a:custGeom>
              <a:avLst/>
              <a:gdLst/>
              <a:ahLst/>
              <a:cxnLst/>
              <a:rect l="l" t="t" r="r" b="b"/>
              <a:pathLst>
                <a:path w="11502" h="14571" extrusionOk="0">
                  <a:moveTo>
                    <a:pt x="9022" y="1"/>
                  </a:moveTo>
                  <a:lnTo>
                    <a:pt x="2873" y="607"/>
                  </a:lnTo>
                  <a:cubicBezTo>
                    <a:pt x="2873" y="607"/>
                    <a:pt x="2224" y="5022"/>
                    <a:pt x="2039" y="7445"/>
                  </a:cubicBezTo>
                  <a:cubicBezTo>
                    <a:pt x="1855" y="9870"/>
                    <a:pt x="0" y="12550"/>
                    <a:pt x="1407" y="13716"/>
                  </a:cubicBezTo>
                  <a:cubicBezTo>
                    <a:pt x="2142" y="14325"/>
                    <a:pt x="3608" y="14571"/>
                    <a:pt x="5169" y="14571"/>
                  </a:cubicBezTo>
                  <a:cubicBezTo>
                    <a:pt x="6599" y="14571"/>
                    <a:pt x="8108" y="14364"/>
                    <a:pt x="9206" y="14042"/>
                  </a:cubicBezTo>
                  <a:cubicBezTo>
                    <a:pt x="11502" y="13368"/>
                    <a:pt x="9868" y="8820"/>
                    <a:pt x="9893" y="7392"/>
                  </a:cubicBezTo>
                  <a:cubicBezTo>
                    <a:pt x="9918" y="5965"/>
                    <a:pt x="9679" y="3296"/>
                    <a:pt x="9416" y="2006"/>
                  </a:cubicBezTo>
                  <a:cubicBezTo>
                    <a:pt x="9153" y="717"/>
                    <a:pt x="9022" y="1"/>
                    <a:pt x="9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4"/>
            <p:cNvSpPr/>
            <p:nvPr/>
          </p:nvSpPr>
          <p:spPr>
            <a:xfrm>
              <a:off x="2554125" y="5097275"/>
              <a:ext cx="276650" cy="378550"/>
            </a:xfrm>
            <a:custGeom>
              <a:avLst/>
              <a:gdLst/>
              <a:ahLst/>
              <a:cxnLst/>
              <a:rect l="l" t="t" r="r" b="b"/>
              <a:pathLst>
                <a:path w="11066" h="15142" extrusionOk="0">
                  <a:moveTo>
                    <a:pt x="8610" y="595"/>
                  </a:moveTo>
                  <a:cubicBezTo>
                    <a:pt x="8669" y="911"/>
                    <a:pt x="8785" y="1508"/>
                    <a:pt x="8956" y="2347"/>
                  </a:cubicBezTo>
                  <a:cubicBezTo>
                    <a:pt x="9218" y="3635"/>
                    <a:pt x="9452" y="6273"/>
                    <a:pt x="9427" y="7671"/>
                  </a:cubicBezTo>
                  <a:cubicBezTo>
                    <a:pt x="9421" y="8061"/>
                    <a:pt x="9523" y="8636"/>
                    <a:pt x="9641" y="9301"/>
                  </a:cubicBezTo>
                  <a:cubicBezTo>
                    <a:pt x="9967" y="11126"/>
                    <a:pt x="10413" y="13622"/>
                    <a:pt x="8945" y="14052"/>
                  </a:cubicBezTo>
                  <a:cubicBezTo>
                    <a:pt x="7823" y="14381"/>
                    <a:pt x="6377" y="14565"/>
                    <a:pt x="5029" y="14565"/>
                  </a:cubicBezTo>
                  <a:cubicBezTo>
                    <a:pt x="3482" y="14565"/>
                    <a:pt x="2064" y="14323"/>
                    <a:pt x="1409" y="13781"/>
                  </a:cubicBezTo>
                  <a:cubicBezTo>
                    <a:pt x="660" y="13160"/>
                    <a:pt x="1053" y="11915"/>
                    <a:pt x="1506" y="10473"/>
                  </a:cubicBezTo>
                  <a:cubicBezTo>
                    <a:pt x="1786" y="9584"/>
                    <a:pt x="2075" y="8664"/>
                    <a:pt x="2144" y="7751"/>
                  </a:cubicBezTo>
                  <a:cubicBezTo>
                    <a:pt x="2303" y="5674"/>
                    <a:pt x="2811" y="2077"/>
                    <a:pt x="2943" y="1153"/>
                  </a:cubicBezTo>
                  <a:lnTo>
                    <a:pt x="8610" y="595"/>
                  </a:lnTo>
                  <a:close/>
                  <a:moveTo>
                    <a:pt x="8833" y="0"/>
                  </a:moveTo>
                  <a:cubicBezTo>
                    <a:pt x="8826" y="0"/>
                    <a:pt x="8820" y="1"/>
                    <a:pt x="8814" y="1"/>
                  </a:cubicBezTo>
                  <a:lnTo>
                    <a:pt x="2665" y="608"/>
                  </a:lnTo>
                  <a:cubicBezTo>
                    <a:pt x="2535" y="621"/>
                    <a:pt x="2429" y="721"/>
                    <a:pt x="2411" y="850"/>
                  </a:cubicBezTo>
                  <a:cubicBezTo>
                    <a:pt x="2404" y="895"/>
                    <a:pt x="1758" y="5302"/>
                    <a:pt x="1575" y="7708"/>
                  </a:cubicBezTo>
                  <a:cubicBezTo>
                    <a:pt x="1511" y="8556"/>
                    <a:pt x="1231" y="9443"/>
                    <a:pt x="962" y="10302"/>
                  </a:cubicBezTo>
                  <a:cubicBezTo>
                    <a:pt x="467" y="11871"/>
                    <a:pt x="0" y="13354"/>
                    <a:pt x="1045" y="14220"/>
                  </a:cubicBezTo>
                  <a:cubicBezTo>
                    <a:pt x="1841" y="14880"/>
                    <a:pt x="3376" y="15142"/>
                    <a:pt x="4996" y="15142"/>
                  </a:cubicBezTo>
                  <a:cubicBezTo>
                    <a:pt x="6460" y="15142"/>
                    <a:pt x="7992" y="14927"/>
                    <a:pt x="9106" y="14600"/>
                  </a:cubicBezTo>
                  <a:cubicBezTo>
                    <a:pt x="11065" y="14026"/>
                    <a:pt x="10567" y="11238"/>
                    <a:pt x="10204" y="9201"/>
                  </a:cubicBezTo>
                  <a:cubicBezTo>
                    <a:pt x="10090" y="8565"/>
                    <a:pt x="9992" y="8015"/>
                    <a:pt x="9998" y="7682"/>
                  </a:cubicBezTo>
                  <a:cubicBezTo>
                    <a:pt x="10023" y="6251"/>
                    <a:pt x="9784" y="3552"/>
                    <a:pt x="9515" y="2234"/>
                  </a:cubicBezTo>
                  <a:cubicBezTo>
                    <a:pt x="9253" y="949"/>
                    <a:pt x="9123" y="236"/>
                    <a:pt x="9123" y="234"/>
                  </a:cubicBezTo>
                  <a:cubicBezTo>
                    <a:pt x="9098" y="94"/>
                    <a:pt x="8973" y="0"/>
                    <a:pt x="8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2640400" y="5148875"/>
              <a:ext cx="99200" cy="162575"/>
            </a:xfrm>
            <a:custGeom>
              <a:avLst/>
              <a:gdLst/>
              <a:ahLst/>
              <a:cxnLst/>
              <a:rect l="l" t="t" r="r" b="b"/>
              <a:pathLst>
                <a:path w="3968" h="6503" extrusionOk="0">
                  <a:moveTo>
                    <a:pt x="3521" y="0"/>
                  </a:moveTo>
                  <a:lnTo>
                    <a:pt x="1238" y="32"/>
                  </a:lnTo>
                  <a:cubicBezTo>
                    <a:pt x="1238" y="32"/>
                    <a:pt x="0" y="6503"/>
                    <a:pt x="1324" y="6503"/>
                  </a:cubicBezTo>
                  <a:cubicBezTo>
                    <a:pt x="1326" y="6503"/>
                    <a:pt x="1328" y="6503"/>
                    <a:pt x="1330" y="6503"/>
                  </a:cubicBezTo>
                  <a:cubicBezTo>
                    <a:pt x="2661" y="6484"/>
                    <a:pt x="3613" y="6470"/>
                    <a:pt x="3790" y="5517"/>
                  </a:cubicBezTo>
                  <a:cubicBezTo>
                    <a:pt x="3967" y="4562"/>
                    <a:pt x="3521" y="0"/>
                    <a:pt x="3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2639175" y="5141700"/>
              <a:ext cx="107525" cy="176900"/>
            </a:xfrm>
            <a:custGeom>
              <a:avLst/>
              <a:gdLst/>
              <a:ahLst/>
              <a:cxnLst/>
              <a:rect l="l" t="t" r="r" b="b"/>
              <a:pathLst>
                <a:path w="4301" h="7076" extrusionOk="0">
                  <a:moveTo>
                    <a:pt x="3312" y="577"/>
                  </a:moveTo>
                  <a:cubicBezTo>
                    <a:pt x="3444" y="1993"/>
                    <a:pt x="3689" y="5048"/>
                    <a:pt x="3558" y="5751"/>
                  </a:cubicBezTo>
                  <a:cubicBezTo>
                    <a:pt x="3430" y="6445"/>
                    <a:pt x="2758" y="6485"/>
                    <a:pt x="1374" y="6505"/>
                  </a:cubicBezTo>
                  <a:cubicBezTo>
                    <a:pt x="1360" y="6505"/>
                    <a:pt x="1332" y="6505"/>
                    <a:pt x="1293" y="6457"/>
                  </a:cubicBezTo>
                  <a:cubicBezTo>
                    <a:pt x="785" y="5852"/>
                    <a:pt x="1153" y="2641"/>
                    <a:pt x="1525" y="602"/>
                  </a:cubicBezTo>
                  <a:lnTo>
                    <a:pt x="3312" y="577"/>
                  </a:lnTo>
                  <a:close/>
                  <a:moveTo>
                    <a:pt x="3584" y="1"/>
                  </a:moveTo>
                  <a:cubicBezTo>
                    <a:pt x="3578" y="1"/>
                    <a:pt x="3572" y="1"/>
                    <a:pt x="3566" y="1"/>
                  </a:cubicBezTo>
                  <a:lnTo>
                    <a:pt x="1283" y="34"/>
                  </a:lnTo>
                  <a:cubicBezTo>
                    <a:pt x="1147" y="36"/>
                    <a:pt x="1032" y="133"/>
                    <a:pt x="1007" y="266"/>
                  </a:cubicBezTo>
                  <a:cubicBezTo>
                    <a:pt x="832" y="1182"/>
                    <a:pt x="0" y="5806"/>
                    <a:pt x="856" y="6824"/>
                  </a:cubicBezTo>
                  <a:cubicBezTo>
                    <a:pt x="993" y="6989"/>
                    <a:pt x="1172" y="7075"/>
                    <a:pt x="1373" y="7075"/>
                  </a:cubicBezTo>
                  <a:lnTo>
                    <a:pt x="1382" y="7075"/>
                  </a:lnTo>
                  <a:cubicBezTo>
                    <a:pt x="2733" y="7056"/>
                    <a:pt x="3900" y="7040"/>
                    <a:pt x="4119" y="5856"/>
                  </a:cubicBezTo>
                  <a:cubicBezTo>
                    <a:pt x="4301" y="4872"/>
                    <a:pt x="3873" y="447"/>
                    <a:pt x="3854" y="259"/>
                  </a:cubicBezTo>
                  <a:cubicBezTo>
                    <a:pt x="3841" y="118"/>
                    <a:pt x="3709" y="1"/>
                    <a:pt x="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4"/>
            <p:cNvSpPr/>
            <p:nvPr/>
          </p:nvSpPr>
          <p:spPr>
            <a:xfrm>
              <a:off x="2572100" y="5408600"/>
              <a:ext cx="237800" cy="60050"/>
            </a:xfrm>
            <a:custGeom>
              <a:avLst/>
              <a:gdLst/>
              <a:ahLst/>
              <a:cxnLst/>
              <a:rect l="l" t="t" r="r" b="b"/>
              <a:pathLst>
                <a:path w="9512" h="2402" extrusionOk="0">
                  <a:moveTo>
                    <a:pt x="9511" y="0"/>
                  </a:moveTo>
                  <a:lnTo>
                    <a:pt x="9511" y="0"/>
                  </a:lnTo>
                  <a:cubicBezTo>
                    <a:pt x="8468" y="545"/>
                    <a:pt x="6728" y="835"/>
                    <a:pt x="3747" y="876"/>
                  </a:cubicBezTo>
                  <a:cubicBezTo>
                    <a:pt x="3609" y="878"/>
                    <a:pt x="3474" y="879"/>
                    <a:pt x="3344" y="879"/>
                  </a:cubicBezTo>
                  <a:cubicBezTo>
                    <a:pt x="1606" y="879"/>
                    <a:pt x="594" y="710"/>
                    <a:pt x="0" y="519"/>
                  </a:cubicBezTo>
                  <a:lnTo>
                    <a:pt x="0" y="519"/>
                  </a:lnTo>
                  <a:cubicBezTo>
                    <a:pt x="38" y="926"/>
                    <a:pt x="184" y="1279"/>
                    <a:pt x="508" y="1547"/>
                  </a:cubicBezTo>
                  <a:cubicBezTo>
                    <a:pt x="1243" y="2156"/>
                    <a:pt x="2709" y="2402"/>
                    <a:pt x="4270" y="2402"/>
                  </a:cubicBezTo>
                  <a:cubicBezTo>
                    <a:pt x="5700" y="2402"/>
                    <a:pt x="7209" y="2195"/>
                    <a:pt x="8307" y="1873"/>
                  </a:cubicBezTo>
                  <a:cubicBezTo>
                    <a:pt x="9122" y="1634"/>
                    <a:pt x="9436" y="904"/>
                    <a:pt x="9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4"/>
            <p:cNvSpPr/>
            <p:nvPr/>
          </p:nvSpPr>
          <p:spPr>
            <a:xfrm>
              <a:off x="2564750" y="5401425"/>
              <a:ext cx="252625" cy="74400"/>
            </a:xfrm>
            <a:custGeom>
              <a:avLst/>
              <a:gdLst/>
              <a:ahLst/>
              <a:cxnLst/>
              <a:rect l="l" t="t" r="r" b="b"/>
              <a:pathLst>
                <a:path w="10105" h="2976" extrusionOk="0">
                  <a:moveTo>
                    <a:pt x="9448" y="759"/>
                  </a:moveTo>
                  <a:cubicBezTo>
                    <a:pt x="9310" y="1381"/>
                    <a:pt x="9009" y="1743"/>
                    <a:pt x="8520" y="1886"/>
                  </a:cubicBezTo>
                  <a:cubicBezTo>
                    <a:pt x="7398" y="2215"/>
                    <a:pt x="5952" y="2399"/>
                    <a:pt x="4604" y="2399"/>
                  </a:cubicBezTo>
                  <a:cubicBezTo>
                    <a:pt x="3057" y="2399"/>
                    <a:pt x="1639" y="2157"/>
                    <a:pt x="984" y="1615"/>
                  </a:cubicBezTo>
                  <a:cubicBezTo>
                    <a:pt x="850" y="1505"/>
                    <a:pt x="744" y="1364"/>
                    <a:pt x="678" y="1204"/>
                  </a:cubicBezTo>
                  <a:lnTo>
                    <a:pt x="678" y="1204"/>
                  </a:lnTo>
                  <a:cubicBezTo>
                    <a:pt x="1427" y="1371"/>
                    <a:pt x="2430" y="1451"/>
                    <a:pt x="3669" y="1451"/>
                  </a:cubicBezTo>
                  <a:cubicBezTo>
                    <a:pt x="3792" y="1451"/>
                    <a:pt x="3918" y="1450"/>
                    <a:pt x="4046" y="1448"/>
                  </a:cubicBezTo>
                  <a:cubicBezTo>
                    <a:pt x="6602" y="1413"/>
                    <a:pt x="8306" y="1198"/>
                    <a:pt x="9448" y="759"/>
                  </a:cubicBezTo>
                  <a:close/>
                  <a:moveTo>
                    <a:pt x="9805" y="1"/>
                  </a:moveTo>
                  <a:cubicBezTo>
                    <a:pt x="9762" y="1"/>
                    <a:pt x="9716" y="11"/>
                    <a:pt x="9673" y="34"/>
                  </a:cubicBezTo>
                  <a:cubicBezTo>
                    <a:pt x="8647" y="571"/>
                    <a:pt x="6855" y="838"/>
                    <a:pt x="4038" y="879"/>
                  </a:cubicBezTo>
                  <a:cubicBezTo>
                    <a:pt x="3917" y="880"/>
                    <a:pt x="3798" y="881"/>
                    <a:pt x="3681" y="881"/>
                  </a:cubicBezTo>
                  <a:cubicBezTo>
                    <a:pt x="2212" y="881"/>
                    <a:pt x="1106" y="767"/>
                    <a:pt x="381" y="534"/>
                  </a:cubicBezTo>
                  <a:cubicBezTo>
                    <a:pt x="352" y="525"/>
                    <a:pt x="323" y="520"/>
                    <a:pt x="294" y="520"/>
                  </a:cubicBezTo>
                  <a:cubicBezTo>
                    <a:pt x="230" y="520"/>
                    <a:pt x="167" y="542"/>
                    <a:pt x="116" y="583"/>
                  </a:cubicBezTo>
                  <a:cubicBezTo>
                    <a:pt x="41" y="644"/>
                    <a:pt x="1" y="737"/>
                    <a:pt x="9" y="833"/>
                  </a:cubicBezTo>
                  <a:cubicBezTo>
                    <a:pt x="58" y="1355"/>
                    <a:pt x="258" y="1755"/>
                    <a:pt x="620" y="2054"/>
                  </a:cubicBezTo>
                  <a:cubicBezTo>
                    <a:pt x="1416" y="2714"/>
                    <a:pt x="2951" y="2976"/>
                    <a:pt x="4571" y="2976"/>
                  </a:cubicBezTo>
                  <a:cubicBezTo>
                    <a:pt x="6035" y="2976"/>
                    <a:pt x="7567" y="2761"/>
                    <a:pt x="8681" y="2434"/>
                  </a:cubicBezTo>
                  <a:cubicBezTo>
                    <a:pt x="9520" y="2189"/>
                    <a:pt x="9994" y="1473"/>
                    <a:pt x="10090" y="310"/>
                  </a:cubicBezTo>
                  <a:cubicBezTo>
                    <a:pt x="10105" y="135"/>
                    <a:pt x="9963" y="1"/>
                    <a:pt x="9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2580050" y="5015300"/>
              <a:ext cx="223700" cy="149975"/>
            </a:xfrm>
            <a:custGeom>
              <a:avLst/>
              <a:gdLst/>
              <a:ahLst/>
              <a:cxnLst/>
              <a:rect l="l" t="t" r="r" b="b"/>
              <a:pathLst>
                <a:path w="8948" h="5999" extrusionOk="0">
                  <a:moveTo>
                    <a:pt x="8285" y="0"/>
                  </a:moveTo>
                  <a:cubicBezTo>
                    <a:pt x="8261" y="0"/>
                    <a:pt x="8237" y="2"/>
                    <a:pt x="8212" y="4"/>
                  </a:cubicBezTo>
                  <a:lnTo>
                    <a:pt x="620" y="835"/>
                  </a:lnTo>
                  <a:cubicBezTo>
                    <a:pt x="262" y="875"/>
                    <a:pt x="1" y="1196"/>
                    <a:pt x="35" y="1556"/>
                  </a:cubicBezTo>
                  <a:lnTo>
                    <a:pt x="412" y="5403"/>
                  </a:lnTo>
                  <a:cubicBezTo>
                    <a:pt x="444" y="5743"/>
                    <a:pt x="729" y="5998"/>
                    <a:pt x="1066" y="5998"/>
                  </a:cubicBezTo>
                  <a:cubicBezTo>
                    <a:pt x="1081" y="5998"/>
                    <a:pt x="1096" y="5998"/>
                    <a:pt x="1111" y="5997"/>
                  </a:cubicBezTo>
                  <a:lnTo>
                    <a:pt x="8278" y="5531"/>
                  </a:lnTo>
                  <a:cubicBezTo>
                    <a:pt x="8623" y="5509"/>
                    <a:pt x="8891" y="5225"/>
                    <a:pt x="8896" y="4880"/>
                  </a:cubicBezTo>
                  <a:lnTo>
                    <a:pt x="8943" y="668"/>
                  </a:lnTo>
                  <a:cubicBezTo>
                    <a:pt x="8948" y="297"/>
                    <a:pt x="8647" y="0"/>
                    <a:pt x="8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4"/>
            <p:cNvSpPr/>
            <p:nvPr/>
          </p:nvSpPr>
          <p:spPr>
            <a:xfrm>
              <a:off x="2572625" y="5008125"/>
              <a:ext cx="238350" cy="164275"/>
            </a:xfrm>
            <a:custGeom>
              <a:avLst/>
              <a:gdLst/>
              <a:ahLst/>
              <a:cxnLst/>
              <a:rect l="l" t="t" r="r" b="b"/>
              <a:pathLst>
                <a:path w="9534" h="6571" extrusionOk="0">
                  <a:moveTo>
                    <a:pt x="8582" y="572"/>
                  </a:moveTo>
                  <a:lnTo>
                    <a:pt x="8583" y="573"/>
                  </a:lnTo>
                  <a:cubicBezTo>
                    <a:pt x="8790" y="573"/>
                    <a:pt x="8958" y="743"/>
                    <a:pt x="8956" y="951"/>
                  </a:cubicBezTo>
                  <a:lnTo>
                    <a:pt x="8907" y="5164"/>
                  </a:lnTo>
                  <a:cubicBezTo>
                    <a:pt x="8903" y="5360"/>
                    <a:pt x="8752" y="5521"/>
                    <a:pt x="8557" y="5534"/>
                  </a:cubicBezTo>
                  <a:lnTo>
                    <a:pt x="1389" y="5999"/>
                  </a:lnTo>
                  <a:cubicBezTo>
                    <a:pt x="1380" y="6000"/>
                    <a:pt x="1370" y="6000"/>
                    <a:pt x="1361" y="6000"/>
                  </a:cubicBezTo>
                  <a:cubicBezTo>
                    <a:pt x="1171" y="6000"/>
                    <a:pt x="1009" y="5855"/>
                    <a:pt x="992" y="5662"/>
                  </a:cubicBezTo>
                  <a:lnTo>
                    <a:pt x="617" y="1815"/>
                  </a:lnTo>
                  <a:cubicBezTo>
                    <a:pt x="598" y="1611"/>
                    <a:pt x="746" y="1430"/>
                    <a:pt x="949" y="1407"/>
                  </a:cubicBezTo>
                  <a:lnTo>
                    <a:pt x="8540" y="574"/>
                  </a:lnTo>
                  <a:cubicBezTo>
                    <a:pt x="8553" y="573"/>
                    <a:pt x="8567" y="572"/>
                    <a:pt x="8582" y="572"/>
                  </a:cubicBezTo>
                  <a:close/>
                  <a:moveTo>
                    <a:pt x="8583" y="1"/>
                  </a:moveTo>
                  <a:cubicBezTo>
                    <a:pt x="8549" y="1"/>
                    <a:pt x="8514" y="3"/>
                    <a:pt x="8478" y="7"/>
                  </a:cubicBezTo>
                  <a:lnTo>
                    <a:pt x="887" y="838"/>
                  </a:lnTo>
                  <a:cubicBezTo>
                    <a:pt x="374" y="896"/>
                    <a:pt x="1" y="1355"/>
                    <a:pt x="50" y="1870"/>
                  </a:cubicBezTo>
                  <a:lnTo>
                    <a:pt x="425" y="5717"/>
                  </a:lnTo>
                  <a:cubicBezTo>
                    <a:pt x="469" y="6201"/>
                    <a:pt x="876" y="6571"/>
                    <a:pt x="1362" y="6571"/>
                  </a:cubicBezTo>
                  <a:cubicBezTo>
                    <a:pt x="1384" y="6571"/>
                    <a:pt x="1404" y="6571"/>
                    <a:pt x="1426" y="6570"/>
                  </a:cubicBezTo>
                  <a:lnTo>
                    <a:pt x="8594" y="6103"/>
                  </a:lnTo>
                  <a:cubicBezTo>
                    <a:pt x="9086" y="6070"/>
                    <a:pt x="9471" y="5664"/>
                    <a:pt x="9479" y="5171"/>
                  </a:cubicBezTo>
                  <a:lnTo>
                    <a:pt x="9526" y="958"/>
                  </a:lnTo>
                  <a:cubicBezTo>
                    <a:pt x="9533" y="426"/>
                    <a:pt x="9102" y="1"/>
                    <a:pt x="8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4"/>
            <p:cNvSpPr/>
            <p:nvPr/>
          </p:nvSpPr>
          <p:spPr>
            <a:xfrm>
              <a:off x="2884175" y="4954900"/>
              <a:ext cx="277600" cy="192850"/>
            </a:xfrm>
            <a:custGeom>
              <a:avLst/>
              <a:gdLst/>
              <a:ahLst/>
              <a:cxnLst/>
              <a:rect l="l" t="t" r="r" b="b"/>
              <a:pathLst>
                <a:path w="11104" h="7714" extrusionOk="0">
                  <a:moveTo>
                    <a:pt x="10095" y="1"/>
                  </a:moveTo>
                  <a:cubicBezTo>
                    <a:pt x="10009" y="1"/>
                    <a:pt x="9922" y="15"/>
                    <a:pt x="9835" y="45"/>
                  </a:cubicBezTo>
                  <a:lnTo>
                    <a:pt x="602" y="3237"/>
                  </a:lnTo>
                  <a:cubicBezTo>
                    <a:pt x="206" y="3374"/>
                    <a:pt x="1" y="3793"/>
                    <a:pt x="140" y="4183"/>
                  </a:cubicBezTo>
                  <a:lnTo>
                    <a:pt x="1210" y="7194"/>
                  </a:lnTo>
                  <a:cubicBezTo>
                    <a:pt x="1323" y="7511"/>
                    <a:pt x="1630" y="7714"/>
                    <a:pt x="1958" y="7714"/>
                  </a:cubicBezTo>
                  <a:cubicBezTo>
                    <a:pt x="2033" y="7714"/>
                    <a:pt x="2108" y="7703"/>
                    <a:pt x="2183" y="7681"/>
                  </a:cubicBezTo>
                  <a:lnTo>
                    <a:pt x="10546" y="5222"/>
                  </a:lnTo>
                  <a:cubicBezTo>
                    <a:pt x="10882" y="5123"/>
                    <a:pt x="11104" y="4816"/>
                    <a:pt x="11085" y="4474"/>
                  </a:cubicBezTo>
                  <a:lnTo>
                    <a:pt x="10885" y="730"/>
                  </a:lnTo>
                  <a:cubicBezTo>
                    <a:pt x="10863" y="310"/>
                    <a:pt x="10498" y="1"/>
                    <a:pt x="10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4"/>
            <p:cNvSpPr/>
            <p:nvPr/>
          </p:nvSpPr>
          <p:spPr>
            <a:xfrm>
              <a:off x="2878600" y="4947775"/>
              <a:ext cx="290500" cy="207150"/>
            </a:xfrm>
            <a:custGeom>
              <a:avLst/>
              <a:gdLst/>
              <a:ahLst/>
              <a:cxnLst/>
              <a:rect l="l" t="t" r="r" b="b"/>
              <a:pathLst>
                <a:path w="11620" h="8286" extrusionOk="0">
                  <a:moveTo>
                    <a:pt x="10320" y="571"/>
                  </a:moveTo>
                  <a:cubicBezTo>
                    <a:pt x="10422" y="572"/>
                    <a:pt x="10522" y="603"/>
                    <a:pt x="10607" y="660"/>
                  </a:cubicBezTo>
                  <a:cubicBezTo>
                    <a:pt x="10733" y="743"/>
                    <a:pt x="10814" y="880"/>
                    <a:pt x="10822" y="1030"/>
                  </a:cubicBezTo>
                  <a:lnTo>
                    <a:pt x="11023" y="4775"/>
                  </a:lnTo>
                  <a:cubicBezTo>
                    <a:pt x="11034" y="4984"/>
                    <a:pt x="10896" y="5172"/>
                    <a:pt x="10689" y="5234"/>
                  </a:cubicBezTo>
                  <a:lnTo>
                    <a:pt x="2325" y="7693"/>
                  </a:lnTo>
                  <a:cubicBezTo>
                    <a:pt x="2277" y="7707"/>
                    <a:pt x="2229" y="7714"/>
                    <a:pt x="2181" y="7714"/>
                  </a:cubicBezTo>
                  <a:cubicBezTo>
                    <a:pt x="1971" y="7714"/>
                    <a:pt x="1773" y="7584"/>
                    <a:pt x="1701" y="7383"/>
                  </a:cubicBezTo>
                  <a:lnTo>
                    <a:pt x="631" y="4372"/>
                  </a:lnTo>
                  <a:cubicBezTo>
                    <a:pt x="591" y="4260"/>
                    <a:pt x="597" y="4136"/>
                    <a:pt x="649" y="4028"/>
                  </a:cubicBezTo>
                  <a:cubicBezTo>
                    <a:pt x="703" y="3916"/>
                    <a:pt x="801" y="3832"/>
                    <a:pt x="918" y="3793"/>
                  </a:cubicBezTo>
                  <a:lnTo>
                    <a:pt x="10151" y="601"/>
                  </a:lnTo>
                  <a:cubicBezTo>
                    <a:pt x="10206" y="581"/>
                    <a:pt x="10262" y="571"/>
                    <a:pt x="10320" y="571"/>
                  </a:cubicBezTo>
                  <a:close/>
                  <a:moveTo>
                    <a:pt x="10320" y="1"/>
                  </a:moveTo>
                  <a:cubicBezTo>
                    <a:pt x="10200" y="1"/>
                    <a:pt x="10080" y="20"/>
                    <a:pt x="9964" y="60"/>
                  </a:cubicBezTo>
                  <a:lnTo>
                    <a:pt x="732" y="3252"/>
                  </a:lnTo>
                  <a:cubicBezTo>
                    <a:pt x="469" y="3341"/>
                    <a:pt x="254" y="3532"/>
                    <a:pt x="135" y="3782"/>
                  </a:cubicBezTo>
                  <a:cubicBezTo>
                    <a:pt x="16" y="4025"/>
                    <a:pt x="1" y="4308"/>
                    <a:pt x="93" y="4563"/>
                  </a:cubicBezTo>
                  <a:lnTo>
                    <a:pt x="1163" y="7575"/>
                  </a:lnTo>
                  <a:cubicBezTo>
                    <a:pt x="1318" y="8011"/>
                    <a:pt x="1732" y="8286"/>
                    <a:pt x="2177" y="8286"/>
                  </a:cubicBezTo>
                  <a:cubicBezTo>
                    <a:pt x="2282" y="8286"/>
                    <a:pt x="2386" y="8270"/>
                    <a:pt x="2486" y="8241"/>
                  </a:cubicBezTo>
                  <a:lnTo>
                    <a:pt x="10849" y="5781"/>
                  </a:lnTo>
                  <a:cubicBezTo>
                    <a:pt x="11313" y="5645"/>
                    <a:pt x="11619" y="5219"/>
                    <a:pt x="11593" y="4745"/>
                  </a:cubicBezTo>
                  <a:lnTo>
                    <a:pt x="11393" y="1000"/>
                  </a:lnTo>
                  <a:cubicBezTo>
                    <a:pt x="11375" y="671"/>
                    <a:pt x="11205" y="375"/>
                    <a:pt x="10927" y="187"/>
                  </a:cubicBezTo>
                  <a:cubicBezTo>
                    <a:pt x="10745" y="64"/>
                    <a:pt x="10534" y="1"/>
                    <a:pt x="10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4"/>
            <p:cNvSpPr/>
            <p:nvPr/>
          </p:nvSpPr>
          <p:spPr>
            <a:xfrm>
              <a:off x="3282275" y="238275"/>
              <a:ext cx="1976825" cy="1150375"/>
            </a:xfrm>
            <a:custGeom>
              <a:avLst/>
              <a:gdLst/>
              <a:ahLst/>
              <a:cxnLst/>
              <a:rect l="l" t="t" r="r" b="b"/>
              <a:pathLst>
                <a:path w="79073" h="46015" extrusionOk="0">
                  <a:moveTo>
                    <a:pt x="29262" y="1"/>
                  </a:moveTo>
                  <a:cubicBezTo>
                    <a:pt x="18282" y="1"/>
                    <a:pt x="9382" y="8902"/>
                    <a:pt x="9382" y="19881"/>
                  </a:cubicBezTo>
                  <a:cubicBezTo>
                    <a:pt x="9382" y="20126"/>
                    <a:pt x="9392" y="20367"/>
                    <a:pt x="9401" y="20611"/>
                  </a:cubicBezTo>
                  <a:cubicBezTo>
                    <a:pt x="3976" y="22156"/>
                    <a:pt x="0" y="27139"/>
                    <a:pt x="0" y="33059"/>
                  </a:cubicBezTo>
                  <a:cubicBezTo>
                    <a:pt x="0" y="39606"/>
                    <a:pt x="4862" y="45004"/>
                    <a:pt x="11168" y="45877"/>
                  </a:cubicBezTo>
                  <a:lnTo>
                    <a:pt x="11168" y="46015"/>
                  </a:lnTo>
                  <a:lnTo>
                    <a:pt x="69691" y="46015"/>
                  </a:lnTo>
                  <a:cubicBezTo>
                    <a:pt x="74872" y="46015"/>
                    <a:pt x="79072" y="41814"/>
                    <a:pt x="79072" y="36633"/>
                  </a:cubicBezTo>
                  <a:cubicBezTo>
                    <a:pt x="79072" y="31666"/>
                    <a:pt x="75209" y="27611"/>
                    <a:pt x="70325" y="27283"/>
                  </a:cubicBezTo>
                  <a:cubicBezTo>
                    <a:pt x="70488" y="26404"/>
                    <a:pt x="70585" y="25499"/>
                    <a:pt x="70585" y="24571"/>
                  </a:cubicBezTo>
                  <a:cubicBezTo>
                    <a:pt x="70585" y="16429"/>
                    <a:pt x="63985" y="9829"/>
                    <a:pt x="55842" y="9829"/>
                  </a:cubicBezTo>
                  <a:cubicBezTo>
                    <a:pt x="55835" y="9829"/>
                    <a:pt x="55828" y="9829"/>
                    <a:pt x="55820" y="9829"/>
                  </a:cubicBezTo>
                  <a:cubicBezTo>
                    <a:pt x="52910" y="9829"/>
                    <a:pt x="50065" y="10696"/>
                    <a:pt x="47648" y="12318"/>
                  </a:cubicBezTo>
                  <a:cubicBezTo>
                    <a:pt x="44672" y="5091"/>
                    <a:pt x="37563" y="1"/>
                    <a:pt x="2926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909925" y="2333750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0"/>
                  </a:moveTo>
                  <a:lnTo>
                    <a:pt x="0" y="857"/>
                  </a:lnTo>
                  <a:lnTo>
                    <a:pt x="572" y="85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4"/>
            <p:cNvSpPr/>
            <p:nvPr/>
          </p:nvSpPr>
          <p:spPr>
            <a:xfrm>
              <a:off x="3909925" y="1502050"/>
              <a:ext cx="14300" cy="790125"/>
            </a:xfrm>
            <a:custGeom>
              <a:avLst/>
              <a:gdLst/>
              <a:ahLst/>
              <a:cxnLst/>
              <a:rect l="l" t="t" r="r" b="b"/>
              <a:pathLst>
                <a:path w="572" h="31605" extrusionOk="0">
                  <a:moveTo>
                    <a:pt x="0" y="1"/>
                  </a:moveTo>
                  <a:lnTo>
                    <a:pt x="0" y="1665"/>
                  </a:lnTo>
                  <a:lnTo>
                    <a:pt x="571" y="1665"/>
                  </a:lnTo>
                  <a:lnTo>
                    <a:pt x="571" y="1"/>
                  </a:lnTo>
                  <a:close/>
                  <a:moveTo>
                    <a:pt x="0" y="3328"/>
                  </a:moveTo>
                  <a:lnTo>
                    <a:pt x="0" y="4991"/>
                  </a:lnTo>
                  <a:lnTo>
                    <a:pt x="571" y="4991"/>
                  </a:lnTo>
                  <a:lnTo>
                    <a:pt x="571" y="3328"/>
                  </a:lnTo>
                  <a:close/>
                  <a:moveTo>
                    <a:pt x="0" y="6654"/>
                  </a:moveTo>
                  <a:lnTo>
                    <a:pt x="0" y="8317"/>
                  </a:lnTo>
                  <a:lnTo>
                    <a:pt x="571" y="8317"/>
                  </a:lnTo>
                  <a:lnTo>
                    <a:pt x="571" y="6654"/>
                  </a:lnTo>
                  <a:close/>
                  <a:moveTo>
                    <a:pt x="0" y="9981"/>
                  </a:moveTo>
                  <a:lnTo>
                    <a:pt x="0" y="11645"/>
                  </a:lnTo>
                  <a:lnTo>
                    <a:pt x="571" y="11645"/>
                  </a:lnTo>
                  <a:lnTo>
                    <a:pt x="571" y="9981"/>
                  </a:lnTo>
                  <a:close/>
                  <a:moveTo>
                    <a:pt x="0" y="13308"/>
                  </a:moveTo>
                  <a:lnTo>
                    <a:pt x="0" y="14972"/>
                  </a:lnTo>
                  <a:lnTo>
                    <a:pt x="571" y="14972"/>
                  </a:lnTo>
                  <a:lnTo>
                    <a:pt x="571" y="13308"/>
                  </a:lnTo>
                  <a:close/>
                  <a:moveTo>
                    <a:pt x="0" y="16635"/>
                  </a:moveTo>
                  <a:lnTo>
                    <a:pt x="0" y="18298"/>
                  </a:lnTo>
                  <a:lnTo>
                    <a:pt x="571" y="18298"/>
                  </a:lnTo>
                  <a:lnTo>
                    <a:pt x="571" y="16635"/>
                  </a:lnTo>
                  <a:close/>
                  <a:moveTo>
                    <a:pt x="0" y="19962"/>
                  </a:moveTo>
                  <a:lnTo>
                    <a:pt x="0" y="21625"/>
                  </a:lnTo>
                  <a:lnTo>
                    <a:pt x="571" y="21625"/>
                  </a:lnTo>
                  <a:lnTo>
                    <a:pt x="571" y="19962"/>
                  </a:lnTo>
                  <a:close/>
                  <a:moveTo>
                    <a:pt x="0" y="23288"/>
                  </a:moveTo>
                  <a:lnTo>
                    <a:pt x="0" y="24952"/>
                  </a:lnTo>
                  <a:lnTo>
                    <a:pt x="571" y="24952"/>
                  </a:lnTo>
                  <a:lnTo>
                    <a:pt x="571" y="23288"/>
                  </a:lnTo>
                  <a:close/>
                  <a:moveTo>
                    <a:pt x="0" y="26615"/>
                  </a:moveTo>
                  <a:lnTo>
                    <a:pt x="0" y="28278"/>
                  </a:lnTo>
                  <a:lnTo>
                    <a:pt x="571" y="28278"/>
                  </a:lnTo>
                  <a:lnTo>
                    <a:pt x="571" y="26615"/>
                  </a:lnTo>
                  <a:close/>
                  <a:moveTo>
                    <a:pt x="0" y="29942"/>
                  </a:moveTo>
                  <a:lnTo>
                    <a:pt x="0" y="31605"/>
                  </a:lnTo>
                  <a:lnTo>
                    <a:pt x="571" y="31605"/>
                  </a:lnTo>
                  <a:lnTo>
                    <a:pt x="571" y="299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4"/>
            <p:cNvSpPr/>
            <p:nvPr/>
          </p:nvSpPr>
          <p:spPr>
            <a:xfrm>
              <a:off x="3909925" y="1439075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2" y="8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4"/>
            <p:cNvSpPr/>
            <p:nvPr/>
          </p:nvSpPr>
          <p:spPr>
            <a:xfrm>
              <a:off x="3866075" y="1395725"/>
              <a:ext cx="102000" cy="88350"/>
            </a:xfrm>
            <a:custGeom>
              <a:avLst/>
              <a:gdLst/>
              <a:ahLst/>
              <a:cxnLst/>
              <a:rect l="l" t="t" r="r" b="b"/>
              <a:pathLst>
                <a:path w="4080" h="3534" extrusionOk="0">
                  <a:moveTo>
                    <a:pt x="2040" y="1"/>
                  </a:moveTo>
                  <a:lnTo>
                    <a:pt x="1" y="3534"/>
                  </a:lnTo>
                  <a:lnTo>
                    <a:pt x="4080" y="3534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4"/>
            <p:cNvSpPr/>
            <p:nvPr/>
          </p:nvSpPr>
          <p:spPr>
            <a:xfrm>
              <a:off x="4504075" y="1439075"/>
              <a:ext cx="14300" cy="21425"/>
            </a:xfrm>
            <a:custGeom>
              <a:avLst/>
              <a:gdLst/>
              <a:ahLst/>
              <a:cxnLst/>
              <a:rect l="l" t="t" r="r" b="b"/>
              <a:pathLst>
                <a:path w="572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1" y="85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4"/>
            <p:cNvSpPr/>
            <p:nvPr/>
          </p:nvSpPr>
          <p:spPr>
            <a:xfrm>
              <a:off x="4504075" y="1503275"/>
              <a:ext cx="14300" cy="1070100"/>
            </a:xfrm>
            <a:custGeom>
              <a:avLst/>
              <a:gdLst/>
              <a:ahLst/>
              <a:cxnLst/>
              <a:rect l="l" t="t" r="r" b="b"/>
              <a:pathLst>
                <a:path w="572" h="42804" extrusionOk="0">
                  <a:moveTo>
                    <a:pt x="0" y="0"/>
                  </a:moveTo>
                  <a:lnTo>
                    <a:pt x="0" y="1709"/>
                  </a:lnTo>
                  <a:lnTo>
                    <a:pt x="571" y="1709"/>
                  </a:lnTo>
                  <a:lnTo>
                    <a:pt x="571" y="0"/>
                  </a:lnTo>
                  <a:close/>
                  <a:moveTo>
                    <a:pt x="0" y="3425"/>
                  </a:moveTo>
                  <a:lnTo>
                    <a:pt x="0" y="5134"/>
                  </a:lnTo>
                  <a:lnTo>
                    <a:pt x="571" y="5134"/>
                  </a:lnTo>
                  <a:lnTo>
                    <a:pt x="571" y="3425"/>
                  </a:lnTo>
                  <a:close/>
                  <a:moveTo>
                    <a:pt x="0" y="6849"/>
                  </a:moveTo>
                  <a:lnTo>
                    <a:pt x="0" y="8558"/>
                  </a:lnTo>
                  <a:lnTo>
                    <a:pt x="571" y="8558"/>
                  </a:lnTo>
                  <a:lnTo>
                    <a:pt x="571" y="6849"/>
                  </a:lnTo>
                  <a:close/>
                  <a:moveTo>
                    <a:pt x="0" y="10271"/>
                  </a:moveTo>
                  <a:lnTo>
                    <a:pt x="0" y="11983"/>
                  </a:lnTo>
                  <a:lnTo>
                    <a:pt x="571" y="11983"/>
                  </a:lnTo>
                  <a:lnTo>
                    <a:pt x="571" y="10271"/>
                  </a:lnTo>
                  <a:close/>
                  <a:moveTo>
                    <a:pt x="0" y="13695"/>
                  </a:moveTo>
                  <a:lnTo>
                    <a:pt x="0" y="15407"/>
                  </a:lnTo>
                  <a:lnTo>
                    <a:pt x="571" y="15407"/>
                  </a:lnTo>
                  <a:lnTo>
                    <a:pt x="571" y="13695"/>
                  </a:lnTo>
                  <a:close/>
                  <a:moveTo>
                    <a:pt x="0" y="17120"/>
                  </a:moveTo>
                  <a:lnTo>
                    <a:pt x="0" y="18832"/>
                  </a:lnTo>
                  <a:lnTo>
                    <a:pt x="571" y="18832"/>
                  </a:lnTo>
                  <a:lnTo>
                    <a:pt x="571" y="17120"/>
                  </a:lnTo>
                  <a:close/>
                  <a:moveTo>
                    <a:pt x="0" y="20544"/>
                  </a:moveTo>
                  <a:lnTo>
                    <a:pt x="0" y="22256"/>
                  </a:lnTo>
                  <a:lnTo>
                    <a:pt x="571" y="22256"/>
                  </a:lnTo>
                  <a:lnTo>
                    <a:pt x="571" y="20544"/>
                  </a:lnTo>
                  <a:close/>
                  <a:moveTo>
                    <a:pt x="0" y="23969"/>
                  </a:moveTo>
                  <a:lnTo>
                    <a:pt x="0" y="25681"/>
                  </a:lnTo>
                  <a:lnTo>
                    <a:pt x="571" y="25681"/>
                  </a:lnTo>
                  <a:lnTo>
                    <a:pt x="571" y="23969"/>
                  </a:lnTo>
                  <a:close/>
                  <a:moveTo>
                    <a:pt x="0" y="27393"/>
                  </a:moveTo>
                  <a:lnTo>
                    <a:pt x="0" y="29105"/>
                  </a:lnTo>
                  <a:lnTo>
                    <a:pt x="571" y="29105"/>
                  </a:lnTo>
                  <a:lnTo>
                    <a:pt x="571" y="27393"/>
                  </a:lnTo>
                  <a:close/>
                  <a:moveTo>
                    <a:pt x="0" y="30818"/>
                  </a:moveTo>
                  <a:lnTo>
                    <a:pt x="0" y="32530"/>
                  </a:lnTo>
                  <a:lnTo>
                    <a:pt x="571" y="32530"/>
                  </a:lnTo>
                  <a:lnTo>
                    <a:pt x="571" y="30818"/>
                  </a:lnTo>
                  <a:close/>
                  <a:moveTo>
                    <a:pt x="0" y="34242"/>
                  </a:moveTo>
                  <a:lnTo>
                    <a:pt x="0" y="35954"/>
                  </a:lnTo>
                  <a:lnTo>
                    <a:pt x="571" y="35954"/>
                  </a:lnTo>
                  <a:lnTo>
                    <a:pt x="571" y="34242"/>
                  </a:lnTo>
                  <a:close/>
                  <a:moveTo>
                    <a:pt x="0" y="37667"/>
                  </a:moveTo>
                  <a:lnTo>
                    <a:pt x="0" y="39379"/>
                  </a:lnTo>
                  <a:lnTo>
                    <a:pt x="571" y="39379"/>
                  </a:lnTo>
                  <a:lnTo>
                    <a:pt x="571" y="37667"/>
                  </a:lnTo>
                  <a:close/>
                  <a:moveTo>
                    <a:pt x="0" y="41091"/>
                  </a:moveTo>
                  <a:lnTo>
                    <a:pt x="0" y="42803"/>
                  </a:lnTo>
                  <a:lnTo>
                    <a:pt x="571" y="42803"/>
                  </a:lnTo>
                  <a:lnTo>
                    <a:pt x="571" y="410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4489800" y="2616125"/>
              <a:ext cx="28575" cy="28600"/>
            </a:xfrm>
            <a:custGeom>
              <a:avLst/>
              <a:gdLst/>
              <a:ahLst/>
              <a:cxnLst/>
              <a:rect l="l" t="t" r="r" b="b"/>
              <a:pathLst>
                <a:path w="1143" h="1144" extrusionOk="0">
                  <a:moveTo>
                    <a:pt x="571" y="1"/>
                  </a:moveTo>
                  <a:lnTo>
                    <a:pt x="571" y="572"/>
                  </a:lnTo>
                  <a:lnTo>
                    <a:pt x="1" y="572"/>
                  </a:lnTo>
                  <a:lnTo>
                    <a:pt x="1" y="1143"/>
                  </a:lnTo>
                  <a:lnTo>
                    <a:pt x="1142" y="114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4325700" y="2630425"/>
              <a:ext cx="123100" cy="14300"/>
            </a:xfrm>
            <a:custGeom>
              <a:avLst/>
              <a:gdLst/>
              <a:ahLst/>
              <a:cxnLst/>
              <a:rect l="l" t="t" r="r" b="b"/>
              <a:pathLst>
                <a:path w="4924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642" y="571"/>
                  </a:lnTo>
                  <a:lnTo>
                    <a:pt x="1642" y="0"/>
                  </a:lnTo>
                  <a:close/>
                  <a:moveTo>
                    <a:pt x="3283" y="0"/>
                  </a:moveTo>
                  <a:lnTo>
                    <a:pt x="3283" y="571"/>
                  </a:lnTo>
                  <a:lnTo>
                    <a:pt x="4923" y="571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>
              <a:off x="4263250" y="2630425"/>
              <a:ext cx="21425" cy="14300"/>
            </a:xfrm>
            <a:custGeom>
              <a:avLst/>
              <a:gdLst/>
              <a:ahLst/>
              <a:cxnLst/>
              <a:rect l="l" t="t" r="r" b="b"/>
              <a:pathLst>
                <a:path w="857" h="572" extrusionOk="0">
                  <a:moveTo>
                    <a:pt x="0" y="0"/>
                  </a:moveTo>
                  <a:lnTo>
                    <a:pt x="0" y="571"/>
                  </a:lnTo>
                  <a:lnTo>
                    <a:pt x="857" y="57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>
              <a:off x="4215200" y="2585625"/>
              <a:ext cx="88350" cy="102000"/>
            </a:xfrm>
            <a:custGeom>
              <a:avLst/>
              <a:gdLst/>
              <a:ahLst/>
              <a:cxnLst/>
              <a:rect l="l" t="t" r="r" b="b"/>
              <a:pathLst>
                <a:path w="3534" h="4080" extrusionOk="0">
                  <a:moveTo>
                    <a:pt x="3533" y="1"/>
                  </a:moveTo>
                  <a:lnTo>
                    <a:pt x="0" y="2040"/>
                  </a:lnTo>
                  <a:lnTo>
                    <a:pt x="3533" y="4080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1" name="Google Shape;1761;p44"/>
          <p:cNvSpPr/>
          <p:nvPr/>
        </p:nvSpPr>
        <p:spPr>
          <a:xfrm rot="6517079">
            <a:off x="-2063315" y="808781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3133;p64">
            <a:extLst>
              <a:ext uri="{FF2B5EF4-FFF2-40B4-BE49-F238E27FC236}">
                <a16:creationId xmlns:a16="http://schemas.microsoft.com/office/drawing/2014/main" id="{A49B0662-3733-41F4-B884-AFA13675DE45}"/>
              </a:ext>
            </a:extLst>
          </p:cNvPr>
          <p:cNvGrpSpPr/>
          <p:nvPr/>
        </p:nvGrpSpPr>
        <p:grpSpPr>
          <a:xfrm>
            <a:off x="-776111" y="1395760"/>
            <a:ext cx="2503551" cy="2512221"/>
            <a:chOff x="1252700" y="238400"/>
            <a:chExt cx="5219700" cy="5237775"/>
          </a:xfrm>
        </p:grpSpPr>
        <p:sp>
          <p:nvSpPr>
            <p:cNvPr id="201" name="Google Shape;3134;p64">
              <a:extLst>
                <a:ext uri="{FF2B5EF4-FFF2-40B4-BE49-F238E27FC236}">
                  <a16:creationId xmlns:a16="http://schemas.microsoft.com/office/drawing/2014/main" id="{4850546B-CD72-4405-B708-9A88466A952B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135;p64">
              <a:extLst>
                <a:ext uri="{FF2B5EF4-FFF2-40B4-BE49-F238E27FC236}">
                  <a16:creationId xmlns:a16="http://schemas.microsoft.com/office/drawing/2014/main" id="{A8834BD2-8DD6-4432-8D68-A9DAC80EED7E}"/>
                </a:ext>
              </a:extLst>
            </p:cNvPr>
            <p:cNvSpPr/>
            <p:nvPr/>
          </p:nvSpPr>
          <p:spPr>
            <a:xfrm>
              <a:off x="1252700" y="693600"/>
              <a:ext cx="5219700" cy="3620175"/>
            </a:xfrm>
            <a:custGeom>
              <a:avLst/>
              <a:gdLst/>
              <a:ahLst/>
              <a:cxnLst/>
              <a:rect l="l" t="t" r="r" b="b"/>
              <a:pathLst>
                <a:path w="208788" h="144807" extrusionOk="0">
                  <a:moveTo>
                    <a:pt x="166787" y="50315"/>
                  </a:moveTo>
                  <a:cubicBezTo>
                    <a:pt x="166836" y="50315"/>
                    <a:pt x="166886" y="50317"/>
                    <a:pt x="166937" y="50322"/>
                  </a:cubicBezTo>
                  <a:cubicBezTo>
                    <a:pt x="167741" y="50397"/>
                    <a:pt x="168355" y="51073"/>
                    <a:pt x="168355" y="51882"/>
                  </a:cubicBezTo>
                  <a:cubicBezTo>
                    <a:pt x="168355" y="52690"/>
                    <a:pt x="167741" y="53366"/>
                    <a:pt x="166937" y="53441"/>
                  </a:cubicBezTo>
                  <a:cubicBezTo>
                    <a:pt x="166886" y="53446"/>
                    <a:pt x="166836" y="53449"/>
                    <a:pt x="166787" y="53449"/>
                  </a:cubicBezTo>
                  <a:cubicBezTo>
                    <a:pt x="166043" y="53449"/>
                    <a:pt x="165392" y="52920"/>
                    <a:pt x="165250" y="52176"/>
                  </a:cubicBezTo>
                  <a:lnTo>
                    <a:pt x="145519" y="52176"/>
                  </a:lnTo>
                  <a:lnTo>
                    <a:pt x="145519" y="51587"/>
                  </a:lnTo>
                  <a:lnTo>
                    <a:pt x="165250" y="51587"/>
                  </a:lnTo>
                  <a:cubicBezTo>
                    <a:pt x="165392" y="50843"/>
                    <a:pt x="166043" y="50315"/>
                    <a:pt x="166787" y="50315"/>
                  </a:cubicBezTo>
                  <a:close/>
                  <a:moveTo>
                    <a:pt x="39992" y="50314"/>
                  </a:moveTo>
                  <a:cubicBezTo>
                    <a:pt x="39997" y="50314"/>
                    <a:pt x="40002" y="50314"/>
                    <a:pt x="40006" y="50314"/>
                  </a:cubicBezTo>
                  <a:cubicBezTo>
                    <a:pt x="40814" y="50314"/>
                    <a:pt x="41471" y="50928"/>
                    <a:pt x="41557" y="51713"/>
                  </a:cubicBezTo>
                  <a:lnTo>
                    <a:pt x="70690" y="51713"/>
                  </a:lnTo>
                  <a:lnTo>
                    <a:pt x="70690" y="52302"/>
                  </a:lnTo>
                  <a:lnTo>
                    <a:pt x="41510" y="52302"/>
                  </a:lnTo>
                  <a:cubicBezTo>
                    <a:pt x="41324" y="52962"/>
                    <a:pt x="40726" y="53449"/>
                    <a:pt x="40006" y="53449"/>
                  </a:cubicBezTo>
                  <a:cubicBezTo>
                    <a:pt x="40002" y="53449"/>
                    <a:pt x="39997" y="53449"/>
                    <a:pt x="39992" y="53449"/>
                  </a:cubicBezTo>
                  <a:cubicBezTo>
                    <a:pt x="39127" y="53449"/>
                    <a:pt x="38424" y="52748"/>
                    <a:pt x="38424" y="51882"/>
                  </a:cubicBezTo>
                  <a:cubicBezTo>
                    <a:pt x="38424" y="51015"/>
                    <a:pt x="39127" y="50314"/>
                    <a:pt x="39992" y="50314"/>
                  </a:cubicBezTo>
                  <a:close/>
                  <a:moveTo>
                    <a:pt x="189267" y="65419"/>
                  </a:moveTo>
                  <a:cubicBezTo>
                    <a:pt x="190075" y="65419"/>
                    <a:pt x="190750" y="66033"/>
                    <a:pt x="190827" y="66837"/>
                  </a:cubicBezTo>
                  <a:cubicBezTo>
                    <a:pt x="190904" y="67642"/>
                    <a:pt x="190355" y="68373"/>
                    <a:pt x="189561" y="68524"/>
                  </a:cubicBezTo>
                  <a:lnTo>
                    <a:pt x="189561" y="84816"/>
                  </a:lnTo>
                  <a:lnTo>
                    <a:pt x="180120" y="84816"/>
                  </a:lnTo>
                  <a:lnTo>
                    <a:pt x="180120" y="95311"/>
                  </a:lnTo>
                  <a:lnTo>
                    <a:pt x="179530" y="95311"/>
                  </a:lnTo>
                  <a:lnTo>
                    <a:pt x="179530" y="84226"/>
                  </a:lnTo>
                  <a:lnTo>
                    <a:pt x="188972" y="84226"/>
                  </a:lnTo>
                  <a:lnTo>
                    <a:pt x="188972" y="68524"/>
                  </a:lnTo>
                  <a:cubicBezTo>
                    <a:pt x="188178" y="68373"/>
                    <a:pt x="187629" y="67642"/>
                    <a:pt x="187706" y="66837"/>
                  </a:cubicBezTo>
                  <a:cubicBezTo>
                    <a:pt x="187782" y="66033"/>
                    <a:pt x="188458" y="65419"/>
                    <a:pt x="189267" y="65419"/>
                  </a:cubicBezTo>
                  <a:close/>
                  <a:moveTo>
                    <a:pt x="15147" y="88090"/>
                  </a:moveTo>
                  <a:cubicBezTo>
                    <a:pt x="15152" y="88090"/>
                    <a:pt x="15158" y="88090"/>
                    <a:pt x="15163" y="88090"/>
                  </a:cubicBezTo>
                  <a:cubicBezTo>
                    <a:pt x="15858" y="88090"/>
                    <a:pt x="16440" y="88545"/>
                    <a:pt x="16646" y="89172"/>
                  </a:cubicBezTo>
                  <a:lnTo>
                    <a:pt x="30860" y="89172"/>
                  </a:lnTo>
                  <a:lnTo>
                    <a:pt x="30860" y="94304"/>
                  </a:lnTo>
                  <a:cubicBezTo>
                    <a:pt x="31360" y="94499"/>
                    <a:pt x="31725" y="94938"/>
                    <a:pt x="31827" y="95467"/>
                  </a:cubicBezTo>
                  <a:lnTo>
                    <a:pt x="191326" y="95467"/>
                  </a:lnTo>
                  <a:cubicBezTo>
                    <a:pt x="191468" y="94722"/>
                    <a:pt x="192120" y="94193"/>
                    <a:pt x="192864" y="94193"/>
                  </a:cubicBezTo>
                  <a:cubicBezTo>
                    <a:pt x="192913" y="94193"/>
                    <a:pt x="192963" y="94195"/>
                    <a:pt x="193012" y="94200"/>
                  </a:cubicBezTo>
                  <a:cubicBezTo>
                    <a:pt x="193817" y="94277"/>
                    <a:pt x="194431" y="94952"/>
                    <a:pt x="194431" y="95760"/>
                  </a:cubicBezTo>
                  <a:cubicBezTo>
                    <a:pt x="194431" y="96569"/>
                    <a:pt x="193817" y="97244"/>
                    <a:pt x="193012" y="97321"/>
                  </a:cubicBezTo>
                  <a:cubicBezTo>
                    <a:pt x="192962" y="97326"/>
                    <a:pt x="192912" y="97328"/>
                    <a:pt x="192862" y="97328"/>
                  </a:cubicBezTo>
                  <a:cubicBezTo>
                    <a:pt x="192119" y="97328"/>
                    <a:pt x="191468" y="96800"/>
                    <a:pt x="191326" y="96055"/>
                  </a:cubicBezTo>
                  <a:lnTo>
                    <a:pt x="31826" y="96055"/>
                  </a:lnTo>
                  <a:cubicBezTo>
                    <a:pt x="31686" y="96793"/>
                    <a:pt x="31040" y="97327"/>
                    <a:pt x="30289" y="97327"/>
                  </a:cubicBezTo>
                  <a:cubicBezTo>
                    <a:pt x="29538" y="97327"/>
                    <a:pt x="28892" y="96793"/>
                    <a:pt x="28751" y="96055"/>
                  </a:cubicBezTo>
                  <a:lnTo>
                    <a:pt x="23560" y="96055"/>
                  </a:lnTo>
                  <a:cubicBezTo>
                    <a:pt x="23418" y="96800"/>
                    <a:pt x="22767" y="97328"/>
                    <a:pt x="22023" y="97328"/>
                  </a:cubicBezTo>
                  <a:cubicBezTo>
                    <a:pt x="21973" y="97328"/>
                    <a:pt x="21923" y="97326"/>
                    <a:pt x="21873" y="97321"/>
                  </a:cubicBezTo>
                  <a:cubicBezTo>
                    <a:pt x="21069" y="97244"/>
                    <a:pt x="20455" y="96569"/>
                    <a:pt x="20455" y="95760"/>
                  </a:cubicBezTo>
                  <a:cubicBezTo>
                    <a:pt x="20455" y="94952"/>
                    <a:pt x="21069" y="94276"/>
                    <a:pt x="21873" y="94200"/>
                  </a:cubicBezTo>
                  <a:cubicBezTo>
                    <a:pt x="21923" y="94195"/>
                    <a:pt x="21973" y="94193"/>
                    <a:pt x="22023" y="94193"/>
                  </a:cubicBezTo>
                  <a:cubicBezTo>
                    <a:pt x="22767" y="94193"/>
                    <a:pt x="23418" y="94721"/>
                    <a:pt x="23560" y="95465"/>
                  </a:cubicBezTo>
                  <a:lnTo>
                    <a:pt x="28751" y="95465"/>
                  </a:lnTo>
                  <a:cubicBezTo>
                    <a:pt x="28891" y="94734"/>
                    <a:pt x="29527" y="94203"/>
                    <a:pt x="30270" y="94195"/>
                  </a:cubicBezTo>
                  <a:lnTo>
                    <a:pt x="30270" y="89761"/>
                  </a:lnTo>
                  <a:lnTo>
                    <a:pt x="16720" y="89761"/>
                  </a:lnTo>
                  <a:cubicBezTo>
                    <a:pt x="16665" y="90577"/>
                    <a:pt x="15993" y="91224"/>
                    <a:pt x="15163" y="91224"/>
                  </a:cubicBezTo>
                  <a:cubicBezTo>
                    <a:pt x="15158" y="91224"/>
                    <a:pt x="15152" y="91224"/>
                    <a:pt x="15147" y="91224"/>
                  </a:cubicBezTo>
                  <a:cubicBezTo>
                    <a:pt x="14282" y="91224"/>
                    <a:pt x="13581" y="90523"/>
                    <a:pt x="13581" y="89657"/>
                  </a:cubicBezTo>
                  <a:cubicBezTo>
                    <a:pt x="13581" y="88791"/>
                    <a:pt x="14282" y="88090"/>
                    <a:pt x="15147" y="88090"/>
                  </a:cubicBezTo>
                  <a:close/>
                  <a:moveTo>
                    <a:pt x="169604" y="115323"/>
                  </a:moveTo>
                  <a:cubicBezTo>
                    <a:pt x="170357" y="115323"/>
                    <a:pt x="171001" y="115858"/>
                    <a:pt x="171142" y="116596"/>
                  </a:cubicBezTo>
                  <a:lnTo>
                    <a:pt x="191775" y="116596"/>
                  </a:lnTo>
                  <a:cubicBezTo>
                    <a:pt x="191917" y="115852"/>
                    <a:pt x="192569" y="115323"/>
                    <a:pt x="193312" y="115323"/>
                  </a:cubicBezTo>
                  <a:cubicBezTo>
                    <a:pt x="193362" y="115323"/>
                    <a:pt x="193412" y="115326"/>
                    <a:pt x="193462" y="115330"/>
                  </a:cubicBezTo>
                  <a:cubicBezTo>
                    <a:pt x="194267" y="115407"/>
                    <a:pt x="194880" y="116083"/>
                    <a:pt x="194880" y="116891"/>
                  </a:cubicBezTo>
                  <a:cubicBezTo>
                    <a:pt x="194880" y="117699"/>
                    <a:pt x="194267" y="118374"/>
                    <a:pt x="193462" y="118450"/>
                  </a:cubicBezTo>
                  <a:cubicBezTo>
                    <a:pt x="193412" y="118455"/>
                    <a:pt x="193362" y="118457"/>
                    <a:pt x="193312" y="118457"/>
                  </a:cubicBezTo>
                  <a:cubicBezTo>
                    <a:pt x="192569" y="118457"/>
                    <a:pt x="191917" y="117929"/>
                    <a:pt x="191775" y="117186"/>
                  </a:cubicBezTo>
                  <a:lnTo>
                    <a:pt x="171143" y="117186"/>
                  </a:lnTo>
                  <a:cubicBezTo>
                    <a:pt x="171016" y="117853"/>
                    <a:pt x="170464" y="118364"/>
                    <a:pt x="169780" y="118440"/>
                  </a:cubicBezTo>
                  <a:lnTo>
                    <a:pt x="169780" y="123789"/>
                  </a:lnTo>
                  <a:lnTo>
                    <a:pt x="191767" y="123789"/>
                  </a:lnTo>
                  <a:cubicBezTo>
                    <a:pt x="191869" y="123023"/>
                    <a:pt x="192518" y="122430"/>
                    <a:pt x="193313" y="122430"/>
                  </a:cubicBezTo>
                  <a:cubicBezTo>
                    <a:pt x="194172" y="122437"/>
                    <a:pt x="194865" y="123137"/>
                    <a:pt x="194865" y="123996"/>
                  </a:cubicBezTo>
                  <a:cubicBezTo>
                    <a:pt x="194865" y="124856"/>
                    <a:pt x="194172" y="125556"/>
                    <a:pt x="193313" y="125565"/>
                  </a:cubicBezTo>
                  <a:cubicBezTo>
                    <a:pt x="192579" y="125565"/>
                    <a:pt x="191969" y="125059"/>
                    <a:pt x="191797" y="124378"/>
                  </a:cubicBezTo>
                  <a:lnTo>
                    <a:pt x="169191" y="124378"/>
                  </a:lnTo>
                  <a:lnTo>
                    <a:pt x="169191" y="118395"/>
                  </a:lnTo>
                  <a:cubicBezTo>
                    <a:pt x="168620" y="118239"/>
                    <a:pt x="168179" y="117774"/>
                    <a:pt x="168067" y="117186"/>
                  </a:cubicBezTo>
                  <a:lnTo>
                    <a:pt x="142960" y="117186"/>
                  </a:lnTo>
                  <a:lnTo>
                    <a:pt x="142960" y="116596"/>
                  </a:lnTo>
                  <a:lnTo>
                    <a:pt x="168067" y="116596"/>
                  </a:lnTo>
                  <a:cubicBezTo>
                    <a:pt x="168207" y="115858"/>
                    <a:pt x="168853" y="115323"/>
                    <a:pt x="169604" y="115323"/>
                  </a:cubicBezTo>
                  <a:close/>
                  <a:moveTo>
                    <a:pt x="14087" y="111137"/>
                  </a:moveTo>
                  <a:cubicBezTo>
                    <a:pt x="14092" y="111137"/>
                    <a:pt x="14097" y="111137"/>
                    <a:pt x="14102" y="111137"/>
                  </a:cubicBezTo>
                  <a:cubicBezTo>
                    <a:pt x="14914" y="111137"/>
                    <a:pt x="15574" y="111758"/>
                    <a:pt x="15653" y="112550"/>
                  </a:cubicBezTo>
                  <a:lnTo>
                    <a:pt x="27665" y="112550"/>
                  </a:lnTo>
                  <a:cubicBezTo>
                    <a:pt x="27744" y="111758"/>
                    <a:pt x="28404" y="111137"/>
                    <a:pt x="29216" y="111137"/>
                  </a:cubicBezTo>
                  <a:cubicBezTo>
                    <a:pt x="30029" y="111137"/>
                    <a:pt x="30689" y="111758"/>
                    <a:pt x="30768" y="112550"/>
                  </a:cubicBezTo>
                  <a:lnTo>
                    <a:pt x="39402" y="112550"/>
                  </a:lnTo>
                  <a:lnTo>
                    <a:pt x="39402" y="122440"/>
                  </a:lnTo>
                  <a:lnTo>
                    <a:pt x="57801" y="122440"/>
                  </a:lnTo>
                  <a:cubicBezTo>
                    <a:pt x="57922" y="121811"/>
                    <a:pt x="58414" y="121318"/>
                    <a:pt x="59043" y="121197"/>
                  </a:cubicBezTo>
                  <a:lnTo>
                    <a:pt x="59043" y="116486"/>
                  </a:lnTo>
                  <a:lnTo>
                    <a:pt x="69556" y="116486"/>
                  </a:lnTo>
                  <a:lnTo>
                    <a:pt x="69556" y="117075"/>
                  </a:lnTo>
                  <a:lnTo>
                    <a:pt x="59632" y="117075"/>
                  </a:lnTo>
                  <a:lnTo>
                    <a:pt x="59632" y="121198"/>
                  </a:lnTo>
                  <a:cubicBezTo>
                    <a:pt x="60202" y="121307"/>
                    <a:pt x="60665" y="121721"/>
                    <a:pt x="60836" y="122275"/>
                  </a:cubicBezTo>
                  <a:cubicBezTo>
                    <a:pt x="61006" y="122830"/>
                    <a:pt x="60857" y="123433"/>
                    <a:pt x="60447" y="123843"/>
                  </a:cubicBezTo>
                  <a:cubicBezTo>
                    <a:pt x="60149" y="124142"/>
                    <a:pt x="59749" y="124302"/>
                    <a:pt x="59339" y="124302"/>
                  </a:cubicBezTo>
                  <a:cubicBezTo>
                    <a:pt x="59185" y="124302"/>
                    <a:pt x="59030" y="124280"/>
                    <a:pt x="58879" y="124233"/>
                  </a:cubicBezTo>
                  <a:cubicBezTo>
                    <a:pt x="58324" y="124062"/>
                    <a:pt x="57910" y="123600"/>
                    <a:pt x="57801" y="123030"/>
                  </a:cubicBezTo>
                  <a:lnTo>
                    <a:pt x="38812" y="123030"/>
                  </a:lnTo>
                  <a:lnTo>
                    <a:pt x="38812" y="113140"/>
                  </a:lnTo>
                  <a:lnTo>
                    <a:pt x="30715" y="113140"/>
                  </a:lnTo>
                  <a:cubicBezTo>
                    <a:pt x="30553" y="113700"/>
                    <a:pt x="30091" y="114132"/>
                    <a:pt x="29511" y="114243"/>
                  </a:cubicBezTo>
                  <a:lnTo>
                    <a:pt x="29511" y="129324"/>
                  </a:lnTo>
                  <a:lnTo>
                    <a:pt x="20101" y="129324"/>
                  </a:lnTo>
                  <a:cubicBezTo>
                    <a:pt x="19877" y="129917"/>
                    <a:pt x="19309" y="130341"/>
                    <a:pt x="18638" y="130341"/>
                  </a:cubicBezTo>
                  <a:cubicBezTo>
                    <a:pt x="18633" y="130341"/>
                    <a:pt x="18629" y="130341"/>
                    <a:pt x="18624" y="130341"/>
                  </a:cubicBezTo>
                  <a:cubicBezTo>
                    <a:pt x="17759" y="130341"/>
                    <a:pt x="17056" y="129640"/>
                    <a:pt x="17056" y="128773"/>
                  </a:cubicBezTo>
                  <a:cubicBezTo>
                    <a:pt x="17056" y="127907"/>
                    <a:pt x="17759" y="127206"/>
                    <a:pt x="18624" y="127206"/>
                  </a:cubicBezTo>
                  <a:cubicBezTo>
                    <a:pt x="18629" y="127206"/>
                    <a:pt x="18633" y="127206"/>
                    <a:pt x="18638" y="127206"/>
                  </a:cubicBezTo>
                  <a:cubicBezTo>
                    <a:pt x="19490" y="127206"/>
                    <a:pt x="20180" y="127888"/>
                    <a:pt x="20201" y="128735"/>
                  </a:cubicBezTo>
                  <a:lnTo>
                    <a:pt x="28921" y="128735"/>
                  </a:lnTo>
                  <a:lnTo>
                    <a:pt x="28921" y="114243"/>
                  </a:lnTo>
                  <a:cubicBezTo>
                    <a:pt x="28341" y="114132"/>
                    <a:pt x="27880" y="113700"/>
                    <a:pt x="27717" y="113140"/>
                  </a:cubicBezTo>
                  <a:lnTo>
                    <a:pt x="15601" y="113140"/>
                  </a:lnTo>
                  <a:cubicBezTo>
                    <a:pt x="15411" y="113792"/>
                    <a:pt x="14815" y="114272"/>
                    <a:pt x="14102" y="114272"/>
                  </a:cubicBezTo>
                  <a:cubicBezTo>
                    <a:pt x="14097" y="114272"/>
                    <a:pt x="14092" y="114272"/>
                    <a:pt x="14087" y="114272"/>
                  </a:cubicBezTo>
                  <a:cubicBezTo>
                    <a:pt x="13223" y="114272"/>
                    <a:pt x="12519" y="113571"/>
                    <a:pt x="12519" y="112705"/>
                  </a:cubicBezTo>
                  <a:cubicBezTo>
                    <a:pt x="12519" y="111838"/>
                    <a:pt x="13223" y="111137"/>
                    <a:pt x="14087" y="111137"/>
                  </a:cubicBezTo>
                  <a:close/>
                  <a:moveTo>
                    <a:pt x="136905" y="1"/>
                  </a:moveTo>
                  <a:cubicBezTo>
                    <a:pt x="132240" y="1"/>
                    <a:pt x="127894" y="738"/>
                    <a:pt x="123858" y="1748"/>
                  </a:cubicBezTo>
                  <a:cubicBezTo>
                    <a:pt x="110020" y="5210"/>
                    <a:pt x="103470" y="13062"/>
                    <a:pt x="88405" y="20150"/>
                  </a:cubicBezTo>
                  <a:lnTo>
                    <a:pt x="88405" y="23084"/>
                  </a:lnTo>
                  <a:lnTo>
                    <a:pt x="101149" y="23084"/>
                  </a:lnTo>
                  <a:lnTo>
                    <a:pt x="101149" y="23672"/>
                  </a:lnTo>
                  <a:lnTo>
                    <a:pt x="87817" y="23672"/>
                  </a:lnTo>
                  <a:lnTo>
                    <a:pt x="87817" y="20427"/>
                  </a:lnTo>
                  <a:cubicBezTo>
                    <a:pt x="86732" y="20929"/>
                    <a:pt x="85607" y="21426"/>
                    <a:pt x="84429" y="21917"/>
                  </a:cubicBezTo>
                  <a:cubicBezTo>
                    <a:pt x="78037" y="24581"/>
                    <a:pt x="72617" y="25705"/>
                    <a:pt x="67307" y="26261"/>
                  </a:cubicBezTo>
                  <a:lnTo>
                    <a:pt x="67307" y="28418"/>
                  </a:lnTo>
                  <a:lnTo>
                    <a:pt x="48103" y="28418"/>
                  </a:lnTo>
                  <a:cubicBezTo>
                    <a:pt x="47960" y="29163"/>
                    <a:pt x="47309" y="29691"/>
                    <a:pt x="46565" y="29691"/>
                  </a:cubicBezTo>
                  <a:cubicBezTo>
                    <a:pt x="46516" y="29691"/>
                    <a:pt x="46466" y="29688"/>
                    <a:pt x="46417" y="29684"/>
                  </a:cubicBezTo>
                  <a:cubicBezTo>
                    <a:pt x="45613" y="29607"/>
                    <a:pt x="44999" y="28931"/>
                    <a:pt x="44999" y="28124"/>
                  </a:cubicBezTo>
                  <a:cubicBezTo>
                    <a:pt x="44999" y="27968"/>
                    <a:pt x="45028" y="27819"/>
                    <a:pt x="45071" y="27678"/>
                  </a:cubicBezTo>
                  <a:lnTo>
                    <a:pt x="45071" y="27678"/>
                  </a:lnTo>
                  <a:cubicBezTo>
                    <a:pt x="41448" y="28073"/>
                    <a:pt x="37848" y="28655"/>
                    <a:pt x="34286" y="29422"/>
                  </a:cubicBezTo>
                  <a:cubicBezTo>
                    <a:pt x="12428" y="34111"/>
                    <a:pt x="0" y="63661"/>
                    <a:pt x="0" y="80547"/>
                  </a:cubicBezTo>
                  <a:cubicBezTo>
                    <a:pt x="0" y="97433"/>
                    <a:pt x="1314" y="121838"/>
                    <a:pt x="20143" y="134487"/>
                  </a:cubicBezTo>
                  <a:cubicBezTo>
                    <a:pt x="24099" y="137145"/>
                    <a:pt x="29192" y="138189"/>
                    <a:pt x="34933" y="138189"/>
                  </a:cubicBezTo>
                  <a:cubicBezTo>
                    <a:pt x="55990" y="138189"/>
                    <a:pt x="85762" y="124142"/>
                    <a:pt x="100094" y="124142"/>
                  </a:cubicBezTo>
                  <a:cubicBezTo>
                    <a:pt x="100454" y="124142"/>
                    <a:pt x="100804" y="124150"/>
                    <a:pt x="101144" y="124169"/>
                  </a:cubicBezTo>
                  <a:cubicBezTo>
                    <a:pt x="118716" y="125107"/>
                    <a:pt x="138858" y="144807"/>
                    <a:pt x="164145" y="144807"/>
                  </a:cubicBezTo>
                  <a:cubicBezTo>
                    <a:pt x="199570" y="144806"/>
                    <a:pt x="208787" y="98789"/>
                    <a:pt x="202926" y="65885"/>
                  </a:cubicBezTo>
                  <a:cubicBezTo>
                    <a:pt x="200074" y="49872"/>
                    <a:pt x="192226" y="37294"/>
                    <a:pt x="182144" y="25669"/>
                  </a:cubicBezTo>
                  <a:cubicBezTo>
                    <a:pt x="180993" y="24341"/>
                    <a:pt x="179852" y="23076"/>
                    <a:pt x="178721" y="21874"/>
                  </a:cubicBezTo>
                  <a:lnTo>
                    <a:pt x="148778" y="21874"/>
                  </a:lnTo>
                  <a:cubicBezTo>
                    <a:pt x="148554" y="22468"/>
                    <a:pt x="147986" y="22893"/>
                    <a:pt x="147314" y="22893"/>
                  </a:cubicBezTo>
                  <a:cubicBezTo>
                    <a:pt x="147313" y="22893"/>
                    <a:pt x="147313" y="22893"/>
                    <a:pt x="147312" y="22893"/>
                  </a:cubicBezTo>
                  <a:cubicBezTo>
                    <a:pt x="146447" y="22893"/>
                    <a:pt x="145746" y="22190"/>
                    <a:pt x="145747" y="21326"/>
                  </a:cubicBezTo>
                  <a:cubicBezTo>
                    <a:pt x="145747" y="20512"/>
                    <a:pt x="146369" y="19852"/>
                    <a:pt x="147161" y="19773"/>
                  </a:cubicBezTo>
                  <a:lnTo>
                    <a:pt x="147161" y="12882"/>
                  </a:lnTo>
                  <a:lnTo>
                    <a:pt x="129767" y="12882"/>
                  </a:lnTo>
                  <a:lnTo>
                    <a:pt x="129767" y="21874"/>
                  </a:lnTo>
                  <a:lnTo>
                    <a:pt x="109249" y="21874"/>
                  </a:lnTo>
                  <a:lnTo>
                    <a:pt x="109249" y="38214"/>
                  </a:lnTo>
                  <a:lnTo>
                    <a:pt x="108659" y="38214"/>
                  </a:lnTo>
                  <a:lnTo>
                    <a:pt x="108659" y="21285"/>
                  </a:lnTo>
                  <a:lnTo>
                    <a:pt x="129178" y="21285"/>
                  </a:lnTo>
                  <a:lnTo>
                    <a:pt x="129178" y="12293"/>
                  </a:lnTo>
                  <a:lnTo>
                    <a:pt x="161653" y="12293"/>
                  </a:lnTo>
                  <a:cubicBezTo>
                    <a:pt x="161795" y="11549"/>
                    <a:pt x="162447" y="11021"/>
                    <a:pt x="163191" y="11021"/>
                  </a:cubicBezTo>
                  <a:cubicBezTo>
                    <a:pt x="163240" y="11021"/>
                    <a:pt x="163291" y="11023"/>
                    <a:pt x="163341" y="11028"/>
                  </a:cubicBezTo>
                  <a:cubicBezTo>
                    <a:pt x="164145" y="11104"/>
                    <a:pt x="164759" y="11779"/>
                    <a:pt x="164759" y="12588"/>
                  </a:cubicBezTo>
                  <a:cubicBezTo>
                    <a:pt x="164759" y="13397"/>
                    <a:pt x="164145" y="14072"/>
                    <a:pt x="163341" y="14149"/>
                  </a:cubicBezTo>
                  <a:cubicBezTo>
                    <a:pt x="163291" y="14154"/>
                    <a:pt x="163242" y="14156"/>
                    <a:pt x="163193" y="14156"/>
                  </a:cubicBezTo>
                  <a:cubicBezTo>
                    <a:pt x="162448" y="14156"/>
                    <a:pt x="161795" y="13627"/>
                    <a:pt x="161653" y="12882"/>
                  </a:cubicBezTo>
                  <a:lnTo>
                    <a:pt x="147750" y="12882"/>
                  </a:lnTo>
                  <a:lnTo>
                    <a:pt x="147750" y="19828"/>
                  </a:lnTo>
                  <a:cubicBezTo>
                    <a:pt x="148403" y="20016"/>
                    <a:pt x="148859" y="20605"/>
                    <a:pt x="148878" y="21285"/>
                  </a:cubicBezTo>
                  <a:lnTo>
                    <a:pt x="178162" y="21285"/>
                  </a:lnTo>
                  <a:cubicBezTo>
                    <a:pt x="162316" y="4644"/>
                    <a:pt x="148608" y="1"/>
                    <a:pt x="13690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36;p64">
              <a:extLst>
                <a:ext uri="{FF2B5EF4-FFF2-40B4-BE49-F238E27FC236}">
                  <a16:creationId xmlns:a16="http://schemas.microsoft.com/office/drawing/2014/main" id="{23788CAB-9204-4F65-BB3F-34FA3C710E88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37;p64">
              <a:extLst>
                <a:ext uri="{FF2B5EF4-FFF2-40B4-BE49-F238E27FC236}">
                  <a16:creationId xmlns:a16="http://schemas.microsoft.com/office/drawing/2014/main" id="{2EC1A09F-ACB5-463C-A80D-EB59109D92A6}"/>
                </a:ext>
              </a:extLst>
            </p:cNvPr>
            <p:cNvSpPr/>
            <p:nvPr/>
          </p:nvSpPr>
          <p:spPr>
            <a:xfrm>
              <a:off x="3739775" y="587475"/>
              <a:ext cx="435225" cy="424425"/>
            </a:xfrm>
            <a:custGeom>
              <a:avLst/>
              <a:gdLst/>
              <a:ahLst/>
              <a:cxnLst/>
              <a:rect l="l" t="t" r="r" b="b"/>
              <a:pathLst>
                <a:path w="17409" h="16977" extrusionOk="0">
                  <a:moveTo>
                    <a:pt x="8704" y="2482"/>
                  </a:moveTo>
                  <a:cubicBezTo>
                    <a:pt x="12135" y="2482"/>
                    <a:pt x="14927" y="5273"/>
                    <a:pt x="14927" y="8705"/>
                  </a:cubicBezTo>
                  <a:lnTo>
                    <a:pt x="14927" y="14496"/>
                  </a:lnTo>
                  <a:lnTo>
                    <a:pt x="2481" y="14496"/>
                  </a:lnTo>
                  <a:lnTo>
                    <a:pt x="2481" y="8705"/>
                  </a:lnTo>
                  <a:cubicBezTo>
                    <a:pt x="2481" y="5274"/>
                    <a:pt x="5273" y="2482"/>
                    <a:pt x="8704" y="2482"/>
                  </a:cubicBezTo>
                  <a:close/>
                  <a:moveTo>
                    <a:pt x="8704" y="0"/>
                  </a:moveTo>
                  <a:cubicBezTo>
                    <a:pt x="3905" y="0"/>
                    <a:pt x="1" y="3905"/>
                    <a:pt x="1" y="8705"/>
                  </a:cubicBezTo>
                  <a:lnTo>
                    <a:pt x="1" y="15736"/>
                  </a:lnTo>
                  <a:cubicBezTo>
                    <a:pt x="1" y="16420"/>
                    <a:pt x="556" y="16976"/>
                    <a:pt x="1241" y="16976"/>
                  </a:cubicBezTo>
                  <a:lnTo>
                    <a:pt x="16167" y="16976"/>
                  </a:lnTo>
                  <a:cubicBezTo>
                    <a:pt x="16852" y="16976"/>
                    <a:pt x="17407" y="16421"/>
                    <a:pt x="17408" y="15736"/>
                  </a:cubicBezTo>
                  <a:lnTo>
                    <a:pt x="17408" y="8705"/>
                  </a:lnTo>
                  <a:cubicBezTo>
                    <a:pt x="17408" y="3905"/>
                    <a:pt x="13504" y="0"/>
                    <a:pt x="8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38;p64">
              <a:extLst>
                <a:ext uri="{FF2B5EF4-FFF2-40B4-BE49-F238E27FC236}">
                  <a16:creationId xmlns:a16="http://schemas.microsoft.com/office/drawing/2014/main" id="{357407F8-71CA-4AA0-9D3B-82FF2BBFF038}"/>
                </a:ext>
              </a:extLst>
            </p:cNvPr>
            <p:cNvSpPr/>
            <p:nvPr/>
          </p:nvSpPr>
          <p:spPr>
            <a:xfrm>
              <a:off x="3732400" y="580100"/>
              <a:ext cx="449950" cy="439125"/>
            </a:xfrm>
            <a:custGeom>
              <a:avLst/>
              <a:gdLst/>
              <a:ahLst/>
              <a:cxnLst/>
              <a:rect l="l" t="t" r="r" b="b"/>
              <a:pathLst>
                <a:path w="17998" h="17565" extrusionOk="0">
                  <a:moveTo>
                    <a:pt x="8998" y="3070"/>
                  </a:moveTo>
                  <a:cubicBezTo>
                    <a:pt x="12268" y="3070"/>
                    <a:pt x="14927" y="5730"/>
                    <a:pt x="14927" y="8999"/>
                  </a:cubicBezTo>
                  <a:lnTo>
                    <a:pt x="14927" y="14496"/>
                  </a:lnTo>
                  <a:lnTo>
                    <a:pt x="3070" y="14496"/>
                  </a:lnTo>
                  <a:lnTo>
                    <a:pt x="3070" y="8999"/>
                  </a:lnTo>
                  <a:cubicBezTo>
                    <a:pt x="3070" y="5729"/>
                    <a:pt x="5728" y="3070"/>
                    <a:pt x="8998" y="3070"/>
                  </a:cubicBezTo>
                  <a:close/>
                  <a:moveTo>
                    <a:pt x="8999" y="2482"/>
                  </a:moveTo>
                  <a:cubicBezTo>
                    <a:pt x="5406" y="2482"/>
                    <a:pt x="2482" y="5405"/>
                    <a:pt x="2482" y="9000"/>
                  </a:cubicBezTo>
                  <a:lnTo>
                    <a:pt x="2482" y="14791"/>
                  </a:lnTo>
                  <a:cubicBezTo>
                    <a:pt x="2482" y="14953"/>
                    <a:pt x="2614" y="15085"/>
                    <a:pt x="2777" y="15085"/>
                  </a:cubicBezTo>
                  <a:lnTo>
                    <a:pt x="15223" y="15085"/>
                  </a:lnTo>
                  <a:cubicBezTo>
                    <a:pt x="15385" y="15085"/>
                    <a:pt x="15517" y="14953"/>
                    <a:pt x="15517" y="14791"/>
                  </a:cubicBezTo>
                  <a:lnTo>
                    <a:pt x="15517" y="9000"/>
                  </a:lnTo>
                  <a:cubicBezTo>
                    <a:pt x="15517" y="5405"/>
                    <a:pt x="12592" y="2482"/>
                    <a:pt x="8999" y="2482"/>
                  </a:cubicBezTo>
                  <a:close/>
                  <a:moveTo>
                    <a:pt x="8999" y="590"/>
                  </a:moveTo>
                  <a:cubicBezTo>
                    <a:pt x="13636" y="590"/>
                    <a:pt x="17408" y="4362"/>
                    <a:pt x="17407" y="9000"/>
                  </a:cubicBezTo>
                  <a:lnTo>
                    <a:pt x="17407" y="16031"/>
                  </a:lnTo>
                  <a:cubicBezTo>
                    <a:pt x="17406" y="16553"/>
                    <a:pt x="16984" y="16976"/>
                    <a:pt x="16462" y="16977"/>
                  </a:cubicBezTo>
                  <a:lnTo>
                    <a:pt x="1535" y="16977"/>
                  </a:lnTo>
                  <a:cubicBezTo>
                    <a:pt x="1013" y="16976"/>
                    <a:pt x="590" y="16553"/>
                    <a:pt x="590" y="16031"/>
                  </a:cubicBezTo>
                  <a:lnTo>
                    <a:pt x="590" y="9000"/>
                  </a:lnTo>
                  <a:cubicBezTo>
                    <a:pt x="590" y="4362"/>
                    <a:pt x="4362" y="590"/>
                    <a:pt x="8999" y="590"/>
                  </a:cubicBezTo>
                  <a:close/>
                  <a:moveTo>
                    <a:pt x="8999" y="0"/>
                  </a:moveTo>
                  <a:cubicBezTo>
                    <a:pt x="4037" y="0"/>
                    <a:pt x="1" y="4038"/>
                    <a:pt x="1" y="9000"/>
                  </a:cubicBezTo>
                  <a:lnTo>
                    <a:pt x="1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2" y="17565"/>
                  </a:lnTo>
                  <a:cubicBezTo>
                    <a:pt x="17310" y="17565"/>
                    <a:pt x="17996" y="16878"/>
                    <a:pt x="17997" y="16031"/>
                  </a:cubicBezTo>
                  <a:lnTo>
                    <a:pt x="17997" y="9000"/>
                  </a:lnTo>
                  <a:cubicBezTo>
                    <a:pt x="17997" y="4038"/>
                    <a:pt x="13961" y="0"/>
                    <a:pt x="8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39;p64">
              <a:extLst>
                <a:ext uri="{FF2B5EF4-FFF2-40B4-BE49-F238E27FC236}">
                  <a16:creationId xmlns:a16="http://schemas.microsoft.com/office/drawing/2014/main" id="{6D431D51-DBC9-49E9-B80E-64520BEB722A}"/>
                </a:ext>
              </a:extLst>
            </p:cNvPr>
            <p:cNvSpPr/>
            <p:nvPr/>
          </p:nvSpPr>
          <p:spPr>
            <a:xfrm>
              <a:off x="3716725" y="927125"/>
              <a:ext cx="475125" cy="401500"/>
            </a:xfrm>
            <a:custGeom>
              <a:avLst/>
              <a:gdLst/>
              <a:ahLst/>
              <a:cxnLst/>
              <a:rect l="l" t="t" r="r" b="b"/>
              <a:pathLst>
                <a:path w="19005" h="16060" extrusionOk="0">
                  <a:moveTo>
                    <a:pt x="1" y="1"/>
                  </a:moveTo>
                  <a:lnTo>
                    <a:pt x="1" y="16060"/>
                  </a:lnTo>
                  <a:lnTo>
                    <a:pt x="19005" y="16060"/>
                  </a:lnTo>
                  <a:lnTo>
                    <a:pt x="19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40;p64">
              <a:extLst>
                <a:ext uri="{FF2B5EF4-FFF2-40B4-BE49-F238E27FC236}">
                  <a16:creationId xmlns:a16="http://schemas.microsoft.com/office/drawing/2014/main" id="{9F729042-80AE-4A64-A312-86CF0080BABA}"/>
                </a:ext>
              </a:extLst>
            </p:cNvPr>
            <p:cNvSpPr/>
            <p:nvPr/>
          </p:nvSpPr>
          <p:spPr>
            <a:xfrm>
              <a:off x="3709350" y="919775"/>
              <a:ext cx="489875" cy="416200"/>
            </a:xfrm>
            <a:custGeom>
              <a:avLst/>
              <a:gdLst/>
              <a:ahLst/>
              <a:cxnLst/>
              <a:rect l="l" t="t" r="r" b="b"/>
              <a:pathLst>
                <a:path w="19595" h="16648" extrusionOk="0">
                  <a:moveTo>
                    <a:pt x="19005" y="590"/>
                  </a:moveTo>
                  <a:lnTo>
                    <a:pt x="19005" y="16059"/>
                  </a:lnTo>
                  <a:lnTo>
                    <a:pt x="589" y="16059"/>
                  </a:lnTo>
                  <a:lnTo>
                    <a:pt x="589" y="590"/>
                  </a:lnTo>
                  <a:close/>
                  <a:moveTo>
                    <a:pt x="296" y="1"/>
                  </a:moveTo>
                  <a:cubicBezTo>
                    <a:pt x="132" y="1"/>
                    <a:pt x="1" y="132"/>
                    <a:pt x="1" y="295"/>
                  </a:cubicBezTo>
                  <a:lnTo>
                    <a:pt x="1" y="16352"/>
                  </a:lnTo>
                  <a:cubicBezTo>
                    <a:pt x="1" y="16516"/>
                    <a:pt x="132" y="16647"/>
                    <a:pt x="296" y="16647"/>
                  </a:cubicBezTo>
                  <a:lnTo>
                    <a:pt x="19300" y="16647"/>
                  </a:lnTo>
                  <a:cubicBezTo>
                    <a:pt x="19462" y="16647"/>
                    <a:pt x="19595" y="16516"/>
                    <a:pt x="19594" y="16352"/>
                  </a:cubicBezTo>
                  <a:lnTo>
                    <a:pt x="19594" y="295"/>
                  </a:lnTo>
                  <a:cubicBezTo>
                    <a:pt x="19595" y="132"/>
                    <a:pt x="19462" y="1"/>
                    <a:pt x="19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41;p64">
              <a:extLst>
                <a:ext uri="{FF2B5EF4-FFF2-40B4-BE49-F238E27FC236}">
                  <a16:creationId xmlns:a16="http://schemas.microsoft.com/office/drawing/2014/main" id="{54E0C66A-2257-4F43-B346-B3720DA7D43F}"/>
                </a:ext>
              </a:extLst>
            </p:cNvPr>
            <p:cNvSpPr/>
            <p:nvPr/>
          </p:nvSpPr>
          <p:spPr>
            <a:xfrm>
              <a:off x="3899800" y="104207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6" y="1"/>
                  </a:moveTo>
                  <a:cubicBezTo>
                    <a:pt x="1719" y="1"/>
                    <a:pt x="1352" y="98"/>
                    <a:pt x="1026" y="293"/>
                  </a:cubicBezTo>
                  <a:cubicBezTo>
                    <a:pt x="385" y="675"/>
                    <a:pt x="0" y="1371"/>
                    <a:pt x="17" y="2116"/>
                  </a:cubicBezTo>
                  <a:cubicBezTo>
                    <a:pt x="33" y="2860"/>
                    <a:pt x="449" y="3539"/>
                    <a:pt x="1105" y="3892"/>
                  </a:cubicBezTo>
                  <a:lnTo>
                    <a:pt x="757" y="7539"/>
                  </a:lnTo>
                  <a:lnTo>
                    <a:pt x="3417" y="7539"/>
                  </a:lnTo>
                  <a:lnTo>
                    <a:pt x="3070" y="3892"/>
                  </a:lnTo>
                  <a:cubicBezTo>
                    <a:pt x="3738" y="3531"/>
                    <a:pt x="4156" y="2832"/>
                    <a:pt x="4156" y="2072"/>
                  </a:cubicBezTo>
                  <a:cubicBezTo>
                    <a:pt x="4156" y="1326"/>
                    <a:pt x="3756" y="639"/>
                    <a:pt x="3108" y="271"/>
                  </a:cubicBezTo>
                  <a:cubicBezTo>
                    <a:pt x="2791" y="91"/>
                    <a:pt x="2438" y="1"/>
                    <a:pt x="2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42;p64">
              <a:extLst>
                <a:ext uri="{FF2B5EF4-FFF2-40B4-BE49-F238E27FC236}">
                  <a16:creationId xmlns:a16="http://schemas.microsoft.com/office/drawing/2014/main" id="{1291D9CD-7341-4D7A-88A3-82318818C021}"/>
                </a:ext>
              </a:extLst>
            </p:cNvPr>
            <p:cNvSpPr/>
            <p:nvPr/>
          </p:nvSpPr>
          <p:spPr>
            <a:xfrm>
              <a:off x="3892850" y="1034750"/>
              <a:ext cx="118250" cy="203200"/>
            </a:xfrm>
            <a:custGeom>
              <a:avLst/>
              <a:gdLst/>
              <a:ahLst/>
              <a:cxnLst/>
              <a:rect l="l" t="t" r="r" b="b"/>
              <a:pathLst>
                <a:path w="4730" h="8128" extrusionOk="0">
                  <a:moveTo>
                    <a:pt x="2364" y="589"/>
                  </a:moveTo>
                  <a:cubicBezTo>
                    <a:pt x="3343" y="589"/>
                    <a:pt x="4139" y="1386"/>
                    <a:pt x="4139" y="2364"/>
                  </a:cubicBezTo>
                  <a:cubicBezTo>
                    <a:pt x="4139" y="3016"/>
                    <a:pt x="3782" y="3617"/>
                    <a:pt x="3207" y="3926"/>
                  </a:cubicBezTo>
                  <a:lnTo>
                    <a:pt x="3035" y="4019"/>
                  </a:lnTo>
                  <a:lnTo>
                    <a:pt x="3371" y="7537"/>
                  </a:lnTo>
                  <a:lnTo>
                    <a:pt x="1358" y="7537"/>
                  </a:lnTo>
                  <a:lnTo>
                    <a:pt x="1694" y="4019"/>
                  </a:lnTo>
                  <a:lnTo>
                    <a:pt x="1522" y="3926"/>
                  </a:lnTo>
                  <a:cubicBezTo>
                    <a:pt x="947" y="3617"/>
                    <a:pt x="590" y="3016"/>
                    <a:pt x="590" y="2364"/>
                  </a:cubicBezTo>
                  <a:cubicBezTo>
                    <a:pt x="590" y="1386"/>
                    <a:pt x="1386" y="589"/>
                    <a:pt x="2364" y="589"/>
                  </a:cubicBezTo>
                  <a:close/>
                  <a:moveTo>
                    <a:pt x="2365" y="1"/>
                  </a:moveTo>
                  <a:cubicBezTo>
                    <a:pt x="1061" y="1"/>
                    <a:pt x="1" y="1061"/>
                    <a:pt x="1" y="2365"/>
                  </a:cubicBezTo>
                  <a:cubicBezTo>
                    <a:pt x="1" y="3162"/>
                    <a:pt x="403" y="3907"/>
                    <a:pt x="1072" y="4343"/>
                  </a:cubicBezTo>
                  <a:lnTo>
                    <a:pt x="711" y="8127"/>
                  </a:lnTo>
                  <a:lnTo>
                    <a:pt x="4019" y="8127"/>
                  </a:lnTo>
                  <a:lnTo>
                    <a:pt x="3658" y="4343"/>
                  </a:lnTo>
                  <a:cubicBezTo>
                    <a:pt x="4326" y="3907"/>
                    <a:pt x="4729" y="3162"/>
                    <a:pt x="4728" y="2365"/>
                  </a:cubicBezTo>
                  <a:cubicBezTo>
                    <a:pt x="4728" y="1061"/>
                    <a:pt x="3668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43;p64">
              <a:extLst>
                <a:ext uri="{FF2B5EF4-FFF2-40B4-BE49-F238E27FC236}">
                  <a16:creationId xmlns:a16="http://schemas.microsoft.com/office/drawing/2014/main" id="{2D7BEB22-2BC3-476D-8C3A-B6A10E092C83}"/>
                </a:ext>
              </a:extLst>
            </p:cNvPr>
            <p:cNvSpPr/>
            <p:nvPr/>
          </p:nvSpPr>
          <p:spPr>
            <a:xfrm>
              <a:off x="54770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5" y="2481"/>
                  </a:moveTo>
                  <a:cubicBezTo>
                    <a:pt x="12136" y="2481"/>
                    <a:pt x="14928" y="5273"/>
                    <a:pt x="14928" y="8704"/>
                  </a:cubicBezTo>
                  <a:lnTo>
                    <a:pt x="14928" y="14495"/>
                  </a:lnTo>
                  <a:lnTo>
                    <a:pt x="2482" y="14495"/>
                  </a:lnTo>
                  <a:lnTo>
                    <a:pt x="2482" y="8704"/>
                  </a:lnTo>
                  <a:cubicBezTo>
                    <a:pt x="2482" y="5273"/>
                    <a:pt x="5273" y="2481"/>
                    <a:pt x="8705" y="2481"/>
                  </a:cubicBezTo>
                  <a:close/>
                  <a:moveTo>
                    <a:pt x="8705" y="0"/>
                  </a:moveTo>
                  <a:cubicBezTo>
                    <a:pt x="3906" y="0"/>
                    <a:pt x="1" y="3904"/>
                    <a:pt x="1" y="8704"/>
                  </a:cubicBezTo>
                  <a:lnTo>
                    <a:pt x="1" y="15735"/>
                  </a:lnTo>
                  <a:cubicBezTo>
                    <a:pt x="1" y="16420"/>
                    <a:pt x="557" y="16975"/>
                    <a:pt x="1242" y="16975"/>
                  </a:cubicBezTo>
                  <a:lnTo>
                    <a:pt x="16168" y="16975"/>
                  </a:lnTo>
                  <a:cubicBezTo>
                    <a:pt x="16854" y="16975"/>
                    <a:pt x="17409" y="16420"/>
                    <a:pt x="17409" y="15735"/>
                  </a:cubicBezTo>
                  <a:lnTo>
                    <a:pt x="17409" y="8704"/>
                  </a:lnTo>
                  <a:cubicBezTo>
                    <a:pt x="17409" y="3905"/>
                    <a:pt x="13505" y="0"/>
                    <a:pt x="870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44;p64">
              <a:extLst>
                <a:ext uri="{FF2B5EF4-FFF2-40B4-BE49-F238E27FC236}">
                  <a16:creationId xmlns:a16="http://schemas.microsoft.com/office/drawing/2014/main" id="{D793ACD2-8FAD-46B3-A7CF-8E1C5CACB9D7}"/>
                </a:ext>
              </a:extLst>
            </p:cNvPr>
            <p:cNvSpPr/>
            <p:nvPr/>
          </p:nvSpPr>
          <p:spPr>
            <a:xfrm>
              <a:off x="5469700" y="2562050"/>
              <a:ext cx="449925" cy="439125"/>
            </a:xfrm>
            <a:custGeom>
              <a:avLst/>
              <a:gdLst/>
              <a:ahLst/>
              <a:cxnLst/>
              <a:rect l="l" t="t" r="r" b="b"/>
              <a:pathLst>
                <a:path w="17997" h="17565" extrusionOk="0">
                  <a:moveTo>
                    <a:pt x="8998" y="3069"/>
                  </a:moveTo>
                  <a:cubicBezTo>
                    <a:pt x="12267" y="3069"/>
                    <a:pt x="14926" y="5729"/>
                    <a:pt x="14926" y="8999"/>
                  </a:cubicBezTo>
                  <a:lnTo>
                    <a:pt x="14926" y="14495"/>
                  </a:lnTo>
                  <a:lnTo>
                    <a:pt x="3069" y="14495"/>
                  </a:lnTo>
                  <a:lnTo>
                    <a:pt x="3069" y="8999"/>
                  </a:lnTo>
                  <a:cubicBezTo>
                    <a:pt x="3069" y="5729"/>
                    <a:pt x="5728" y="3069"/>
                    <a:pt x="8998" y="3069"/>
                  </a:cubicBezTo>
                  <a:close/>
                  <a:moveTo>
                    <a:pt x="8998" y="2481"/>
                  </a:moveTo>
                  <a:cubicBezTo>
                    <a:pt x="5405" y="2481"/>
                    <a:pt x="2480" y="5405"/>
                    <a:pt x="2480" y="8999"/>
                  </a:cubicBezTo>
                  <a:lnTo>
                    <a:pt x="2480" y="14790"/>
                  </a:lnTo>
                  <a:cubicBezTo>
                    <a:pt x="2480" y="14952"/>
                    <a:pt x="2613" y="15085"/>
                    <a:pt x="2775" y="15085"/>
                  </a:cubicBezTo>
                  <a:lnTo>
                    <a:pt x="15221" y="15085"/>
                  </a:lnTo>
                  <a:cubicBezTo>
                    <a:pt x="15383" y="15085"/>
                    <a:pt x="15516" y="14952"/>
                    <a:pt x="15516" y="14790"/>
                  </a:cubicBezTo>
                  <a:lnTo>
                    <a:pt x="15516" y="8999"/>
                  </a:lnTo>
                  <a:cubicBezTo>
                    <a:pt x="15516" y="5405"/>
                    <a:pt x="12592" y="2481"/>
                    <a:pt x="8998" y="2481"/>
                  </a:cubicBezTo>
                  <a:close/>
                  <a:moveTo>
                    <a:pt x="8998" y="589"/>
                  </a:moveTo>
                  <a:cubicBezTo>
                    <a:pt x="13634" y="589"/>
                    <a:pt x="17408" y="4361"/>
                    <a:pt x="17407" y="8999"/>
                  </a:cubicBezTo>
                  <a:lnTo>
                    <a:pt x="17407" y="16030"/>
                  </a:lnTo>
                  <a:cubicBezTo>
                    <a:pt x="17407" y="16552"/>
                    <a:pt x="16983" y="16975"/>
                    <a:pt x="16461" y="16975"/>
                  </a:cubicBezTo>
                  <a:lnTo>
                    <a:pt x="1534" y="16975"/>
                  </a:lnTo>
                  <a:cubicBezTo>
                    <a:pt x="1012" y="16974"/>
                    <a:pt x="589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8" y="589"/>
                  </a:cubicBezTo>
                  <a:close/>
                  <a:moveTo>
                    <a:pt x="8998" y="1"/>
                  </a:moveTo>
                  <a:cubicBezTo>
                    <a:pt x="4036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1" y="16877"/>
                    <a:pt x="688" y="17564"/>
                    <a:pt x="1535" y="17565"/>
                  </a:cubicBezTo>
                  <a:lnTo>
                    <a:pt x="16461" y="17565"/>
                  </a:lnTo>
                  <a:cubicBezTo>
                    <a:pt x="17309" y="17564"/>
                    <a:pt x="17996" y="16877"/>
                    <a:pt x="17996" y="16030"/>
                  </a:cubicBezTo>
                  <a:lnTo>
                    <a:pt x="17996" y="8999"/>
                  </a:lnTo>
                  <a:cubicBezTo>
                    <a:pt x="17996" y="4037"/>
                    <a:pt x="13960" y="1"/>
                    <a:pt x="8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45;p64">
              <a:extLst>
                <a:ext uri="{FF2B5EF4-FFF2-40B4-BE49-F238E27FC236}">
                  <a16:creationId xmlns:a16="http://schemas.microsoft.com/office/drawing/2014/main" id="{B40494AC-C2FF-46BF-8B7C-A8AE59785D11}"/>
                </a:ext>
              </a:extLst>
            </p:cNvPr>
            <p:cNvSpPr/>
            <p:nvPr/>
          </p:nvSpPr>
          <p:spPr>
            <a:xfrm>
              <a:off x="54539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1" y="1"/>
                  </a:moveTo>
                  <a:lnTo>
                    <a:pt x="1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46;p64">
              <a:extLst>
                <a:ext uri="{FF2B5EF4-FFF2-40B4-BE49-F238E27FC236}">
                  <a16:creationId xmlns:a16="http://schemas.microsoft.com/office/drawing/2014/main" id="{1612A90E-E5D2-4BA9-B27D-F7B2ED12503F}"/>
                </a:ext>
              </a:extLst>
            </p:cNvPr>
            <p:cNvSpPr/>
            <p:nvPr/>
          </p:nvSpPr>
          <p:spPr>
            <a:xfrm>
              <a:off x="54466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1" y="590"/>
                  </a:lnTo>
                  <a:close/>
                  <a:moveTo>
                    <a:pt x="296" y="1"/>
                  </a:moveTo>
                  <a:cubicBezTo>
                    <a:pt x="133" y="1"/>
                    <a:pt x="1" y="132"/>
                    <a:pt x="2" y="296"/>
                  </a:cubicBezTo>
                  <a:lnTo>
                    <a:pt x="2" y="16354"/>
                  </a:lnTo>
                  <a:cubicBezTo>
                    <a:pt x="2" y="16516"/>
                    <a:pt x="133" y="16649"/>
                    <a:pt x="296" y="16649"/>
                  </a:cubicBezTo>
                  <a:lnTo>
                    <a:pt x="19301" y="16649"/>
                  </a:lnTo>
                  <a:cubicBezTo>
                    <a:pt x="19463" y="16649"/>
                    <a:pt x="19595" y="16516"/>
                    <a:pt x="19595" y="16354"/>
                  </a:cubicBezTo>
                  <a:lnTo>
                    <a:pt x="19595" y="296"/>
                  </a:lnTo>
                  <a:cubicBezTo>
                    <a:pt x="19595" y="132"/>
                    <a:pt x="19463" y="1"/>
                    <a:pt x="19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47;p64">
              <a:extLst>
                <a:ext uri="{FF2B5EF4-FFF2-40B4-BE49-F238E27FC236}">
                  <a16:creationId xmlns:a16="http://schemas.microsoft.com/office/drawing/2014/main" id="{375EF832-FB2C-4679-AA92-87240ADF6D40}"/>
                </a:ext>
              </a:extLst>
            </p:cNvPr>
            <p:cNvSpPr/>
            <p:nvPr/>
          </p:nvSpPr>
          <p:spPr>
            <a:xfrm>
              <a:off x="5637075" y="302402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5" y="0"/>
                  </a:moveTo>
                  <a:cubicBezTo>
                    <a:pt x="1718" y="0"/>
                    <a:pt x="1351" y="98"/>
                    <a:pt x="1025" y="292"/>
                  </a:cubicBezTo>
                  <a:cubicBezTo>
                    <a:pt x="385" y="675"/>
                    <a:pt x="1" y="1370"/>
                    <a:pt x="17" y="2116"/>
                  </a:cubicBezTo>
                  <a:cubicBezTo>
                    <a:pt x="33" y="2860"/>
                    <a:pt x="448" y="3539"/>
                    <a:pt x="1104" y="3892"/>
                  </a:cubicBezTo>
                  <a:lnTo>
                    <a:pt x="757" y="7539"/>
                  </a:lnTo>
                  <a:lnTo>
                    <a:pt x="3416" y="7539"/>
                  </a:lnTo>
                  <a:lnTo>
                    <a:pt x="3069" y="3892"/>
                  </a:lnTo>
                  <a:cubicBezTo>
                    <a:pt x="3739" y="3531"/>
                    <a:pt x="4155" y="2832"/>
                    <a:pt x="4155" y="2071"/>
                  </a:cubicBezTo>
                  <a:cubicBezTo>
                    <a:pt x="4156" y="1326"/>
                    <a:pt x="3756" y="639"/>
                    <a:pt x="3108" y="270"/>
                  </a:cubicBezTo>
                  <a:cubicBezTo>
                    <a:pt x="2790" y="90"/>
                    <a:pt x="2438" y="0"/>
                    <a:pt x="208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48;p64">
              <a:extLst>
                <a:ext uri="{FF2B5EF4-FFF2-40B4-BE49-F238E27FC236}">
                  <a16:creationId xmlns:a16="http://schemas.microsoft.com/office/drawing/2014/main" id="{6F8EC94D-34D2-4DA3-B8A8-3E5FE48B2091}"/>
                </a:ext>
              </a:extLst>
            </p:cNvPr>
            <p:cNvSpPr/>
            <p:nvPr/>
          </p:nvSpPr>
          <p:spPr>
            <a:xfrm>
              <a:off x="5630150" y="3016700"/>
              <a:ext cx="118200" cy="203200"/>
            </a:xfrm>
            <a:custGeom>
              <a:avLst/>
              <a:gdLst/>
              <a:ahLst/>
              <a:cxnLst/>
              <a:rect l="l" t="t" r="r" b="b"/>
              <a:pathLst>
                <a:path w="4728" h="8128" extrusionOk="0">
                  <a:moveTo>
                    <a:pt x="2364" y="590"/>
                  </a:moveTo>
                  <a:cubicBezTo>
                    <a:pt x="3342" y="590"/>
                    <a:pt x="4138" y="1386"/>
                    <a:pt x="4138" y="2364"/>
                  </a:cubicBezTo>
                  <a:cubicBezTo>
                    <a:pt x="4138" y="3016"/>
                    <a:pt x="3781" y="3616"/>
                    <a:pt x="3206" y="3926"/>
                  </a:cubicBezTo>
                  <a:lnTo>
                    <a:pt x="3034" y="4018"/>
                  </a:lnTo>
                  <a:lnTo>
                    <a:pt x="3370" y="7537"/>
                  </a:lnTo>
                  <a:lnTo>
                    <a:pt x="1358" y="7537"/>
                  </a:lnTo>
                  <a:lnTo>
                    <a:pt x="1693" y="4018"/>
                  </a:lnTo>
                  <a:lnTo>
                    <a:pt x="1521" y="3926"/>
                  </a:lnTo>
                  <a:cubicBezTo>
                    <a:pt x="947" y="3616"/>
                    <a:pt x="589" y="3016"/>
                    <a:pt x="589" y="2364"/>
                  </a:cubicBezTo>
                  <a:cubicBezTo>
                    <a:pt x="589" y="1386"/>
                    <a:pt x="1386" y="590"/>
                    <a:pt x="2364" y="590"/>
                  </a:cubicBezTo>
                  <a:close/>
                  <a:moveTo>
                    <a:pt x="2364" y="1"/>
                  </a:moveTo>
                  <a:cubicBezTo>
                    <a:pt x="1060" y="1"/>
                    <a:pt x="0" y="1060"/>
                    <a:pt x="0" y="2364"/>
                  </a:cubicBezTo>
                  <a:cubicBezTo>
                    <a:pt x="0" y="3162"/>
                    <a:pt x="403" y="3907"/>
                    <a:pt x="1070" y="4343"/>
                  </a:cubicBezTo>
                  <a:lnTo>
                    <a:pt x="710" y="8127"/>
                  </a:lnTo>
                  <a:lnTo>
                    <a:pt x="4018" y="8127"/>
                  </a:lnTo>
                  <a:lnTo>
                    <a:pt x="3657" y="4343"/>
                  </a:lnTo>
                  <a:cubicBezTo>
                    <a:pt x="4325" y="3907"/>
                    <a:pt x="4727" y="3162"/>
                    <a:pt x="4727" y="2364"/>
                  </a:cubicBezTo>
                  <a:cubicBezTo>
                    <a:pt x="4727" y="1060"/>
                    <a:pt x="3667" y="1"/>
                    <a:pt x="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49;p64">
              <a:extLst>
                <a:ext uri="{FF2B5EF4-FFF2-40B4-BE49-F238E27FC236}">
                  <a16:creationId xmlns:a16="http://schemas.microsoft.com/office/drawing/2014/main" id="{C942678A-7E3A-4C9C-9FBF-7454A6CAF38B}"/>
                </a:ext>
              </a:extLst>
            </p:cNvPr>
            <p:cNvSpPr/>
            <p:nvPr/>
          </p:nvSpPr>
          <p:spPr>
            <a:xfrm>
              <a:off x="19817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4" y="2481"/>
                  </a:moveTo>
                  <a:cubicBezTo>
                    <a:pt x="12135" y="2481"/>
                    <a:pt x="14927" y="5273"/>
                    <a:pt x="14927" y="8704"/>
                  </a:cubicBezTo>
                  <a:lnTo>
                    <a:pt x="14927" y="14495"/>
                  </a:lnTo>
                  <a:lnTo>
                    <a:pt x="2481" y="14495"/>
                  </a:lnTo>
                  <a:lnTo>
                    <a:pt x="2481" y="8704"/>
                  </a:lnTo>
                  <a:cubicBezTo>
                    <a:pt x="2481" y="5273"/>
                    <a:pt x="5273" y="2481"/>
                    <a:pt x="8704" y="2481"/>
                  </a:cubicBezTo>
                  <a:close/>
                  <a:moveTo>
                    <a:pt x="8704" y="0"/>
                  </a:moveTo>
                  <a:cubicBezTo>
                    <a:pt x="3905" y="0"/>
                    <a:pt x="0" y="3904"/>
                    <a:pt x="0" y="8704"/>
                  </a:cubicBezTo>
                  <a:lnTo>
                    <a:pt x="0" y="15735"/>
                  </a:lnTo>
                  <a:cubicBezTo>
                    <a:pt x="0" y="16420"/>
                    <a:pt x="555" y="16975"/>
                    <a:pt x="1241" y="16975"/>
                  </a:cubicBezTo>
                  <a:lnTo>
                    <a:pt x="16168" y="16975"/>
                  </a:lnTo>
                  <a:cubicBezTo>
                    <a:pt x="16852" y="16975"/>
                    <a:pt x="17408" y="16420"/>
                    <a:pt x="17408" y="15735"/>
                  </a:cubicBezTo>
                  <a:lnTo>
                    <a:pt x="17408" y="8704"/>
                  </a:lnTo>
                  <a:cubicBezTo>
                    <a:pt x="17408" y="3905"/>
                    <a:pt x="13503" y="0"/>
                    <a:pt x="8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50;p64">
              <a:extLst>
                <a:ext uri="{FF2B5EF4-FFF2-40B4-BE49-F238E27FC236}">
                  <a16:creationId xmlns:a16="http://schemas.microsoft.com/office/drawing/2014/main" id="{8B299B10-401A-4C18-9BF0-0BB7A5DA3EF9}"/>
                </a:ext>
              </a:extLst>
            </p:cNvPr>
            <p:cNvSpPr/>
            <p:nvPr/>
          </p:nvSpPr>
          <p:spPr>
            <a:xfrm>
              <a:off x="1974350" y="2562050"/>
              <a:ext cx="449975" cy="439125"/>
            </a:xfrm>
            <a:custGeom>
              <a:avLst/>
              <a:gdLst/>
              <a:ahLst/>
              <a:cxnLst/>
              <a:rect l="l" t="t" r="r" b="b"/>
              <a:pathLst>
                <a:path w="17999" h="17565" extrusionOk="0">
                  <a:moveTo>
                    <a:pt x="8999" y="3069"/>
                  </a:moveTo>
                  <a:cubicBezTo>
                    <a:pt x="12269" y="3069"/>
                    <a:pt x="14928" y="5729"/>
                    <a:pt x="14928" y="8999"/>
                  </a:cubicBezTo>
                  <a:lnTo>
                    <a:pt x="14928" y="14495"/>
                  </a:lnTo>
                  <a:lnTo>
                    <a:pt x="3070" y="14495"/>
                  </a:lnTo>
                  <a:lnTo>
                    <a:pt x="3071" y="8999"/>
                  </a:lnTo>
                  <a:cubicBezTo>
                    <a:pt x="3071" y="5730"/>
                    <a:pt x="5729" y="3069"/>
                    <a:pt x="8999" y="3069"/>
                  </a:cubicBezTo>
                  <a:close/>
                  <a:moveTo>
                    <a:pt x="9000" y="2481"/>
                  </a:moveTo>
                  <a:cubicBezTo>
                    <a:pt x="5405" y="2481"/>
                    <a:pt x="2482" y="5405"/>
                    <a:pt x="2482" y="8999"/>
                  </a:cubicBezTo>
                  <a:lnTo>
                    <a:pt x="2482" y="14790"/>
                  </a:lnTo>
                  <a:cubicBezTo>
                    <a:pt x="2481" y="14952"/>
                    <a:pt x="2614" y="15085"/>
                    <a:pt x="2776" y="15085"/>
                  </a:cubicBezTo>
                  <a:lnTo>
                    <a:pt x="15223" y="15085"/>
                  </a:lnTo>
                  <a:cubicBezTo>
                    <a:pt x="15385" y="15085"/>
                    <a:pt x="15517" y="14952"/>
                    <a:pt x="15517" y="14790"/>
                  </a:cubicBezTo>
                  <a:lnTo>
                    <a:pt x="15517" y="8999"/>
                  </a:lnTo>
                  <a:cubicBezTo>
                    <a:pt x="15517" y="5405"/>
                    <a:pt x="12593" y="2481"/>
                    <a:pt x="9000" y="2481"/>
                  </a:cubicBezTo>
                  <a:close/>
                  <a:moveTo>
                    <a:pt x="9000" y="589"/>
                  </a:moveTo>
                  <a:cubicBezTo>
                    <a:pt x="13636" y="589"/>
                    <a:pt x="17409" y="4361"/>
                    <a:pt x="17408" y="8999"/>
                  </a:cubicBezTo>
                  <a:lnTo>
                    <a:pt x="17408" y="16030"/>
                  </a:lnTo>
                  <a:cubicBezTo>
                    <a:pt x="17407" y="16552"/>
                    <a:pt x="16985" y="16974"/>
                    <a:pt x="16463" y="16975"/>
                  </a:cubicBezTo>
                  <a:lnTo>
                    <a:pt x="1536" y="16975"/>
                  </a:lnTo>
                  <a:cubicBezTo>
                    <a:pt x="1013" y="16975"/>
                    <a:pt x="590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9" y="589"/>
                  </a:cubicBezTo>
                  <a:close/>
                  <a:moveTo>
                    <a:pt x="8999" y="1"/>
                  </a:moveTo>
                  <a:cubicBezTo>
                    <a:pt x="4038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3" y="17565"/>
                  </a:lnTo>
                  <a:cubicBezTo>
                    <a:pt x="17309" y="17564"/>
                    <a:pt x="17997" y="16877"/>
                    <a:pt x="17998" y="16030"/>
                  </a:cubicBezTo>
                  <a:lnTo>
                    <a:pt x="17998" y="8999"/>
                  </a:lnTo>
                  <a:cubicBezTo>
                    <a:pt x="17998" y="4037"/>
                    <a:pt x="13961" y="1"/>
                    <a:pt x="8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51;p64">
              <a:extLst>
                <a:ext uri="{FF2B5EF4-FFF2-40B4-BE49-F238E27FC236}">
                  <a16:creationId xmlns:a16="http://schemas.microsoft.com/office/drawing/2014/main" id="{D914CF9A-2E79-4F41-AD54-25B4FA55421D}"/>
                </a:ext>
              </a:extLst>
            </p:cNvPr>
            <p:cNvSpPr/>
            <p:nvPr/>
          </p:nvSpPr>
          <p:spPr>
            <a:xfrm>
              <a:off x="19586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0" y="1"/>
                  </a:moveTo>
                  <a:lnTo>
                    <a:pt x="0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52;p64">
              <a:extLst>
                <a:ext uri="{FF2B5EF4-FFF2-40B4-BE49-F238E27FC236}">
                  <a16:creationId xmlns:a16="http://schemas.microsoft.com/office/drawing/2014/main" id="{6159A873-AEA7-4E8F-A6AF-530B82C99D30}"/>
                </a:ext>
              </a:extLst>
            </p:cNvPr>
            <p:cNvSpPr/>
            <p:nvPr/>
          </p:nvSpPr>
          <p:spPr>
            <a:xfrm>
              <a:off x="19513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0" y="590"/>
                  </a:lnTo>
                  <a:close/>
                  <a:moveTo>
                    <a:pt x="295" y="1"/>
                  </a:moveTo>
                  <a:cubicBezTo>
                    <a:pt x="133" y="1"/>
                    <a:pt x="0" y="132"/>
                    <a:pt x="1" y="296"/>
                  </a:cubicBezTo>
                  <a:lnTo>
                    <a:pt x="1" y="16354"/>
                  </a:lnTo>
                  <a:cubicBezTo>
                    <a:pt x="0" y="16516"/>
                    <a:pt x="133" y="16649"/>
                    <a:pt x="295" y="16649"/>
                  </a:cubicBezTo>
                  <a:lnTo>
                    <a:pt x="19299" y="16649"/>
                  </a:lnTo>
                  <a:cubicBezTo>
                    <a:pt x="19463" y="16649"/>
                    <a:pt x="19594" y="16516"/>
                    <a:pt x="19594" y="16354"/>
                  </a:cubicBezTo>
                  <a:lnTo>
                    <a:pt x="19594" y="296"/>
                  </a:lnTo>
                  <a:cubicBezTo>
                    <a:pt x="19594" y="132"/>
                    <a:pt x="19463" y="1"/>
                    <a:pt x="19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53;p64">
              <a:extLst>
                <a:ext uri="{FF2B5EF4-FFF2-40B4-BE49-F238E27FC236}">
                  <a16:creationId xmlns:a16="http://schemas.microsoft.com/office/drawing/2014/main" id="{A61A29EF-2066-4A03-A2F1-8367EE021FA0}"/>
                </a:ext>
              </a:extLst>
            </p:cNvPr>
            <p:cNvSpPr/>
            <p:nvPr/>
          </p:nvSpPr>
          <p:spPr>
            <a:xfrm>
              <a:off x="2141775" y="3024025"/>
              <a:ext cx="103875" cy="188500"/>
            </a:xfrm>
            <a:custGeom>
              <a:avLst/>
              <a:gdLst/>
              <a:ahLst/>
              <a:cxnLst/>
              <a:rect l="l" t="t" r="r" b="b"/>
              <a:pathLst>
                <a:path w="4155" h="7540" extrusionOk="0">
                  <a:moveTo>
                    <a:pt x="2084" y="0"/>
                  </a:moveTo>
                  <a:cubicBezTo>
                    <a:pt x="1717" y="0"/>
                    <a:pt x="1351" y="98"/>
                    <a:pt x="1024" y="292"/>
                  </a:cubicBezTo>
                  <a:cubicBezTo>
                    <a:pt x="385" y="675"/>
                    <a:pt x="0" y="1370"/>
                    <a:pt x="15" y="2116"/>
                  </a:cubicBezTo>
                  <a:cubicBezTo>
                    <a:pt x="32" y="2860"/>
                    <a:pt x="447" y="3539"/>
                    <a:pt x="1103" y="3892"/>
                  </a:cubicBezTo>
                  <a:lnTo>
                    <a:pt x="756" y="7539"/>
                  </a:lnTo>
                  <a:lnTo>
                    <a:pt x="3416" y="7539"/>
                  </a:lnTo>
                  <a:lnTo>
                    <a:pt x="3068" y="3892"/>
                  </a:lnTo>
                  <a:cubicBezTo>
                    <a:pt x="3738" y="3531"/>
                    <a:pt x="4155" y="2832"/>
                    <a:pt x="4155" y="2071"/>
                  </a:cubicBezTo>
                  <a:cubicBezTo>
                    <a:pt x="4155" y="1326"/>
                    <a:pt x="3756" y="639"/>
                    <a:pt x="3108" y="270"/>
                  </a:cubicBezTo>
                  <a:cubicBezTo>
                    <a:pt x="2790" y="90"/>
                    <a:pt x="2437" y="0"/>
                    <a:pt x="208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54;p64">
              <a:extLst>
                <a:ext uri="{FF2B5EF4-FFF2-40B4-BE49-F238E27FC236}">
                  <a16:creationId xmlns:a16="http://schemas.microsoft.com/office/drawing/2014/main" id="{4120D8DE-9FE4-40FF-9D13-8EF227E52DD8}"/>
                </a:ext>
              </a:extLst>
            </p:cNvPr>
            <p:cNvSpPr/>
            <p:nvPr/>
          </p:nvSpPr>
          <p:spPr>
            <a:xfrm>
              <a:off x="2134800" y="3016675"/>
              <a:ext cx="118225" cy="203225"/>
            </a:xfrm>
            <a:custGeom>
              <a:avLst/>
              <a:gdLst/>
              <a:ahLst/>
              <a:cxnLst/>
              <a:rect l="l" t="t" r="r" b="b"/>
              <a:pathLst>
                <a:path w="4729" h="8129" extrusionOk="0">
                  <a:moveTo>
                    <a:pt x="2365" y="591"/>
                  </a:moveTo>
                  <a:cubicBezTo>
                    <a:pt x="3344" y="591"/>
                    <a:pt x="4140" y="1387"/>
                    <a:pt x="4140" y="2365"/>
                  </a:cubicBezTo>
                  <a:cubicBezTo>
                    <a:pt x="4140" y="3017"/>
                    <a:pt x="3781" y="3617"/>
                    <a:pt x="3208" y="3927"/>
                  </a:cubicBezTo>
                  <a:lnTo>
                    <a:pt x="3036" y="4019"/>
                  </a:lnTo>
                  <a:lnTo>
                    <a:pt x="3371" y="7538"/>
                  </a:lnTo>
                  <a:lnTo>
                    <a:pt x="1358" y="7538"/>
                  </a:lnTo>
                  <a:lnTo>
                    <a:pt x="1695" y="4019"/>
                  </a:lnTo>
                  <a:lnTo>
                    <a:pt x="1523" y="3927"/>
                  </a:lnTo>
                  <a:cubicBezTo>
                    <a:pt x="948" y="3617"/>
                    <a:pt x="590" y="3017"/>
                    <a:pt x="590" y="2365"/>
                  </a:cubicBezTo>
                  <a:cubicBezTo>
                    <a:pt x="590" y="1387"/>
                    <a:pt x="1387" y="591"/>
                    <a:pt x="2365" y="591"/>
                  </a:cubicBezTo>
                  <a:close/>
                  <a:moveTo>
                    <a:pt x="2365" y="1"/>
                  </a:moveTo>
                  <a:cubicBezTo>
                    <a:pt x="1062" y="1"/>
                    <a:pt x="2" y="1061"/>
                    <a:pt x="2" y="2365"/>
                  </a:cubicBezTo>
                  <a:cubicBezTo>
                    <a:pt x="1" y="3162"/>
                    <a:pt x="403" y="3907"/>
                    <a:pt x="1072" y="4344"/>
                  </a:cubicBezTo>
                  <a:lnTo>
                    <a:pt x="711" y="8128"/>
                  </a:lnTo>
                  <a:lnTo>
                    <a:pt x="4019" y="8128"/>
                  </a:lnTo>
                  <a:lnTo>
                    <a:pt x="3659" y="4343"/>
                  </a:lnTo>
                  <a:cubicBezTo>
                    <a:pt x="4326" y="3907"/>
                    <a:pt x="4729" y="3162"/>
                    <a:pt x="4729" y="2365"/>
                  </a:cubicBezTo>
                  <a:cubicBezTo>
                    <a:pt x="4729" y="1062"/>
                    <a:pt x="3667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55;p64">
              <a:extLst>
                <a:ext uri="{FF2B5EF4-FFF2-40B4-BE49-F238E27FC236}">
                  <a16:creationId xmlns:a16="http://schemas.microsoft.com/office/drawing/2014/main" id="{51C4D9BD-4F73-4667-BD3A-38318E5AD905}"/>
                </a:ext>
              </a:extLst>
            </p:cNvPr>
            <p:cNvSpPr/>
            <p:nvPr/>
          </p:nvSpPr>
          <p:spPr>
            <a:xfrm>
              <a:off x="6074275" y="2700300"/>
              <a:ext cx="144125" cy="518900"/>
            </a:xfrm>
            <a:custGeom>
              <a:avLst/>
              <a:gdLst/>
              <a:ahLst/>
              <a:cxnLst/>
              <a:rect l="l" t="t" r="r" b="b"/>
              <a:pathLst>
                <a:path w="5765" h="20756" extrusionOk="0">
                  <a:moveTo>
                    <a:pt x="4480" y="0"/>
                  </a:moveTo>
                  <a:cubicBezTo>
                    <a:pt x="4218" y="0"/>
                    <a:pt x="3956" y="103"/>
                    <a:pt x="3761" y="306"/>
                  </a:cubicBezTo>
                  <a:cubicBezTo>
                    <a:pt x="1396" y="2772"/>
                    <a:pt x="0" y="6537"/>
                    <a:pt x="26" y="10377"/>
                  </a:cubicBezTo>
                  <a:cubicBezTo>
                    <a:pt x="54" y="14266"/>
                    <a:pt x="1529" y="18039"/>
                    <a:pt x="3973" y="20469"/>
                  </a:cubicBezTo>
                  <a:cubicBezTo>
                    <a:pt x="4167" y="20660"/>
                    <a:pt x="4419" y="20755"/>
                    <a:pt x="4672" y="20755"/>
                  </a:cubicBezTo>
                  <a:cubicBezTo>
                    <a:pt x="4927" y="20755"/>
                    <a:pt x="5183" y="20657"/>
                    <a:pt x="5378" y="20461"/>
                  </a:cubicBezTo>
                  <a:cubicBezTo>
                    <a:pt x="5765" y="20073"/>
                    <a:pt x="5764" y="19444"/>
                    <a:pt x="5375" y="19056"/>
                  </a:cubicBezTo>
                  <a:cubicBezTo>
                    <a:pt x="3296" y="16989"/>
                    <a:pt x="2041" y="13739"/>
                    <a:pt x="2018" y="10363"/>
                  </a:cubicBezTo>
                  <a:cubicBezTo>
                    <a:pt x="1995" y="7029"/>
                    <a:pt x="3183" y="3786"/>
                    <a:pt x="5198" y="1685"/>
                  </a:cubicBezTo>
                  <a:cubicBezTo>
                    <a:pt x="5578" y="1288"/>
                    <a:pt x="5565" y="657"/>
                    <a:pt x="5168" y="277"/>
                  </a:cubicBezTo>
                  <a:cubicBezTo>
                    <a:pt x="4975" y="92"/>
                    <a:pt x="4727" y="0"/>
                    <a:pt x="4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56;p64">
              <a:extLst>
                <a:ext uri="{FF2B5EF4-FFF2-40B4-BE49-F238E27FC236}">
                  <a16:creationId xmlns:a16="http://schemas.microsoft.com/office/drawing/2014/main" id="{58447D20-9AC8-4970-9C39-1C3FBE2AD8AB}"/>
                </a:ext>
              </a:extLst>
            </p:cNvPr>
            <p:cNvSpPr/>
            <p:nvPr/>
          </p:nvSpPr>
          <p:spPr>
            <a:xfrm>
              <a:off x="6177275" y="2766625"/>
              <a:ext cx="113725" cy="384825"/>
            </a:xfrm>
            <a:custGeom>
              <a:avLst/>
              <a:gdLst/>
              <a:ahLst/>
              <a:cxnLst/>
              <a:rect l="l" t="t" r="r" b="b"/>
              <a:pathLst>
                <a:path w="4549" h="15393" extrusionOk="0">
                  <a:moveTo>
                    <a:pt x="3301" y="0"/>
                  </a:moveTo>
                  <a:cubicBezTo>
                    <a:pt x="3019" y="0"/>
                    <a:pt x="2738" y="120"/>
                    <a:pt x="2542" y="353"/>
                  </a:cubicBezTo>
                  <a:cubicBezTo>
                    <a:pt x="897" y="2345"/>
                    <a:pt x="1" y="4953"/>
                    <a:pt x="21" y="7696"/>
                  </a:cubicBezTo>
                  <a:cubicBezTo>
                    <a:pt x="39" y="10459"/>
                    <a:pt x="983" y="13070"/>
                    <a:pt x="2680" y="15046"/>
                  </a:cubicBezTo>
                  <a:cubicBezTo>
                    <a:pt x="2876" y="15275"/>
                    <a:pt x="3155" y="15392"/>
                    <a:pt x="3435" y="15392"/>
                  </a:cubicBezTo>
                  <a:cubicBezTo>
                    <a:pt x="3664" y="15392"/>
                    <a:pt x="3895" y="15313"/>
                    <a:pt x="4082" y="15152"/>
                  </a:cubicBezTo>
                  <a:cubicBezTo>
                    <a:pt x="4500" y="14795"/>
                    <a:pt x="4548" y="14166"/>
                    <a:pt x="4190" y="13750"/>
                  </a:cubicBezTo>
                  <a:cubicBezTo>
                    <a:pt x="2800" y="12130"/>
                    <a:pt x="2027" y="9975"/>
                    <a:pt x="2011" y="7681"/>
                  </a:cubicBezTo>
                  <a:cubicBezTo>
                    <a:pt x="1994" y="5406"/>
                    <a:pt x="2729" y="3253"/>
                    <a:pt x="4077" y="1620"/>
                  </a:cubicBezTo>
                  <a:cubicBezTo>
                    <a:pt x="4418" y="1195"/>
                    <a:pt x="4355" y="575"/>
                    <a:pt x="3934" y="228"/>
                  </a:cubicBezTo>
                  <a:cubicBezTo>
                    <a:pt x="3749" y="75"/>
                    <a:pt x="3525" y="0"/>
                    <a:pt x="3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157;p64">
              <a:extLst>
                <a:ext uri="{FF2B5EF4-FFF2-40B4-BE49-F238E27FC236}">
                  <a16:creationId xmlns:a16="http://schemas.microsoft.com/office/drawing/2014/main" id="{8DF5AF8D-8FAD-43D0-9511-9F3E26669B07}"/>
                </a:ext>
              </a:extLst>
            </p:cNvPr>
            <p:cNvSpPr/>
            <p:nvPr/>
          </p:nvSpPr>
          <p:spPr>
            <a:xfrm>
              <a:off x="6272025" y="2833800"/>
              <a:ext cx="91725" cy="251225"/>
            </a:xfrm>
            <a:custGeom>
              <a:avLst/>
              <a:gdLst/>
              <a:ahLst/>
              <a:cxnLst/>
              <a:rect l="l" t="t" r="r" b="b"/>
              <a:pathLst>
                <a:path w="3669" h="10049" extrusionOk="0">
                  <a:moveTo>
                    <a:pt x="2402" y="1"/>
                  </a:moveTo>
                  <a:cubicBezTo>
                    <a:pt x="2106" y="1"/>
                    <a:pt x="1813" y="132"/>
                    <a:pt x="1617" y="383"/>
                  </a:cubicBezTo>
                  <a:lnTo>
                    <a:pt x="1618" y="383"/>
                  </a:lnTo>
                  <a:cubicBezTo>
                    <a:pt x="557" y="1743"/>
                    <a:pt x="1" y="3333"/>
                    <a:pt x="13" y="4982"/>
                  </a:cubicBezTo>
                  <a:cubicBezTo>
                    <a:pt x="24" y="6697"/>
                    <a:pt x="643" y="8331"/>
                    <a:pt x="1803" y="9707"/>
                  </a:cubicBezTo>
                  <a:cubicBezTo>
                    <a:pt x="2000" y="9933"/>
                    <a:pt x="2276" y="10049"/>
                    <a:pt x="2554" y="10049"/>
                  </a:cubicBezTo>
                  <a:cubicBezTo>
                    <a:pt x="2781" y="10049"/>
                    <a:pt x="3009" y="9972"/>
                    <a:pt x="3196" y="9815"/>
                  </a:cubicBezTo>
                  <a:cubicBezTo>
                    <a:pt x="3612" y="9464"/>
                    <a:pt x="3669" y="8844"/>
                    <a:pt x="3324" y="8424"/>
                  </a:cubicBezTo>
                  <a:cubicBezTo>
                    <a:pt x="2468" y="7408"/>
                    <a:pt x="2011" y="6213"/>
                    <a:pt x="2002" y="4969"/>
                  </a:cubicBezTo>
                  <a:cubicBezTo>
                    <a:pt x="1994" y="3773"/>
                    <a:pt x="2403" y="2611"/>
                    <a:pt x="3186" y="1609"/>
                  </a:cubicBezTo>
                  <a:cubicBezTo>
                    <a:pt x="3524" y="1176"/>
                    <a:pt x="3447" y="550"/>
                    <a:pt x="3014" y="212"/>
                  </a:cubicBezTo>
                  <a:cubicBezTo>
                    <a:pt x="2832" y="70"/>
                    <a:pt x="2616" y="1"/>
                    <a:pt x="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158;p64">
              <a:extLst>
                <a:ext uri="{FF2B5EF4-FFF2-40B4-BE49-F238E27FC236}">
                  <a16:creationId xmlns:a16="http://schemas.microsoft.com/office/drawing/2014/main" id="{163D6B08-DD92-48C6-870D-0ED416114136}"/>
                </a:ext>
              </a:extLst>
            </p:cNvPr>
            <p:cNvSpPr/>
            <p:nvPr/>
          </p:nvSpPr>
          <p:spPr>
            <a:xfrm>
              <a:off x="1692475" y="2700300"/>
              <a:ext cx="144300" cy="519000"/>
            </a:xfrm>
            <a:custGeom>
              <a:avLst/>
              <a:gdLst/>
              <a:ahLst/>
              <a:cxnLst/>
              <a:rect l="l" t="t" r="r" b="b"/>
              <a:pathLst>
                <a:path w="5772" h="20760" extrusionOk="0">
                  <a:moveTo>
                    <a:pt x="1292" y="0"/>
                  </a:moveTo>
                  <a:cubicBezTo>
                    <a:pt x="1045" y="0"/>
                    <a:pt x="797" y="92"/>
                    <a:pt x="604" y="277"/>
                  </a:cubicBezTo>
                  <a:cubicBezTo>
                    <a:pt x="207" y="657"/>
                    <a:pt x="194" y="1288"/>
                    <a:pt x="574" y="1685"/>
                  </a:cubicBezTo>
                  <a:cubicBezTo>
                    <a:pt x="2589" y="3786"/>
                    <a:pt x="3777" y="7029"/>
                    <a:pt x="3754" y="10363"/>
                  </a:cubicBezTo>
                  <a:cubicBezTo>
                    <a:pt x="3731" y="13739"/>
                    <a:pt x="2476" y="16989"/>
                    <a:pt x="396" y="19056"/>
                  </a:cubicBezTo>
                  <a:cubicBezTo>
                    <a:pt x="4" y="19443"/>
                    <a:pt x="1" y="20075"/>
                    <a:pt x="389" y="20466"/>
                  </a:cubicBezTo>
                  <a:cubicBezTo>
                    <a:pt x="584" y="20662"/>
                    <a:pt x="839" y="20760"/>
                    <a:pt x="1095" y="20760"/>
                  </a:cubicBezTo>
                  <a:cubicBezTo>
                    <a:pt x="1350" y="20760"/>
                    <a:pt x="1605" y="20663"/>
                    <a:pt x="1799" y="20469"/>
                  </a:cubicBezTo>
                  <a:cubicBezTo>
                    <a:pt x="4243" y="18039"/>
                    <a:pt x="5717" y="14266"/>
                    <a:pt x="5745" y="10377"/>
                  </a:cubicBezTo>
                  <a:cubicBezTo>
                    <a:pt x="5772" y="6537"/>
                    <a:pt x="4376" y="2772"/>
                    <a:pt x="2011" y="306"/>
                  </a:cubicBezTo>
                  <a:cubicBezTo>
                    <a:pt x="1815" y="103"/>
                    <a:pt x="155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159;p64">
              <a:extLst>
                <a:ext uri="{FF2B5EF4-FFF2-40B4-BE49-F238E27FC236}">
                  <a16:creationId xmlns:a16="http://schemas.microsoft.com/office/drawing/2014/main" id="{D6133FD5-F349-41E9-9B08-F1FBF6AEB911}"/>
                </a:ext>
              </a:extLst>
            </p:cNvPr>
            <p:cNvSpPr/>
            <p:nvPr/>
          </p:nvSpPr>
          <p:spPr>
            <a:xfrm>
              <a:off x="1619925" y="2766125"/>
              <a:ext cx="113825" cy="385475"/>
            </a:xfrm>
            <a:custGeom>
              <a:avLst/>
              <a:gdLst/>
              <a:ahLst/>
              <a:cxnLst/>
              <a:rect l="l" t="t" r="r" b="b"/>
              <a:pathLst>
                <a:path w="4553" h="15419" extrusionOk="0">
                  <a:moveTo>
                    <a:pt x="1236" y="1"/>
                  </a:moveTo>
                  <a:cubicBezTo>
                    <a:pt x="1013" y="1"/>
                    <a:pt x="789" y="75"/>
                    <a:pt x="603" y="228"/>
                  </a:cubicBezTo>
                  <a:cubicBezTo>
                    <a:pt x="176" y="581"/>
                    <a:pt x="119" y="1216"/>
                    <a:pt x="477" y="1640"/>
                  </a:cubicBezTo>
                  <a:cubicBezTo>
                    <a:pt x="1825" y="3273"/>
                    <a:pt x="2559" y="5426"/>
                    <a:pt x="2543" y="7701"/>
                  </a:cubicBezTo>
                  <a:cubicBezTo>
                    <a:pt x="2527" y="9995"/>
                    <a:pt x="1753" y="12150"/>
                    <a:pt x="364" y="13770"/>
                  </a:cubicBezTo>
                  <a:cubicBezTo>
                    <a:pt x="0" y="14186"/>
                    <a:pt x="46" y="14819"/>
                    <a:pt x="465" y="15179"/>
                  </a:cubicBezTo>
                  <a:cubicBezTo>
                    <a:pt x="653" y="15340"/>
                    <a:pt x="884" y="15419"/>
                    <a:pt x="1114" y="15419"/>
                  </a:cubicBezTo>
                  <a:cubicBezTo>
                    <a:pt x="1397" y="15419"/>
                    <a:pt x="1678" y="15299"/>
                    <a:pt x="1874" y="15066"/>
                  </a:cubicBezTo>
                  <a:cubicBezTo>
                    <a:pt x="3571" y="13090"/>
                    <a:pt x="4515" y="10479"/>
                    <a:pt x="4533" y="7716"/>
                  </a:cubicBezTo>
                  <a:cubicBezTo>
                    <a:pt x="4552" y="4973"/>
                    <a:pt x="3657" y="2365"/>
                    <a:pt x="2012" y="373"/>
                  </a:cubicBezTo>
                  <a:cubicBezTo>
                    <a:pt x="1816" y="128"/>
                    <a:pt x="1527" y="1"/>
                    <a:pt x="1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160;p64">
              <a:extLst>
                <a:ext uri="{FF2B5EF4-FFF2-40B4-BE49-F238E27FC236}">
                  <a16:creationId xmlns:a16="http://schemas.microsoft.com/office/drawing/2014/main" id="{4BB5707A-9B22-4214-9EFC-982C39CCAD3F}"/>
                </a:ext>
              </a:extLst>
            </p:cNvPr>
            <p:cNvSpPr/>
            <p:nvPr/>
          </p:nvSpPr>
          <p:spPr>
            <a:xfrm>
              <a:off x="1547400" y="2833800"/>
              <a:ext cx="91625" cy="251100"/>
            </a:xfrm>
            <a:custGeom>
              <a:avLst/>
              <a:gdLst/>
              <a:ahLst/>
              <a:cxnLst/>
              <a:rect l="l" t="t" r="r" b="b"/>
              <a:pathLst>
                <a:path w="3665" h="10044" extrusionOk="0">
                  <a:moveTo>
                    <a:pt x="1263" y="1"/>
                  </a:moveTo>
                  <a:cubicBezTo>
                    <a:pt x="1048" y="1"/>
                    <a:pt x="832" y="70"/>
                    <a:pt x="650" y="212"/>
                  </a:cubicBezTo>
                  <a:cubicBezTo>
                    <a:pt x="217" y="550"/>
                    <a:pt x="140" y="1176"/>
                    <a:pt x="479" y="1609"/>
                  </a:cubicBezTo>
                  <a:cubicBezTo>
                    <a:pt x="1262" y="2611"/>
                    <a:pt x="1671" y="3773"/>
                    <a:pt x="1663" y="4969"/>
                  </a:cubicBezTo>
                  <a:cubicBezTo>
                    <a:pt x="1655" y="6213"/>
                    <a:pt x="1197" y="7408"/>
                    <a:pt x="340" y="8424"/>
                  </a:cubicBezTo>
                  <a:cubicBezTo>
                    <a:pt x="1" y="8845"/>
                    <a:pt x="60" y="9460"/>
                    <a:pt x="474" y="9809"/>
                  </a:cubicBezTo>
                  <a:cubicBezTo>
                    <a:pt x="660" y="9966"/>
                    <a:pt x="888" y="10043"/>
                    <a:pt x="1114" y="10043"/>
                  </a:cubicBezTo>
                  <a:cubicBezTo>
                    <a:pt x="1390" y="10043"/>
                    <a:pt x="1665" y="9929"/>
                    <a:pt x="1862" y="9707"/>
                  </a:cubicBezTo>
                  <a:cubicBezTo>
                    <a:pt x="3022" y="8331"/>
                    <a:pt x="3640" y="6697"/>
                    <a:pt x="3652" y="4982"/>
                  </a:cubicBezTo>
                  <a:cubicBezTo>
                    <a:pt x="3664" y="3333"/>
                    <a:pt x="3109" y="1743"/>
                    <a:pt x="2047" y="383"/>
                  </a:cubicBezTo>
                  <a:cubicBezTo>
                    <a:pt x="1851" y="132"/>
                    <a:pt x="1559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161;p64">
              <a:extLst>
                <a:ext uri="{FF2B5EF4-FFF2-40B4-BE49-F238E27FC236}">
                  <a16:creationId xmlns:a16="http://schemas.microsoft.com/office/drawing/2014/main" id="{C722753A-CB9F-463A-BF86-DB70405A65AC}"/>
                </a:ext>
              </a:extLst>
            </p:cNvPr>
            <p:cNvSpPr/>
            <p:nvPr/>
          </p:nvSpPr>
          <p:spPr>
            <a:xfrm>
              <a:off x="3693525" y="383050"/>
              <a:ext cx="523850" cy="141150"/>
            </a:xfrm>
            <a:custGeom>
              <a:avLst/>
              <a:gdLst/>
              <a:ahLst/>
              <a:cxnLst/>
              <a:rect l="l" t="t" r="r" b="b"/>
              <a:pathLst>
                <a:path w="20954" h="5646" extrusionOk="0">
                  <a:moveTo>
                    <a:pt x="1095" y="0"/>
                  </a:moveTo>
                  <a:cubicBezTo>
                    <a:pt x="841" y="0"/>
                    <a:pt x="587" y="97"/>
                    <a:pt x="392" y="290"/>
                  </a:cubicBezTo>
                  <a:cubicBezTo>
                    <a:pt x="2" y="678"/>
                    <a:pt x="1" y="1310"/>
                    <a:pt x="391" y="1700"/>
                  </a:cubicBezTo>
                  <a:cubicBezTo>
                    <a:pt x="2820" y="4144"/>
                    <a:pt x="6592" y="5618"/>
                    <a:pt x="10482" y="5645"/>
                  </a:cubicBezTo>
                  <a:cubicBezTo>
                    <a:pt x="10517" y="5646"/>
                    <a:pt x="10553" y="5646"/>
                    <a:pt x="10588" y="5646"/>
                  </a:cubicBezTo>
                  <a:cubicBezTo>
                    <a:pt x="14391" y="5646"/>
                    <a:pt x="18109" y="4254"/>
                    <a:pt x="20552" y="1912"/>
                  </a:cubicBezTo>
                  <a:cubicBezTo>
                    <a:pt x="20944" y="1530"/>
                    <a:pt x="20954" y="904"/>
                    <a:pt x="20575" y="510"/>
                  </a:cubicBezTo>
                  <a:cubicBezTo>
                    <a:pt x="20380" y="306"/>
                    <a:pt x="20118" y="204"/>
                    <a:pt x="19857" y="204"/>
                  </a:cubicBezTo>
                  <a:cubicBezTo>
                    <a:pt x="19612" y="204"/>
                    <a:pt x="19366" y="293"/>
                    <a:pt x="19174" y="474"/>
                  </a:cubicBezTo>
                  <a:cubicBezTo>
                    <a:pt x="17093" y="2470"/>
                    <a:pt x="13888" y="3656"/>
                    <a:pt x="10587" y="3656"/>
                  </a:cubicBezTo>
                  <a:cubicBezTo>
                    <a:pt x="10556" y="3656"/>
                    <a:pt x="10526" y="3655"/>
                    <a:pt x="10496" y="3655"/>
                  </a:cubicBezTo>
                  <a:cubicBezTo>
                    <a:pt x="7120" y="3632"/>
                    <a:pt x="3870" y="2377"/>
                    <a:pt x="1803" y="297"/>
                  </a:cubicBezTo>
                  <a:cubicBezTo>
                    <a:pt x="1608" y="99"/>
                    <a:pt x="1351" y="0"/>
                    <a:pt x="109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162;p64">
              <a:extLst>
                <a:ext uri="{FF2B5EF4-FFF2-40B4-BE49-F238E27FC236}">
                  <a16:creationId xmlns:a16="http://schemas.microsoft.com/office/drawing/2014/main" id="{7475808B-EB1D-494B-92F4-0AD213515B2E}"/>
                </a:ext>
              </a:extLst>
            </p:cNvPr>
            <p:cNvSpPr/>
            <p:nvPr/>
          </p:nvSpPr>
          <p:spPr>
            <a:xfrm>
              <a:off x="3760900" y="311100"/>
              <a:ext cx="390750" cy="110275"/>
            </a:xfrm>
            <a:custGeom>
              <a:avLst/>
              <a:gdLst/>
              <a:ahLst/>
              <a:cxnLst/>
              <a:rect l="l" t="t" r="r" b="b"/>
              <a:pathLst>
                <a:path w="15630" h="4411" extrusionOk="0">
                  <a:moveTo>
                    <a:pt x="1114" y="0"/>
                  </a:moveTo>
                  <a:cubicBezTo>
                    <a:pt x="834" y="0"/>
                    <a:pt x="555" y="118"/>
                    <a:pt x="359" y="348"/>
                  </a:cubicBezTo>
                  <a:cubicBezTo>
                    <a:pt x="0" y="764"/>
                    <a:pt x="48" y="1393"/>
                    <a:pt x="465" y="1751"/>
                  </a:cubicBezTo>
                  <a:cubicBezTo>
                    <a:pt x="2441" y="3446"/>
                    <a:pt x="5052" y="4391"/>
                    <a:pt x="7815" y="4410"/>
                  </a:cubicBezTo>
                  <a:cubicBezTo>
                    <a:pt x="7843" y="4411"/>
                    <a:pt x="7871" y="4411"/>
                    <a:pt x="7899" y="4411"/>
                  </a:cubicBezTo>
                  <a:cubicBezTo>
                    <a:pt x="10610" y="4411"/>
                    <a:pt x="13186" y="3517"/>
                    <a:pt x="15158" y="1889"/>
                  </a:cubicBezTo>
                  <a:lnTo>
                    <a:pt x="15158" y="1888"/>
                  </a:lnTo>
                  <a:cubicBezTo>
                    <a:pt x="15574" y="1536"/>
                    <a:pt x="15629" y="916"/>
                    <a:pt x="15283" y="496"/>
                  </a:cubicBezTo>
                  <a:cubicBezTo>
                    <a:pt x="15086" y="257"/>
                    <a:pt x="14801" y="134"/>
                    <a:pt x="14514" y="134"/>
                  </a:cubicBezTo>
                  <a:cubicBezTo>
                    <a:pt x="14295" y="134"/>
                    <a:pt x="14075" y="206"/>
                    <a:pt x="13891" y="353"/>
                  </a:cubicBezTo>
                  <a:cubicBezTo>
                    <a:pt x="12274" y="1688"/>
                    <a:pt x="10149" y="2420"/>
                    <a:pt x="7899" y="2420"/>
                  </a:cubicBezTo>
                  <a:cubicBezTo>
                    <a:pt x="7876" y="2420"/>
                    <a:pt x="7853" y="2420"/>
                    <a:pt x="7829" y="2420"/>
                  </a:cubicBezTo>
                  <a:cubicBezTo>
                    <a:pt x="5535" y="2404"/>
                    <a:pt x="3381" y="1629"/>
                    <a:pt x="1761" y="240"/>
                  </a:cubicBezTo>
                  <a:cubicBezTo>
                    <a:pt x="1574" y="79"/>
                    <a:pt x="1343" y="0"/>
                    <a:pt x="111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163;p64">
              <a:extLst>
                <a:ext uri="{FF2B5EF4-FFF2-40B4-BE49-F238E27FC236}">
                  <a16:creationId xmlns:a16="http://schemas.microsoft.com/office/drawing/2014/main" id="{97868FD6-2802-4BE3-B6DE-8B5E904CC46E}"/>
                </a:ext>
              </a:extLst>
            </p:cNvPr>
            <p:cNvSpPr/>
            <p:nvPr/>
          </p:nvSpPr>
          <p:spPr>
            <a:xfrm>
              <a:off x="3827425" y="238400"/>
              <a:ext cx="257250" cy="88425"/>
            </a:xfrm>
            <a:custGeom>
              <a:avLst/>
              <a:gdLst/>
              <a:ahLst/>
              <a:cxnLst/>
              <a:rect l="l" t="t" r="r" b="b"/>
              <a:pathLst>
                <a:path w="10290" h="3537" extrusionOk="0">
                  <a:moveTo>
                    <a:pt x="1111" y="1"/>
                  </a:moveTo>
                  <a:cubicBezTo>
                    <a:pt x="828" y="1"/>
                    <a:pt x="547" y="121"/>
                    <a:pt x="350" y="354"/>
                  </a:cubicBezTo>
                  <a:cubicBezTo>
                    <a:pt x="0" y="770"/>
                    <a:pt x="48" y="1388"/>
                    <a:pt x="456" y="1746"/>
                  </a:cubicBezTo>
                  <a:cubicBezTo>
                    <a:pt x="1832" y="2906"/>
                    <a:pt x="3466" y="3524"/>
                    <a:pt x="5181" y="3536"/>
                  </a:cubicBezTo>
                  <a:cubicBezTo>
                    <a:pt x="5198" y="3536"/>
                    <a:pt x="5216" y="3537"/>
                    <a:pt x="5233" y="3537"/>
                  </a:cubicBezTo>
                  <a:cubicBezTo>
                    <a:pt x="6863" y="3537"/>
                    <a:pt x="8434" y="2981"/>
                    <a:pt x="9779" y="1931"/>
                  </a:cubicBezTo>
                  <a:cubicBezTo>
                    <a:pt x="10213" y="1592"/>
                    <a:pt x="10289" y="967"/>
                    <a:pt x="9950" y="534"/>
                  </a:cubicBezTo>
                  <a:cubicBezTo>
                    <a:pt x="9755" y="283"/>
                    <a:pt x="9461" y="151"/>
                    <a:pt x="9165" y="151"/>
                  </a:cubicBezTo>
                  <a:cubicBezTo>
                    <a:pt x="8951" y="151"/>
                    <a:pt x="8735" y="220"/>
                    <a:pt x="8553" y="362"/>
                  </a:cubicBezTo>
                  <a:cubicBezTo>
                    <a:pt x="7562" y="1137"/>
                    <a:pt x="6414" y="1546"/>
                    <a:pt x="5231" y="1546"/>
                  </a:cubicBezTo>
                  <a:cubicBezTo>
                    <a:pt x="5219" y="1546"/>
                    <a:pt x="5206" y="1546"/>
                    <a:pt x="5194" y="1546"/>
                  </a:cubicBezTo>
                  <a:cubicBezTo>
                    <a:pt x="3950" y="1537"/>
                    <a:pt x="2755" y="1080"/>
                    <a:pt x="1738" y="224"/>
                  </a:cubicBezTo>
                  <a:cubicBezTo>
                    <a:pt x="1554" y="74"/>
                    <a:pt x="1332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164;p64">
              <a:extLst>
                <a:ext uri="{FF2B5EF4-FFF2-40B4-BE49-F238E27FC236}">
                  <a16:creationId xmlns:a16="http://schemas.microsoft.com/office/drawing/2014/main" id="{A39441AE-24D6-430C-BE30-0543956DDA18}"/>
                </a:ext>
              </a:extLst>
            </p:cNvPr>
            <p:cNvSpPr/>
            <p:nvPr/>
          </p:nvSpPr>
          <p:spPr>
            <a:xfrm>
              <a:off x="1543650" y="3991975"/>
              <a:ext cx="4747325" cy="1484200"/>
            </a:xfrm>
            <a:custGeom>
              <a:avLst/>
              <a:gdLst/>
              <a:ahLst/>
              <a:cxnLst/>
              <a:rect l="l" t="t" r="r" b="b"/>
              <a:pathLst>
                <a:path w="189893" h="59368" extrusionOk="0">
                  <a:moveTo>
                    <a:pt x="94946" y="0"/>
                  </a:moveTo>
                  <a:cubicBezTo>
                    <a:pt x="69765" y="0"/>
                    <a:pt x="45615" y="3128"/>
                    <a:pt x="27809" y="8694"/>
                  </a:cubicBezTo>
                  <a:cubicBezTo>
                    <a:pt x="10003" y="14261"/>
                    <a:pt x="1" y="21811"/>
                    <a:pt x="1" y="29684"/>
                  </a:cubicBezTo>
                  <a:cubicBezTo>
                    <a:pt x="1" y="37556"/>
                    <a:pt x="10003" y="45106"/>
                    <a:pt x="27809" y="50673"/>
                  </a:cubicBezTo>
                  <a:cubicBezTo>
                    <a:pt x="45615" y="56240"/>
                    <a:pt x="69765" y="59367"/>
                    <a:pt x="94946" y="59367"/>
                  </a:cubicBezTo>
                  <a:cubicBezTo>
                    <a:pt x="120127" y="59367"/>
                    <a:pt x="144277" y="56240"/>
                    <a:pt x="162083" y="50673"/>
                  </a:cubicBezTo>
                  <a:cubicBezTo>
                    <a:pt x="179888" y="45106"/>
                    <a:pt x="189892" y="37556"/>
                    <a:pt x="189892" y="29684"/>
                  </a:cubicBezTo>
                  <a:cubicBezTo>
                    <a:pt x="189892" y="21811"/>
                    <a:pt x="179888" y="14261"/>
                    <a:pt x="162083" y="8694"/>
                  </a:cubicBezTo>
                  <a:cubicBezTo>
                    <a:pt x="144277" y="3128"/>
                    <a:pt x="120127" y="0"/>
                    <a:pt x="9494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165;p64">
              <a:extLst>
                <a:ext uri="{FF2B5EF4-FFF2-40B4-BE49-F238E27FC236}">
                  <a16:creationId xmlns:a16="http://schemas.microsoft.com/office/drawing/2014/main" id="{7A1AF133-64DF-4679-8FB1-3AA48FD5144C}"/>
                </a:ext>
              </a:extLst>
            </p:cNvPr>
            <p:cNvSpPr/>
            <p:nvPr/>
          </p:nvSpPr>
          <p:spPr>
            <a:xfrm>
              <a:off x="1778600" y="3998425"/>
              <a:ext cx="4325100" cy="1313725"/>
            </a:xfrm>
            <a:custGeom>
              <a:avLst/>
              <a:gdLst/>
              <a:ahLst/>
              <a:cxnLst/>
              <a:rect l="l" t="t" r="r" b="b"/>
              <a:pathLst>
                <a:path w="173004" h="52549" extrusionOk="0">
                  <a:moveTo>
                    <a:pt x="86502" y="0"/>
                  </a:moveTo>
                  <a:cubicBezTo>
                    <a:pt x="63560" y="0"/>
                    <a:pt x="41558" y="2768"/>
                    <a:pt x="25336" y="7696"/>
                  </a:cubicBezTo>
                  <a:cubicBezTo>
                    <a:pt x="9113" y="12623"/>
                    <a:pt x="0" y="19306"/>
                    <a:pt x="0" y="26275"/>
                  </a:cubicBezTo>
                  <a:cubicBezTo>
                    <a:pt x="0" y="33243"/>
                    <a:pt x="9113" y="39925"/>
                    <a:pt x="25336" y="44853"/>
                  </a:cubicBezTo>
                  <a:cubicBezTo>
                    <a:pt x="41558" y="49780"/>
                    <a:pt x="63560" y="52549"/>
                    <a:pt x="86502" y="52549"/>
                  </a:cubicBezTo>
                  <a:cubicBezTo>
                    <a:pt x="109443" y="52549"/>
                    <a:pt x="131445" y="49780"/>
                    <a:pt x="147667" y="44853"/>
                  </a:cubicBezTo>
                  <a:cubicBezTo>
                    <a:pt x="163889" y="39925"/>
                    <a:pt x="173004" y="33243"/>
                    <a:pt x="173004" y="26275"/>
                  </a:cubicBezTo>
                  <a:cubicBezTo>
                    <a:pt x="173004" y="19306"/>
                    <a:pt x="163889" y="12623"/>
                    <a:pt x="147667" y="7696"/>
                  </a:cubicBezTo>
                  <a:cubicBezTo>
                    <a:pt x="131445" y="2768"/>
                    <a:pt x="109443" y="0"/>
                    <a:pt x="86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166;p64">
              <a:extLst>
                <a:ext uri="{FF2B5EF4-FFF2-40B4-BE49-F238E27FC236}">
                  <a16:creationId xmlns:a16="http://schemas.microsoft.com/office/drawing/2014/main" id="{75F834B9-50B3-40A2-B738-86C4700376AC}"/>
                </a:ext>
              </a:extLst>
            </p:cNvPr>
            <p:cNvSpPr/>
            <p:nvPr/>
          </p:nvSpPr>
          <p:spPr>
            <a:xfrm>
              <a:off x="1771225" y="3991075"/>
              <a:ext cx="4339825" cy="1328450"/>
            </a:xfrm>
            <a:custGeom>
              <a:avLst/>
              <a:gdLst/>
              <a:ahLst/>
              <a:cxnLst/>
              <a:rect l="l" t="t" r="r" b="b"/>
              <a:pathLst>
                <a:path w="173593" h="53138" extrusionOk="0">
                  <a:moveTo>
                    <a:pt x="86797" y="589"/>
                  </a:moveTo>
                  <a:cubicBezTo>
                    <a:pt x="134332" y="589"/>
                    <a:pt x="173005" y="12243"/>
                    <a:pt x="173005" y="26569"/>
                  </a:cubicBezTo>
                  <a:cubicBezTo>
                    <a:pt x="173005" y="40894"/>
                    <a:pt x="134331" y="52549"/>
                    <a:pt x="86797" y="52549"/>
                  </a:cubicBezTo>
                  <a:cubicBezTo>
                    <a:pt x="39262" y="52549"/>
                    <a:pt x="589" y="40894"/>
                    <a:pt x="589" y="26569"/>
                  </a:cubicBezTo>
                  <a:cubicBezTo>
                    <a:pt x="589" y="12243"/>
                    <a:pt x="39262" y="589"/>
                    <a:pt x="86797" y="589"/>
                  </a:cubicBezTo>
                  <a:close/>
                  <a:moveTo>
                    <a:pt x="86797" y="0"/>
                  </a:moveTo>
                  <a:cubicBezTo>
                    <a:pt x="63663" y="0"/>
                    <a:pt x="41910" y="2737"/>
                    <a:pt x="25545" y="7708"/>
                  </a:cubicBezTo>
                  <a:cubicBezTo>
                    <a:pt x="9072" y="12711"/>
                    <a:pt x="0" y="19410"/>
                    <a:pt x="0" y="26569"/>
                  </a:cubicBezTo>
                  <a:cubicBezTo>
                    <a:pt x="0" y="33728"/>
                    <a:pt x="9072" y="40426"/>
                    <a:pt x="25545" y="45429"/>
                  </a:cubicBezTo>
                  <a:cubicBezTo>
                    <a:pt x="41910" y="50400"/>
                    <a:pt x="63663" y="53138"/>
                    <a:pt x="86797" y="53138"/>
                  </a:cubicBezTo>
                  <a:cubicBezTo>
                    <a:pt x="109930" y="53138"/>
                    <a:pt x="131683" y="50400"/>
                    <a:pt x="148049" y="45429"/>
                  </a:cubicBezTo>
                  <a:cubicBezTo>
                    <a:pt x="164521" y="40427"/>
                    <a:pt x="173593" y="33728"/>
                    <a:pt x="173593" y="26569"/>
                  </a:cubicBezTo>
                  <a:cubicBezTo>
                    <a:pt x="173593" y="19410"/>
                    <a:pt x="164521" y="12713"/>
                    <a:pt x="148049" y="7708"/>
                  </a:cubicBezTo>
                  <a:cubicBezTo>
                    <a:pt x="131683" y="2737"/>
                    <a:pt x="109931" y="0"/>
                    <a:pt x="86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167;p64">
              <a:extLst>
                <a:ext uri="{FF2B5EF4-FFF2-40B4-BE49-F238E27FC236}">
                  <a16:creationId xmlns:a16="http://schemas.microsoft.com/office/drawing/2014/main" id="{52BAF96E-366A-4A4B-AE26-A75AD5D51C16}"/>
                </a:ext>
              </a:extLst>
            </p:cNvPr>
            <p:cNvSpPr/>
            <p:nvPr/>
          </p:nvSpPr>
          <p:spPr>
            <a:xfrm>
              <a:off x="2012975" y="3937675"/>
              <a:ext cx="3856325" cy="1114050"/>
            </a:xfrm>
            <a:custGeom>
              <a:avLst/>
              <a:gdLst/>
              <a:ahLst/>
              <a:cxnLst/>
              <a:rect l="l" t="t" r="r" b="b"/>
              <a:pathLst>
                <a:path w="154253" h="44562" extrusionOk="0">
                  <a:moveTo>
                    <a:pt x="77127" y="0"/>
                  </a:moveTo>
                  <a:cubicBezTo>
                    <a:pt x="56671" y="0"/>
                    <a:pt x="37054" y="2348"/>
                    <a:pt x="22590" y="6526"/>
                  </a:cubicBezTo>
                  <a:cubicBezTo>
                    <a:pt x="8126" y="10705"/>
                    <a:pt x="1" y="16372"/>
                    <a:pt x="1" y="22281"/>
                  </a:cubicBezTo>
                  <a:cubicBezTo>
                    <a:pt x="1" y="28190"/>
                    <a:pt x="8126" y="33857"/>
                    <a:pt x="22590" y="38036"/>
                  </a:cubicBezTo>
                  <a:cubicBezTo>
                    <a:pt x="37054" y="42214"/>
                    <a:pt x="56671" y="44562"/>
                    <a:pt x="77127" y="44562"/>
                  </a:cubicBezTo>
                  <a:cubicBezTo>
                    <a:pt x="97582" y="44562"/>
                    <a:pt x="117199" y="42214"/>
                    <a:pt x="131662" y="38036"/>
                  </a:cubicBezTo>
                  <a:cubicBezTo>
                    <a:pt x="146127" y="33857"/>
                    <a:pt x="154252" y="28190"/>
                    <a:pt x="154252" y="22281"/>
                  </a:cubicBezTo>
                  <a:cubicBezTo>
                    <a:pt x="154252" y="16372"/>
                    <a:pt x="146127" y="10705"/>
                    <a:pt x="131662" y="6526"/>
                  </a:cubicBezTo>
                  <a:cubicBezTo>
                    <a:pt x="117199" y="2348"/>
                    <a:pt x="97582" y="0"/>
                    <a:pt x="77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168;p64">
              <a:extLst>
                <a:ext uri="{FF2B5EF4-FFF2-40B4-BE49-F238E27FC236}">
                  <a16:creationId xmlns:a16="http://schemas.microsoft.com/office/drawing/2014/main" id="{2D2FDC9B-FCD5-4B97-BD2A-6F478942D777}"/>
                </a:ext>
              </a:extLst>
            </p:cNvPr>
            <p:cNvSpPr/>
            <p:nvPr/>
          </p:nvSpPr>
          <p:spPr>
            <a:xfrm>
              <a:off x="2005600" y="3930300"/>
              <a:ext cx="3871075" cy="1128800"/>
            </a:xfrm>
            <a:custGeom>
              <a:avLst/>
              <a:gdLst/>
              <a:ahLst/>
              <a:cxnLst/>
              <a:rect l="l" t="t" r="r" b="b"/>
              <a:pathLst>
                <a:path w="154843" h="45152" extrusionOk="0">
                  <a:moveTo>
                    <a:pt x="77422" y="590"/>
                  </a:moveTo>
                  <a:cubicBezTo>
                    <a:pt x="119787" y="590"/>
                    <a:pt x="154253" y="10451"/>
                    <a:pt x="154253" y="22576"/>
                  </a:cubicBezTo>
                  <a:cubicBezTo>
                    <a:pt x="154253" y="34699"/>
                    <a:pt x="119787" y="44562"/>
                    <a:pt x="77422" y="44562"/>
                  </a:cubicBezTo>
                  <a:cubicBezTo>
                    <a:pt x="35056" y="44562"/>
                    <a:pt x="589" y="34698"/>
                    <a:pt x="589" y="22576"/>
                  </a:cubicBezTo>
                  <a:cubicBezTo>
                    <a:pt x="589" y="10453"/>
                    <a:pt x="35056" y="590"/>
                    <a:pt x="77422" y="590"/>
                  </a:cubicBezTo>
                  <a:close/>
                  <a:moveTo>
                    <a:pt x="77422" y="0"/>
                  </a:moveTo>
                  <a:cubicBezTo>
                    <a:pt x="56794" y="0"/>
                    <a:pt x="37396" y="2322"/>
                    <a:pt x="22803" y="6537"/>
                  </a:cubicBezTo>
                  <a:cubicBezTo>
                    <a:pt x="8099" y="10785"/>
                    <a:pt x="1" y="16481"/>
                    <a:pt x="1" y="22575"/>
                  </a:cubicBezTo>
                  <a:cubicBezTo>
                    <a:pt x="1" y="28669"/>
                    <a:pt x="8099" y="34365"/>
                    <a:pt x="22803" y="38613"/>
                  </a:cubicBezTo>
                  <a:cubicBezTo>
                    <a:pt x="37397" y="42829"/>
                    <a:pt x="56794" y="45152"/>
                    <a:pt x="77422" y="45152"/>
                  </a:cubicBezTo>
                  <a:cubicBezTo>
                    <a:pt x="98049" y="45152"/>
                    <a:pt x="117447" y="42829"/>
                    <a:pt x="132040" y="38613"/>
                  </a:cubicBezTo>
                  <a:cubicBezTo>
                    <a:pt x="146744" y="34365"/>
                    <a:pt x="154842" y="28669"/>
                    <a:pt x="154842" y="22575"/>
                  </a:cubicBezTo>
                  <a:cubicBezTo>
                    <a:pt x="154842" y="16481"/>
                    <a:pt x="146744" y="10785"/>
                    <a:pt x="132040" y="6537"/>
                  </a:cubicBezTo>
                  <a:cubicBezTo>
                    <a:pt x="117447" y="2322"/>
                    <a:pt x="98049" y="0"/>
                    <a:pt x="77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169;p64">
              <a:extLst>
                <a:ext uri="{FF2B5EF4-FFF2-40B4-BE49-F238E27FC236}">
                  <a16:creationId xmlns:a16="http://schemas.microsoft.com/office/drawing/2014/main" id="{A836E1AB-F962-444D-986A-B5B634B52E3F}"/>
                </a:ext>
              </a:extLst>
            </p:cNvPr>
            <p:cNvSpPr/>
            <p:nvPr/>
          </p:nvSpPr>
          <p:spPr>
            <a:xfrm>
              <a:off x="2182475" y="3986625"/>
              <a:ext cx="3517325" cy="979400"/>
            </a:xfrm>
            <a:custGeom>
              <a:avLst/>
              <a:gdLst/>
              <a:ahLst/>
              <a:cxnLst/>
              <a:rect l="l" t="t" r="r" b="b"/>
              <a:pathLst>
                <a:path w="140693" h="39176" extrusionOk="0">
                  <a:moveTo>
                    <a:pt x="70347" y="1"/>
                  </a:moveTo>
                  <a:cubicBezTo>
                    <a:pt x="51689" y="1"/>
                    <a:pt x="33797" y="2064"/>
                    <a:pt x="20604" y="5738"/>
                  </a:cubicBezTo>
                  <a:cubicBezTo>
                    <a:pt x="7412" y="9411"/>
                    <a:pt x="0" y="14393"/>
                    <a:pt x="0" y="19588"/>
                  </a:cubicBezTo>
                  <a:cubicBezTo>
                    <a:pt x="0" y="24784"/>
                    <a:pt x="7412" y="29765"/>
                    <a:pt x="20604" y="33439"/>
                  </a:cubicBezTo>
                  <a:cubicBezTo>
                    <a:pt x="33797" y="37112"/>
                    <a:pt x="51689" y="39176"/>
                    <a:pt x="70347" y="39176"/>
                  </a:cubicBezTo>
                  <a:cubicBezTo>
                    <a:pt x="89003" y="39176"/>
                    <a:pt x="106896" y="37112"/>
                    <a:pt x="120088" y="33439"/>
                  </a:cubicBezTo>
                  <a:cubicBezTo>
                    <a:pt x="133281" y="29765"/>
                    <a:pt x="140692" y="24784"/>
                    <a:pt x="140692" y="19588"/>
                  </a:cubicBezTo>
                  <a:cubicBezTo>
                    <a:pt x="140692" y="14393"/>
                    <a:pt x="133281" y="9411"/>
                    <a:pt x="120088" y="5738"/>
                  </a:cubicBezTo>
                  <a:cubicBezTo>
                    <a:pt x="106896" y="2064"/>
                    <a:pt x="89003" y="1"/>
                    <a:pt x="70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170;p64">
              <a:extLst>
                <a:ext uri="{FF2B5EF4-FFF2-40B4-BE49-F238E27FC236}">
                  <a16:creationId xmlns:a16="http://schemas.microsoft.com/office/drawing/2014/main" id="{8A099DC9-C5BF-4F9E-8891-B8BB1314C71B}"/>
                </a:ext>
              </a:extLst>
            </p:cNvPr>
            <p:cNvSpPr/>
            <p:nvPr/>
          </p:nvSpPr>
          <p:spPr>
            <a:xfrm>
              <a:off x="2175125" y="3979250"/>
              <a:ext cx="3532025" cy="994150"/>
            </a:xfrm>
            <a:custGeom>
              <a:avLst/>
              <a:gdLst/>
              <a:ahLst/>
              <a:cxnLst/>
              <a:rect l="l" t="t" r="r" b="b"/>
              <a:pathLst>
                <a:path w="141281" h="39766" extrusionOk="0">
                  <a:moveTo>
                    <a:pt x="70641" y="590"/>
                  </a:moveTo>
                  <a:cubicBezTo>
                    <a:pt x="109267" y="590"/>
                    <a:pt x="140691" y="9245"/>
                    <a:pt x="140691" y="19883"/>
                  </a:cubicBezTo>
                  <a:cubicBezTo>
                    <a:pt x="140691" y="30522"/>
                    <a:pt x="109267" y="39177"/>
                    <a:pt x="70641" y="39177"/>
                  </a:cubicBezTo>
                  <a:cubicBezTo>
                    <a:pt x="32014" y="39177"/>
                    <a:pt x="589" y="30522"/>
                    <a:pt x="589" y="19883"/>
                  </a:cubicBezTo>
                  <a:cubicBezTo>
                    <a:pt x="589" y="9245"/>
                    <a:pt x="32014" y="590"/>
                    <a:pt x="70641" y="590"/>
                  </a:cubicBezTo>
                  <a:close/>
                  <a:moveTo>
                    <a:pt x="70641" y="1"/>
                  </a:moveTo>
                  <a:cubicBezTo>
                    <a:pt x="51824" y="1"/>
                    <a:pt x="34132" y="2042"/>
                    <a:pt x="20820" y="5749"/>
                  </a:cubicBezTo>
                  <a:cubicBezTo>
                    <a:pt x="7395" y="9488"/>
                    <a:pt x="1" y="14507"/>
                    <a:pt x="1" y="19883"/>
                  </a:cubicBezTo>
                  <a:cubicBezTo>
                    <a:pt x="1" y="25260"/>
                    <a:pt x="7395" y="30280"/>
                    <a:pt x="20820" y="34018"/>
                  </a:cubicBezTo>
                  <a:cubicBezTo>
                    <a:pt x="34132" y="37724"/>
                    <a:pt x="51824" y="39766"/>
                    <a:pt x="70641" y="39766"/>
                  </a:cubicBezTo>
                  <a:cubicBezTo>
                    <a:pt x="89456" y="39766"/>
                    <a:pt x="107150" y="37724"/>
                    <a:pt x="120461" y="34018"/>
                  </a:cubicBezTo>
                  <a:cubicBezTo>
                    <a:pt x="133887" y="30280"/>
                    <a:pt x="141280" y="25260"/>
                    <a:pt x="141280" y="19883"/>
                  </a:cubicBezTo>
                  <a:cubicBezTo>
                    <a:pt x="141280" y="14507"/>
                    <a:pt x="133887" y="9488"/>
                    <a:pt x="120461" y="5749"/>
                  </a:cubicBezTo>
                  <a:cubicBezTo>
                    <a:pt x="107150" y="2042"/>
                    <a:pt x="89456" y="1"/>
                    <a:pt x="70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171;p64">
              <a:extLst>
                <a:ext uri="{FF2B5EF4-FFF2-40B4-BE49-F238E27FC236}">
                  <a16:creationId xmlns:a16="http://schemas.microsoft.com/office/drawing/2014/main" id="{DCA5C673-3A21-46E3-8A06-E3E5F8F21157}"/>
                </a:ext>
              </a:extLst>
            </p:cNvPr>
            <p:cNvSpPr/>
            <p:nvPr/>
          </p:nvSpPr>
          <p:spPr>
            <a:xfrm>
              <a:off x="2205725" y="4145775"/>
              <a:ext cx="3470825" cy="820250"/>
            </a:xfrm>
            <a:custGeom>
              <a:avLst/>
              <a:gdLst/>
              <a:ahLst/>
              <a:cxnLst/>
              <a:rect l="l" t="t" r="r" b="b"/>
              <a:pathLst>
                <a:path w="138833" h="32810" extrusionOk="0">
                  <a:moveTo>
                    <a:pt x="69417" y="0"/>
                  </a:moveTo>
                  <a:cubicBezTo>
                    <a:pt x="51006" y="0"/>
                    <a:pt x="33349" y="1729"/>
                    <a:pt x="20332" y="4805"/>
                  </a:cubicBezTo>
                  <a:cubicBezTo>
                    <a:pt x="7314" y="7882"/>
                    <a:pt x="0" y="12054"/>
                    <a:pt x="0" y="16406"/>
                  </a:cubicBezTo>
                  <a:cubicBezTo>
                    <a:pt x="0" y="20756"/>
                    <a:pt x="7314" y="24929"/>
                    <a:pt x="20332" y="28005"/>
                  </a:cubicBezTo>
                  <a:cubicBezTo>
                    <a:pt x="33349" y="31082"/>
                    <a:pt x="51006" y="32810"/>
                    <a:pt x="69417" y="32810"/>
                  </a:cubicBezTo>
                  <a:cubicBezTo>
                    <a:pt x="87827" y="32810"/>
                    <a:pt x="105483" y="31082"/>
                    <a:pt x="118501" y="28005"/>
                  </a:cubicBezTo>
                  <a:cubicBezTo>
                    <a:pt x="131520" y="24929"/>
                    <a:pt x="138832" y="20756"/>
                    <a:pt x="138832" y="16406"/>
                  </a:cubicBezTo>
                  <a:cubicBezTo>
                    <a:pt x="138832" y="12054"/>
                    <a:pt x="131520" y="7882"/>
                    <a:pt x="118501" y="4805"/>
                  </a:cubicBezTo>
                  <a:cubicBezTo>
                    <a:pt x="105483" y="1729"/>
                    <a:pt x="87827" y="0"/>
                    <a:pt x="69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172;p64">
              <a:extLst>
                <a:ext uri="{FF2B5EF4-FFF2-40B4-BE49-F238E27FC236}">
                  <a16:creationId xmlns:a16="http://schemas.microsoft.com/office/drawing/2014/main" id="{47B7022B-E2A1-4BB3-AB3F-5698B2AB007D}"/>
                </a:ext>
              </a:extLst>
            </p:cNvPr>
            <p:cNvSpPr/>
            <p:nvPr/>
          </p:nvSpPr>
          <p:spPr>
            <a:xfrm>
              <a:off x="2197200" y="4138425"/>
              <a:ext cx="3487875" cy="834975"/>
            </a:xfrm>
            <a:custGeom>
              <a:avLst/>
              <a:gdLst/>
              <a:ahLst/>
              <a:cxnLst/>
              <a:rect l="l" t="t" r="r" b="b"/>
              <a:pathLst>
                <a:path w="139515" h="33399" extrusionOk="0">
                  <a:moveTo>
                    <a:pt x="69758" y="589"/>
                  </a:moveTo>
                  <a:cubicBezTo>
                    <a:pt x="103563" y="589"/>
                    <a:pt x="133159" y="7504"/>
                    <a:pt x="138829" y="16700"/>
                  </a:cubicBezTo>
                  <a:cubicBezTo>
                    <a:pt x="133159" y="25895"/>
                    <a:pt x="103562" y="32810"/>
                    <a:pt x="69758" y="32810"/>
                  </a:cubicBezTo>
                  <a:cubicBezTo>
                    <a:pt x="35953" y="32810"/>
                    <a:pt x="6356" y="25895"/>
                    <a:pt x="685" y="16700"/>
                  </a:cubicBezTo>
                  <a:cubicBezTo>
                    <a:pt x="6356" y="7504"/>
                    <a:pt x="35953" y="589"/>
                    <a:pt x="69758" y="589"/>
                  </a:cubicBezTo>
                  <a:close/>
                  <a:moveTo>
                    <a:pt x="69758" y="0"/>
                  </a:moveTo>
                  <a:cubicBezTo>
                    <a:pt x="35017" y="0"/>
                    <a:pt x="5717" y="6961"/>
                    <a:pt x="87" y="16550"/>
                  </a:cubicBezTo>
                  <a:lnTo>
                    <a:pt x="0" y="16700"/>
                  </a:lnTo>
                  <a:lnTo>
                    <a:pt x="87" y="16849"/>
                  </a:lnTo>
                  <a:cubicBezTo>
                    <a:pt x="5717" y="26438"/>
                    <a:pt x="35017" y="33399"/>
                    <a:pt x="69758" y="33399"/>
                  </a:cubicBezTo>
                  <a:cubicBezTo>
                    <a:pt x="104497" y="33399"/>
                    <a:pt x="133799" y="26438"/>
                    <a:pt x="139428" y="16849"/>
                  </a:cubicBezTo>
                  <a:lnTo>
                    <a:pt x="139514" y="16700"/>
                  </a:lnTo>
                  <a:lnTo>
                    <a:pt x="139428" y="16550"/>
                  </a:lnTo>
                  <a:cubicBezTo>
                    <a:pt x="133799" y="6961"/>
                    <a:pt x="104497" y="0"/>
                    <a:pt x="69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173;p64">
              <a:extLst>
                <a:ext uri="{FF2B5EF4-FFF2-40B4-BE49-F238E27FC236}">
                  <a16:creationId xmlns:a16="http://schemas.microsoft.com/office/drawing/2014/main" id="{DC514F50-F6DD-44CE-996E-28573DCAC7E4}"/>
                </a:ext>
              </a:extLst>
            </p:cNvPr>
            <p:cNvSpPr/>
            <p:nvPr/>
          </p:nvSpPr>
          <p:spPr>
            <a:xfrm>
              <a:off x="2166250" y="484242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0" y="933"/>
                    <a:pt x="0" y="2084"/>
                  </a:cubicBezTo>
                  <a:cubicBezTo>
                    <a:pt x="0" y="3235"/>
                    <a:pt x="1066" y="4168"/>
                    <a:pt x="2382" y="4168"/>
                  </a:cubicBezTo>
                  <a:cubicBezTo>
                    <a:pt x="3697" y="4168"/>
                    <a:pt x="4763" y="3235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74;p64">
              <a:extLst>
                <a:ext uri="{FF2B5EF4-FFF2-40B4-BE49-F238E27FC236}">
                  <a16:creationId xmlns:a16="http://schemas.microsoft.com/office/drawing/2014/main" id="{FE45C89D-6122-4F22-983F-2A5B7C3BF331}"/>
                </a:ext>
              </a:extLst>
            </p:cNvPr>
            <p:cNvSpPr/>
            <p:nvPr/>
          </p:nvSpPr>
          <p:spPr>
            <a:xfrm>
              <a:off x="2158900" y="483507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6" y="590"/>
                    <a:pt x="4763" y="1391"/>
                    <a:pt x="4763" y="2378"/>
                  </a:cubicBezTo>
                  <a:cubicBezTo>
                    <a:pt x="4763" y="3364"/>
                    <a:pt x="3826" y="4168"/>
                    <a:pt x="2676" y="4168"/>
                  </a:cubicBezTo>
                  <a:cubicBezTo>
                    <a:pt x="1525" y="4168"/>
                    <a:pt x="589" y="3364"/>
                    <a:pt x="589" y="2378"/>
                  </a:cubicBezTo>
                  <a:cubicBezTo>
                    <a:pt x="589" y="1391"/>
                    <a:pt x="1525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0" y="1067"/>
                    <a:pt x="0" y="2378"/>
                  </a:cubicBezTo>
                  <a:cubicBezTo>
                    <a:pt x="0" y="3690"/>
                    <a:pt x="1200" y="4756"/>
                    <a:pt x="2676" y="4756"/>
                  </a:cubicBezTo>
                  <a:cubicBezTo>
                    <a:pt x="4151" y="4756"/>
                    <a:pt x="5352" y="3688"/>
                    <a:pt x="5352" y="2378"/>
                  </a:cubicBezTo>
                  <a:cubicBezTo>
                    <a:pt x="5352" y="1067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75;p64">
              <a:extLst>
                <a:ext uri="{FF2B5EF4-FFF2-40B4-BE49-F238E27FC236}">
                  <a16:creationId xmlns:a16="http://schemas.microsoft.com/office/drawing/2014/main" id="{5B13F9A9-DCEA-4A1C-B71D-E1DA2685E1CA}"/>
                </a:ext>
              </a:extLst>
            </p:cNvPr>
            <p:cNvSpPr/>
            <p:nvPr/>
          </p:nvSpPr>
          <p:spPr>
            <a:xfrm>
              <a:off x="3023025" y="50698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1" y="934"/>
                    <a:pt x="1" y="2084"/>
                  </a:cubicBezTo>
                  <a:cubicBezTo>
                    <a:pt x="1" y="3234"/>
                    <a:pt x="1066" y="4168"/>
                    <a:pt x="2382" y="4168"/>
                  </a:cubicBezTo>
                  <a:cubicBezTo>
                    <a:pt x="3697" y="4168"/>
                    <a:pt x="4763" y="3234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76;p64">
              <a:extLst>
                <a:ext uri="{FF2B5EF4-FFF2-40B4-BE49-F238E27FC236}">
                  <a16:creationId xmlns:a16="http://schemas.microsoft.com/office/drawing/2014/main" id="{FA4A35DC-C149-4C89-91E9-8A107092312B}"/>
                </a:ext>
              </a:extLst>
            </p:cNvPr>
            <p:cNvSpPr/>
            <p:nvPr/>
          </p:nvSpPr>
          <p:spPr>
            <a:xfrm>
              <a:off x="3015650" y="5062500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8" y="590"/>
                    <a:pt x="4763" y="1393"/>
                    <a:pt x="4763" y="2379"/>
                  </a:cubicBezTo>
                  <a:cubicBezTo>
                    <a:pt x="4763" y="3366"/>
                    <a:pt x="3826" y="4168"/>
                    <a:pt x="2676" y="4168"/>
                  </a:cubicBezTo>
                  <a:cubicBezTo>
                    <a:pt x="1526" y="4168"/>
                    <a:pt x="589" y="3366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1" y="1069"/>
                    <a:pt x="1" y="2379"/>
                  </a:cubicBezTo>
                  <a:cubicBezTo>
                    <a:pt x="1" y="3689"/>
                    <a:pt x="1201" y="4756"/>
                    <a:pt x="2676" y="4756"/>
                  </a:cubicBezTo>
                  <a:cubicBezTo>
                    <a:pt x="4152" y="4756"/>
                    <a:pt x="5352" y="3691"/>
                    <a:pt x="5352" y="2379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177;p64">
              <a:extLst>
                <a:ext uri="{FF2B5EF4-FFF2-40B4-BE49-F238E27FC236}">
                  <a16:creationId xmlns:a16="http://schemas.microsoft.com/office/drawing/2014/main" id="{D02061EF-9A5F-4961-961E-A2E60E455042}"/>
                </a:ext>
              </a:extLst>
            </p:cNvPr>
            <p:cNvSpPr/>
            <p:nvPr/>
          </p:nvSpPr>
          <p:spPr>
            <a:xfrm>
              <a:off x="4042400" y="51070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7" y="1"/>
                    <a:pt x="1" y="933"/>
                    <a:pt x="1" y="2084"/>
                  </a:cubicBezTo>
                  <a:cubicBezTo>
                    <a:pt x="1" y="3236"/>
                    <a:pt x="1067" y="4168"/>
                    <a:pt x="2382" y="4168"/>
                  </a:cubicBezTo>
                  <a:cubicBezTo>
                    <a:pt x="3697" y="4168"/>
                    <a:pt x="4763" y="3236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178;p64">
              <a:extLst>
                <a:ext uri="{FF2B5EF4-FFF2-40B4-BE49-F238E27FC236}">
                  <a16:creationId xmlns:a16="http://schemas.microsoft.com/office/drawing/2014/main" id="{57F40E9D-A76A-401E-B055-021F7B8AD8DE}"/>
                </a:ext>
              </a:extLst>
            </p:cNvPr>
            <p:cNvSpPr/>
            <p:nvPr/>
          </p:nvSpPr>
          <p:spPr>
            <a:xfrm>
              <a:off x="4035050" y="50997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7" y="590"/>
                    <a:pt x="4763" y="1391"/>
                    <a:pt x="4763" y="2378"/>
                  </a:cubicBezTo>
                  <a:cubicBezTo>
                    <a:pt x="4763" y="3365"/>
                    <a:pt x="3827" y="4168"/>
                    <a:pt x="2676" y="4168"/>
                  </a:cubicBezTo>
                  <a:cubicBezTo>
                    <a:pt x="1526" y="4168"/>
                    <a:pt x="590" y="3364"/>
                    <a:pt x="590" y="2378"/>
                  </a:cubicBezTo>
                  <a:cubicBezTo>
                    <a:pt x="590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1" y="1067"/>
                    <a:pt x="1" y="2378"/>
                  </a:cubicBezTo>
                  <a:cubicBezTo>
                    <a:pt x="1" y="3690"/>
                    <a:pt x="1200" y="4757"/>
                    <a:pt x="2676" y="4757"/>
                  </a:cubicBezTo>
                  <a:cubicBezTo>
                    <a:pt x="4151" y="4757"/>
                    <a:pt x="5352" y="3689"/>
                    <a:pt x="5352" y="2378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79;p64">
              <a:extLst>
                <a:ext uri="{FF2B5EF4-FFF2-40B4-BE49-F238E27FC236}">
                  <a16:creationId xmlns:a16="http://schemas.microsoft.com/office/drawing/2014/main" id="{A3187171-0149-49A1-B86A-3DD68A118025}"/>
                </a:ext>
              </a:extLst>
            </p:cNvPr>
            <p:cNvSpPr/>
            <p:nvPr/>
          </p:nvSpPr>
          <p:spPr>
            <a:xfrm>
              <a:off x="5054350" y="5017800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1" y="0"/>
                  </a:moveTo>
                  <a:cubicBezTo>
                    <a:pt x="1066" y="0"/>
                    <a:pt x="0" y="933"/>
                    <a:pt x="0" y="2084"/>
                  </a:cubicBezTo>
                  <a:cubicBezTo>
                    <a:pt x="0" y="3234"/>
                    <a:pt x="1066" y="4167"/>
                    <a:pt x="2381" y="4167"/>
                  </a:cubicBezTo>
                  <a:cubicBezTo>
                    <a:pt x="3697" y="4167"/>
                    <a:pt x="4763" y="3234"/>
                    <a:pt x="4763" y="2084"/>
                  </a:cubicBezTo>
                  <a:cubicBezTo>
                    <a:pt x="4763" y="933"/>
                    <a:pt x="3697" y="0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80;p64">
              <a:extLst>
                <a:ext uri="{FF2B5EF4-FFF2-40B4-BE49-F238E27FC236}">
                  <a16:creationId xmlns:a16="http://schemas.microsoft.com/office/drawing/2014/main" id="{34FC05B5-B13B-45A3-8547-E24C75E9BFC0}"/>
                </a:ext>
              </a:extLst>
            </p:cNvPr>
            <p:cNvSpPr/>
            <p:nvPr/>
          </p:nvSpPr>
          <p:spPr>
            <a:xfrm>
              <a:off x="5047000" y="5010425"/>
              <a:ext cx="133800" cy="118950"/>
            </a:xfrm>
            <a:custGeom>
              <a:avLst/>
              <a:gdLst/>
              <a:ahLst/>
              <a:cxnLst/>
              <a:rect l="l" t="t" r="r" b="b"/>
              <a:pathLst>
                <a:path w="5352" h="4758" extrusionOk="0">
                  <a:moveTo>
                    <a:pt x="2676" y="590"/>
                  </a:moveTo>
                  <a:cubicBezTo>
                    <a:pt x="3826" y="590"/>
                    <a:pt x="4763" y="1392"/>
                    <a:pt x="4763" y="2379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0"/>
                  </a:moveTo>
                  <a:cubicBezTo>
                    <a:pt x="1201" y="0"/>
                    <a:pt x="0" y="1067"/>
                    <a:pt x="0" y="2379"/>
                  </a:cubicBezTo>
                  <a:cubicBezTo>
                    <a:pt x="0" y="3690"/>
                    <a:pt x="1201" y="4757"/>
                    <a:pt x="2676" y="4757"/>
                  </a:cubicBezTo>
                  <a:cubicBezTo>
                    <a:pt x="4151" y="4757"/>
                    <a:pt x="5352" y="3689"/>
                    <a:pt x="5352" y="2379"/>
                  </a:cubicBezTo>
                  <a:cubicBezTo>
                    <a:pt x="5352" y="1067"/>
                    <a:pt x="4151" y="0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81;p64">
              <a:extLst>
                <a:ext uri="{FF2B5EF4-FFF2-40B4-BE49-F238E27FC236}">
                  <a16:creationId xmlns:a16="http://schemas.microsoft.com/office/drawing/2014/main" id="{2E3255BC-C096-44BF-93FF-69F7845A8839}"/>
                </a:ext>
              </a:extLst>
            </p:cNvPr>
            <p:cNvSpPr/>
            <p:nvPr/>
          </p:nvSpPr>
          <p:spPr>
            <a:xfrm>
              <a:off x="5709150" y="4779675"/>
              <a:ext cx="119050" cy="104200"/>
            </a:xfrm>
            <a:custGeom>
              <a:avLst/>
              <a:gdLst/>
              <a:ahLst/>
              <a:cxnLst/>
              <a:rect l="l" t="t" r="r" b="b"/>
              <a:pathLst>
                <a:path w="4762" h="4168" extrusionOk="0">
                  <a:moveTo>
                    <a:pt x="2381" y="1"/>
                  </a:moveTo>
                  <a:cubicBezTo>
                    <a:pt x="1066" y="1"/>
                    <a:pt x="0" y="934"/>
                    <a:pt x="0" y="2084"/>
                  </a:cubicBezTo>
                  <a:cubicBezTo>
                    <a:pt x="0" y="3235"/>
                    <a:pt x="1066" y="4168"/>
                    <a:pt x="2381" y="4168"/>
                  </a:cubicBezTo>
                  <a:cubicBezTo>
                    <a:pt x="3696" y="4168"/>
                    <a:pt x="4762" y="3235"/>
                    <a:pt x="4762" y="2084"/>
                  </a:cubicBezTo>
                  <a:cubicBezTo>
                    <a:pt x="4762" y="934"/>
                    <a:pt x="3696" y="1"/>
                    <a:pt x="2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82;p64">
              <a:extLst>
                <a:ext uri="{FF2B5EF4-FFF2-40B4-BE49-F238E27FC236}">
                  <a16:creationId xmlns:a16="http://schemas.microsoft.com/office/drawing/2014/main" id="{402067FE-F8CA-478E-8CF0-F1451A38CAFB}"/>
                </a:ext>
              </a:extLst>
            </p:cNvPr>
            <p:cNvSpPr/>
            <p:nvPr/>
          </p:nvSpPr>
          <p:spPr>
            <a:xfrm>
              <a:off x="5701775" y="47723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lnTo>
                    <a:pt x="2676" y="591"/>
                  </a:lnTo>
                  <a:cubicBezTo>
                    <a:pt x="3826" y="591"/>
                    <a:pt x="4763" y="1391"/>
                    <a:pt x="4763" y="2378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8"/>
                  </a:cubicBezTo>
                  <a:cubicBezTo>
                    <a:pt x="589" y="1391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0" y="1068"/>
                    <a:pt x="0" y="2378"/>
                  </a:cubicBezTo>
                  <a:cubicBezTo>
                    <a:pt x="0" y="3690"/>
                    <a:pt x="1201" y="4756"/>
                    <a:pt x="2676" y="4756"/>
                  </a:cubicBezTo>
                  <a:cubicBezTo>
                    <a:pt x="4151" y="4756"/>
                    <a:pt x="5351" y="3690"/>
                    <a:pt x="5351" y="2378"/>
                  </a:cubicBezTo>
                  <a:cubicBezTo>
                    <a:pt x="5351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83;p64">
              <a:extLst>
                <a:ext uri="{FF2B5EF4-FFF2-40B4-BE49-F238E27FC236}">
                  <a16:creationId xmlns:a16="http://schemas.microsoft.com/office/drawing/2014/main" id="{BC8C614C-47CF-46FD-A57C-8F3EF8599A5F}"/>
                </a:ext>
              </a:extLst>
            </p:cNvPr>
            <p:cNvSpPr/>
            <p:nvPr/>
          </p:nvSpPr>
          <p:spPr>
            <a:xfrm>
              <a:off x="5907275" y="4468250"/>
              <a:ext cx="137700" cy="91925"/>
            </a:xfrm>
            <a:custGeom>
              <a:avLst/>
              <a:gdLst/>
              <a:ahLst/>
              <a:cxnLst/>
              <a:rect l="l" t="t" r="r" b="b"/>
              <a:pathLst>
                <a:path w="5508" h="3677" extrusionOk="0">
                  <a:moveTo>
                    <a:pt x="1702" y="1"/>
                  </a:moveTo>
                  <a:cubicBezTo>
                    <a:pt x="1092" y="1"/>
                    <a:pt x="602" y="206"/>
                    <a:pt x="393" y="608"/>
                  </a:cubicBezTo>
                  <a:cubicBezTo>
                    <a:pt x="0" y="1363"/>
                    <a:pt x="738" y="2525"/>
                    <a:pt x="2042" y="3204"/>
                  </a:cubicBezTo>
                  <a:cubicBezTo>
                    <a:pt x="2650" y="3521"/>
                    <a:pt x="3273" y="3676"/>
                    <a:pt x="3805" y="3676"/>
                  </a:cubicBezTo>
                  <a:cubicBezTo>
                    <a:pt x="4415" y="3676"/>
                    <a:pt x="4905" y="3471"/>
                    <a:pt x="5114" y="3069"/>
                  </a:cubicBezTo>
                  <a:cubicBezTo>
                    <a:pt x="5508" y="2315"/>
                    <a:pt x="4769" y="1152"/>
                    <a:pt x="3465" y="473"/>
                  </a:cubicBezTo>
                  <a:cubicBezTo>
                    <a:pt x="2857" y="157"/>
                    <a:pt x="2234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84;p64">
              <a:extLst>
                <a:ext uri="{FF2B5EF4-FFF2-40B4-BE49-F238E27FC236}">
                  <a16:creationId xmlns:a16="http://schemas.microsoft.com/office/drawing/2014/main" id="{B81B6D78-8131-48A7-98F5-E7E2892AB099}"/>
                </a:ext>
              </a:extLst>
            </p:cNvPr>
            <p:cNvSpPr/>
            <p:nvPr/>
          </p:nvSpPr>
          <p:spPr>
            <a:xfrm>
              <a:off x="5904525" y="4460875"/>
              <a:ext cx="143175" cy="106700"/>
            </a:xfrm>
            <a:custGeom>
              <a:avLst/>
              <a:gdLst/>
              <a:ahLst/>
              <a:cxnLst/>
              <a:rect l="l" t="t" r="r" b="b"/>
              <a:pathLst>
                <a:path w="5727" h="4268" extrusionOk="0">
                  <a:moveTo>
                    <a:pt x="1800" y="588"/>
                  </a:moveTo>
                  <a:cubicBezTo>
                    <a:pt x="2286" y="588"/>
                    <a:pt x="2874" y="736"/>
                    <a:pt x="3439" y="1029"/>
                  </a:cubicBezTo>
                  <a:cubicBezTo>
                    <a:pt x="4025" y="1334"/>
                    <a:pt x="4504" y="1750"/>
                    <a:pt x="4788" y="2196"/>
                  </a:cubicBezTo>
                  <a:cubicBezTo>
                    <a:pt x="4935" y="2426"/>
                    <a:pt x="5152" y="2867"/>
                    <a:pt x="4964" y="3228"/>
                  </a:cubicBezTo>
                  <a:cubicBezTo>
                    <a:pt x="4807" y="3529"/>
                    <a:pt x="4419" y="3680"/>
                    <a:pt x="3928" y="3680"/>
                  </a:cubicBezTo>
                  <a:cubicBezTo>
                    <a:pt x="3442" y="3680"/>
                    <a:pt x="2854" y="3532"/>
                    <a:pt x="2289" y="3238"/>
                  </a:cubicBezTo>
                  <a:cubicBezTo>
                    <a:pt x="1703" y="2933"/>
                    <a:pt x="1224" y="2519"/>
                    <a:pt x="940" y="2072"/>
                  </a:cubicBezTo>
                  <a:cubicBezTo>
                    <a:pt x="793" y="1841"/>
                    <a:pt x="576" y="1401"/>
                    <a:pt x="764" y="1040"/>
                  </a:cubicBezTo>
                  <a:cubicBezTo>
                    <a:pt x="920" y="739"/>
                    <a:pt x="1308" y="588"/>
                    <a:pt x="1800" y="588"/>
                  </a:cubicBezTo>
                  <a:close/>
                  <a:moveTo>
                    <a:pt x="1816" y="0"/>
                  </a:moveTo>
                  <a:cubicBezTo>
                    <a:pt x="1093" y="0"/>
                    <a:pt x="505" y="261"/>
                    <a:pt x="241" y="767"/>
                  </a:cubicBezTo>
                  <a:cubicBezTo>
                    <a:pt x="0" y="1229"/>
                    <a:pt x="72" y="1805"/>
                    <a:pt x="442" y="2388"/>
                  </a:cubicBezTo>
                  <a:cubicBezTo>
                    <a:pt x="781" y="2921"/>
                    <a:pt x="1340" y="3409"/>
                    <a:pt x="2016" y="3761"/>
                  </a:cubicBezTo>
                  <a:cubicBezTo>
                    <a:pt x="2669" y="4101"/>
                    <a:pt x="3334" y="4268"/>
                    <a:pt x="3912" y="4268"/>
                  </a:cubicBezTo>
                  <a:cubicBezTo>
                    <a:pt x="4634" y="4268"/>
                    <a:pt x="5222" y="4007"/>
                    <a:pt x="5485" y="3500"/>
                  </a:cubicBezTo>
                  <a:cubicBezTo>
                    <a:pt x="5727" y="3038"/>
                    <a:pt x="5654" y="2463"/>
                    <a:pt x="5285" y="1880"/>
                  </a:cubicBezTo>
                  <a:cubicBezTo>
                    <a:pt x="4946" y="1346"/>
                    <a:pt x="4388" y="860"/>
                    <a:pt x="3711" y="508"/>
                  </a:cubicBezTo>
                  <a:cubicBezTo>
                    <a:pt x="3058" y="167"/>
                    <a:pt x="2394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185;p64">
              <a:extLst>
                <a:ext uri="{FF2B5EF4-FFF2-40B4-BE49-F238E27FC236}">
                  <a16:creationId xmlns:a16="http://schemas.microsoft.com/office/drawing/2014/main" id="{08C85203-C6A3-4DCB-80E5-C157DDC9A6E6}"/>
                </a:ext>
              </a:extLst>
            </p:cNvPr>
            <p:cNvSpPr/>
            <p:nvPr/>
          </p:nvSpPr>
          <p:spPr>
            <a:xfrm>
              <a:off x="1837300" y="4468250"/>
              <a:ext cx="137725" cy="91925"/>
            </a:xfrm>
            <a:custGeom>
              <a:avLst/>
              <a:gdLst/>
              <a:ahLst/>
              <a:cxnLst/>
              <a:rect l="l" t="t" r="r" b="b"/>
              <a:pathLst>
                <a:path w="5509" h="3677" extrusionOk="0">
                  <a:moveTo>
                    <a:pt x="3807" y="1"/>
                  </a:moveTo>
                  <a:cubicBezTo>
                    <a:pt x="3275" y="1"/>
                    <a:pt x="2651" y="157"/>
                    <a:pt x="2044" y="473"/>
                  </a:cubicBezTo>
                  <a:cubicBezTo>
                    <a:pt x="739" y="1152"/>
                    <a:pt x="1" y="2315"/>
                    <a:pt x="393" y="3069"/>
                  </a:cubicBezTo>
                  <a:cubicBezTo>
                    <a:pt x="603" y="3471"/>
                    <a:pt x="1094" y="3676"/>
                    <a:pt x="1704" y="3676"/>
                  </a:cubicBezTo>
                  <a:cubicBezTo>
                    <a:pt x="2236" y="3676"/>
                    <a:pt x="2859" y="3521"/>
                    <a:pt x="3466" y="3204"/>
                  </a:cubicBezTo>
                  <a:cubicBezTo>
                    <a:pt x="4771" y="2525"/>
                    <a:pt x="5509" y="1363"/>
                    <a:pt x="5116" y="608"/>
                  </a:cubicBezTo>
                  <a:cubicBezTo>
                    <a:pt x="4907" y="206"/>
                    <a:pt x="4417" y="1"/>
                    <a:pt x="38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186;p64">
              <a:extLst>
                <a:ext uri="{FF2B5EF4-FFF2-40B4-BE49-F238E27FC236}">
                  <a16:creationId xmlns:a16="http://schemas.microsoft.com/office/drawing/2014/main" id="{ED4ACE45-8C17-4C74-A135-F18E555802B1}"/>
                </a:ext>
              </a:extLst>
            </p:cNvPr>
            <p:cNvSpPr/>
            <p:nvPr/>
          </p:nvSpPr>
          <p:spPr>
            <a:xfrm>
              <a:off x="1834575" y="4460850"/>
              <a:ext cx="143175" cy="106725"/>
            </a:xfrm>
            <a:custGeom>
              <a:avLst/>
              <a:gdLst/>
              <a:ahLst/>
              <a:cxnLst/>
              <a:rect l="l" t="t" r="r" b="b"/>
              <a:pathLst>
                <a:path w="5727" h="4269" extrusionOk="0">
                  <a:moveTo>
                    <a:pt x="3927" y="589"/>
                  </a:moveTo>
                  <a:cubicBezTo>
                    <a:pt x="4419" y="589"/>
                    <a:pt x="4806" y="740"/>
                    <a:pt x="4964" y="1041"/>
                  </a:cubicBezTo>
                  <a:cubicBezTo>
                    <a:pt x="5152" y="1401"/>
                    <a:pt x="4935" y="1842"/>
                    <a:pt x="4788" y="2073"/>
                  </a:cubicBezTo>
                  <a:cubicBezTo>
                    <a:pt x="4504" y="2520"/>
                    <a:pt x="4025" y="2934"/>
                    <a:pt x="3439" y="3239"/>
                  </a:cubicBezTo>
                  <a:cubicBezTo>
                    <a:pt x="2873" y="3534"/>
                    <a:pt x="2286" y="3681"/>
                    <a:pt x="1800" y="3681"/>
                  </a:cubicBezTo>
                  <a:cubicBezTo>
                    <a:pt x="1309" y="3681"/>
                    <a:pt x="921" y="3530"/>
                    <a:pt x="763" y="3229"/>
                  </a:cubicBezTo>
                  <a:cubicBezTo>
                    <a:pt x="576" y="2868"/>
                    <a:pt x="793" y="2427"/>
                    <a:pt x="940" y="2197"/>
                  </a:cubicBezTo>
                  <a:cubicBezTo>
                    <a:pt x="1224" y="1750"/>
                    <a:pt x="1703" y="1335"/>
                    <a:pt x="2289" y="1030"/>
                  </a:cubicBezTo>
                  <a:cubicBezTo>
                    <a:pt x="2853" y="737"/>
                    <a:pt x="3441" y="589"/>
                    <a:pt x="3927" y="589"/>
                  </a:cubicBezTo>
                  <a:close/>
                  <a:moveTo>
                    <a:pt x="3912" y="1"/>
                  </a:moveTo>
                  <a:cubicBezTo>
                    <a:pt x="3334" y="1"/>
                    <a:pt x="2670" y="167"/>
                    <a:pt x="2017" y="507"/>
                  </a:cubicBezTo>
                  <a:cubicBezTo>
                    <a:pt x="1340" y="859"/>
                    <a:pt x="781" y="1347"/>
                    <a:pt x="442" y="1880"/>
                  </a:cubicBezTo>
                  <a:cubicBezTo>
                    <a:pt x="73" y="2464"/>
                    <a:pt x="0" y="3039"/>
                    <a:pt x="241" y="3501"/>
                  </a:cubicBezTo>
                  <a:cubicBezTo>
                    <a:pt x="506" y="4009"/>
                    <a:pt x="1093" y="4269"/>
                    <a:pt x="1816" y="4269"/>
                  </a:cubicBezTo>
                  <a:cubicBezTo>
                    <a:pt x="2394" y="4269"/>
                    <a:pt x="3057" y="4102"/>
                    <a:pt x="3711" y="3761"/>
                  </a:cubicBezTo>
                  <a:cubicBezTo>
                    <a:pt x="4386" y="3409"/>
                    <a:pt x="4946" y="2922"/>
                    <a:pt x="5284" y="2388"/>
                  </a:cubicBezTo>
                  <a:cubicBezTo>
                    <a:pt x="5655" y="1806"/>
                    <a:pt x="5726" y="1230"/>
                    <a:pt x="5486" y="768"/>
                  </a:cubicBezTo>
                  <a:cubicBezTo>
                    <a:pt x="5222" y="261"/>
                    <a:pt x="4634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187;p64">
              <a:extLst>
                <a:ext uri="{FF2B5EF4-FFF2-40B4-BE49-F238E27FC236}">
                  <a16:creationId xmlns:a16="http://schemas.microsoft.com/office/drawing/2014/main" id="{FF33DAF2-05E7-4AA5-9C17-5CA598296AD8}"/>
                </a:ext>
              </a:extLst>
            </p:cNvPr>
            <p:cNvSpPr/>
            <p:nvPr/>
          </p:nvSpPr>
          <p:spPr>
            <a:xfrm>
              <a:off x="2172400" y="3867125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1" y="1"/>
                  </a:moveTo>
                  <a:lnTo>
                    <a:pt x="1" y="20098"/>
                  </a:lnTo>
                  <a:lnTo>
                    <a:pt x="590" y="20098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188;p64">
              <a:extLst>
                <a:ext uri="{FF2B5EF4-FFF2-40B4-BE49-F238E27FC236}">
                  <a16:creationId xmlns:a16="http://schemas.microsoft.com/office/drawing/2014/main" id="{045B9F20-68F9-4A0C-AE78-6F8CD659EDCC}"/>
                </a:ext>
              </a:extLst>
            </p:cNvPr>
            <p:cNvSpPr/>
            <p:nvPr/>
          </p:nvSpPr>
          <p:spPr>
            <a:xfrm>
              <a:off x="2496875" y="4484675"/>
              <a:ext cx="14750" cy="251250"/>
            </a:xfrm>
            <a:custGeom>
              <a:avLst/>
              <a:gdLst/>
              <a:ahLst/>
              <a:cxnLst/>
              <a:rect l="l" t="t" r="r" b="b"/>
              <a:pathLst>
                <a:path w="590" h="10050" extrusionOk="0">
                  <a:moveTo>
                    <a:pt x="1" y="1"/>
                  </a:moveTo>
                  <a:lnTo>
                    <a:pt x="1" y="10049"/>
                  </a:lnTo>
                  <a:lnTo>
                    <a:pt x="590" y="1004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189;p64">
              <a:extLst>
                <a:ext uri="{FF2B5EF4-FFF2-40B4-BE49-F238E27FC236}">
                  <a16:creationId xmlns:a16="http://schemas.microsoft.com/office/drawing/2014/main" id="{ACFFFB32-7FD3-47A8-9D64-4CCE3268EF7C}"/>
                </a:ext>
              </a:extLst>
            </p:cNvPr>
            <p:cNvSpPr/>
            <p:nvPr/>
          </p:nvSpPr>
          <p:spPr>
            <a:xfrm>
              <a:off x="2496875" y="3919475"/>
              <a:ext cx="14750" cy="502425"/>
            </a:xfrm>
            <a:custGeom>
              <a:avLst/>
              <a:gdLst/>
              <a:ahLst/>
              <a:cxnLst/>
              <a:rect l="l" t="t" r="r" b="b"/>
              <a:pathLst>
                <a:path w="590" h="20097" extrusionOk="0">
                  <a:moveTo>
                    <a:pt x="1" y="0"/>
                  </a:moveTo>
                  <a:lnTo>
                    <a:pt x="1" y="20097"/>
                  </a:lnTo>
                  <a:lnTo>
                    <a:pt x="590" y="20097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190;p64">
              <a:extLst>
                <a:ext uri="{FF2B5EF4-FFF2-40B4-BE49-F238E27FC236}">
                  <a16:creationId xmlns:a16="http://schemas.microsoft.com/office/drawing/2014/main" id="{A50A9584-1E3B-473D-A9FF-AD8BE06CF757}"/>
                </a:ext>
              </a:extLst>
            </p:cNvPr>
            <p:cNvSpPr/>
            <p:nvPr/>
          </p:nvSpPr>
          <p:spPr>
            <a:xfrm>
              <a:off x="5396200" y="4254400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0" y="1"/>
                  </a:moveTo>
                  <a:lnTo>
                    <a:pt x="0" y="20098"/>
                  </a:lnTo>
                  <a:lnTo>
                    <a:pt x="589" y="200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191;p64">
              <a:extLst>
                <a:ext uri="{FF2B5EF4-FFF2-40B4-BE49-F238E27FC236}">
                  <a16:creationId xmlns:a16="http://schemas.microsoft.com/office/drawing/2014/main" id="{56A929C5-9442-41A5-B02B-EE3A5F70DAAE}"/>
                </a:ext>
              </a:extLst>
            </p:cNvPr>
            <p:cNvSpPr/>
            <p:nvPr/>
          </p:nvSpPr>
          <p:spPr>
            <a:xfrm>
              <a:off x="5091050" y="3739200"/>
              <a:ext cx="14750" cy="1104850"/>
            </a:xfrm>
            <a:custGeom>
              <a:avLst/>
              <a:gdLst/>
              <a:ahLst/>
              <a:cxnLst/>
              <a:rect l="l" t="t" r="r" b="b"/>
              <a:pathLst>
                <a:path w="590" h="44194" extrusionOk="0">
                  <a:moveTo>
                    <a:pt x="1" y="0"/>
                  </a:moveTo>
                  <a:lnTo>
                    <a:pt x="1" y="44193"/>
                  </a:lnTo>
                  <a:lnTo>
                    <a:pt x="589" y="44193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192;p64">
              <a:extLst>
                <a:ext uri="{FF2B5EF4-FFF2-40B4-BE49-F238E27FC236}">
                  <a16:creationId xmlns:a16="http://schemas.microsoft.com/office/drawing/2014/main" id="{E1126740-53BE-4A89-BCA8-529DEE1281EF}"/>
                </a:ext>
              </a:extLst>
            </p:cNvPr>
            <p:cNvSpPr/>
            <p:nvPr/>
          </p:nvSpPr>
          <p:spPr>
            <a:xfrm>
              <a:off x="3826175" y="4725425"/>
              <a:ext cx="14725" cy="230300"/>
            </a:xfrm>
            <a:custGeom>
              <a:avLst/>
              <a:gdLst/>
              <a:ahLst/>
              <a:cxnLst/>
              <a:rect l="l" t="t" r="r" b="b"/>
              <a:pathLst>
                <a:path w="589" h="9212" extrusionOk="0">
                  <a:moveTo>
                    <a:pt x="0" y="1"/>
                  </a:moveTo>
                  <a:lnTo>
                    <a:pt x="0" y="9212"/>
                  </a:lnTo>
                  <a:lnTo>
                    <a:pt x="589" y="9212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193;p64">
              <a:extLst>
                <a:ext uri="{FF2B5EF4-FFF2-40B4-BE49-F238E27FC236}">
                  <a16:creationId xmlns:a16="http://schemas.microsoft.com/office/drawing/2014/main" id="{F1BE72D9-BD54-40E9-BCCA-89E9E0C961ED}"/>
                </a:ext>
              </a:extLst>
            </p:cNvPr>
            <p:cNvSpPr/>
            <p:nvPr/>
          </p:nvSpPr>
          <p:spPr>
            <a:xfrm>
              <a:off x="2860325" y="4309025"/>
              <a:ext cx="14750" cy="563275"/>
            </a:xfrm>
            <a:custGeom>
              <a:avLst/>
              <a:gdLst/>
              <a:ahLst/>
              <a:cxnLst/>
              <a:rect l="l" t="t" r="r" b="b"/>
              <a:pathLst>
                <a:path w="590" h="22531" extrusionOk="0">
                  <a:moveTo>
                    <a:pt x="1" y="0"/>
                  </a:moveTo>
                  <a:lnTo>
                    <a:pt x="1" y="22531"/>
                  </a:lnTo>
                  <a:lnTo>
                    <a:pt x="589" y="2253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194;p64">
              <a:extLst>
                <a:ext uri="{FF2B5EF4-FFF2-40B4-BE49-F238E27FC236}">
                  <a16:creationId xmlns:a16="http://schemas.microsoft.com/office/drawing/2014/main" id="{ACD3C417-D539-4C36-9B14-EACECA7C830F}"/>
                </a:ext>
              </a:extLst>
            </p:cNvPr>
            <p:cNvSpPr/>
            <p:nvPr/>
          </p:nvSpPr>
          <p:spPr>
            <a:xfrm>
              <a:off x="4577075" y="4827050"/>
              <a:ext cx="14750" cy="113825"/>
            </a:xfrm>
            <a:custGeom>
              <a:avLst/>
              <a:gdLst/>
              <a:ahLst/>
              <a:cxnLst/>
              <a:rect l="l" t="t" r="r" b="b"/>
              <a:pathLst>
                <a:path w="590" h="4553" extrusionOk="0">
                  <a:moveTo>
                    <a:pt x="1" y="0"/>
                  </a:moveTo>
                  <a:lnTo>
                    <a:pt x="1" y="4552"/>
                  </a:lnTo>
                  <a:lnTo>
                    <a:pt x="589" y="455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195;p64">
              <a:extLst>
                <a:ext uri="{FF2B5EF4-FFF2-40B4-BE49-F238E27FC236}">
                  <a16:creationId xmlns:a16="http://schemas.microsoft.com/office/drawing/2014/main" id="{49400180-3D5B-44E7-B65A-0F8C68909AF5}"/>
                </a:ext>
              </a:extLst>
            </p:cNvPr>
            <p:cNvSpPr/>
            <p:nvPr/>
          </p:nvSpPr>
          <p:spPr>
            <a:xfrm>
              <a:off x="4577075" y="4559250"/>
              <a:ext cx="14750" cy="232350"/>
            </a:xfrm>
            <a:custGeom>
              <a:avLst/>
              <a:gdLst/>
              <a:ahLst/>
              <a:cxnLst/>
              <a:rect l="l" t="t" r="r" b="b"/>
              <a:pathLst>
                <a:path w="590" h="9294" extrusionOk="0">
                  <a:moveTo>
                    <a:pt x="1" y="0"/>
                  </a:moveTo>
                  <a:lnTo>
                    <a:pt x="1" y="9294"/>
                  </a:lnTo>
                  <a:lnTo>
                    <a:pt x="589" y="929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196;p64">
              <a:extLst>
                <a:ext uri="{FF2B5EF4-FFF2-40B4-BE49-F238E27FC236}">
                  <a16:creationId xmlns:a16="http://schemas.microsoft.com/office/drawing/2014/main" id="{B4209106-7B38-4EEE-968D-60C57D2DC191}"/>
                </a:ext>
              </a:extLst>
            </p:cNvPr>
            <p:cNvSpPr/>
            <p:nvPr/>
          </p:nvSpPr>
          <p:spPr>
            <a:xfrm>
              <a:off x="3826175" y="4495150"/>
              <a:ext cx="14725" cy="125625"/>
            </a:xfrm>
            <a:custGeom>
              <a:avLst/>
              <a:gdLst/>
              <a:ahLst/>
              <a:cxnLst/>
              <a:rect l="l" t="t" r="r" b="b"/>
              <a:pathLst>
                <a:path w="589" h="5025" extrusionOk="0">
                  <a:moveTo>
                    <a:pt x="0" y="1"/>
                  </a:moveTo>
                  <a:lnTo>
                    <a:pt x="0" y="5025"/>
                  </a:lnTo>
                  <a:lnTo>
                    <a:pt x="589" y="5025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197;p64">
              <a:extLst>
                <a:ext uri="{FF2B5EF4-FFF2-40B4-BE49-F238E27FC236}">
                  <a16:creationId xmlns:a16="http://schemas.microsoft.com/office/drawing/2014/main" id="{E34C28DC-73AE-4902-A9F9-DFB47D039E84}"/>
                </a:ext>
              </a:extLst>
            </p:cNvPr>
            <p:cNvSpPr/>
            <p:nvPr/>
          </p:nvSpPr>
          <p:spPr>
            <a:xfrm>
              <a:off x="5396200" y="3909025"/>
              <a:ext cx="14750" cy="230300"/>
            </a:xfrm>
            <a:custGeom>
              <a:avLst/>
              <a:gdLst/>
              <a:ahLst/>
              <a:cxnLst/>
              <a:rect l="l" t="t" r="r" b="b"/>
              <a:pathLst>
                <a:path w="590" h="9212" extrusionOk="0">
                  <a:moveTo>
                    <a:pt x="0" y="0"/>
                  </a:moveTo>
                  <a:lnTo>
                    <a:pt x="0" y="9211"/>
                  </a:lnTo>
                  <a:lnTo>
                    <a:pt x="589" y="921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198;p64">
              <a:extLst>
                <a:ext uri="{FF2B5EF4-FFF2-40B4-BE49-F238E27FC236}">
                  <a16:creationId xmlns:a16="http://schemas.microsoft.com/office/drawing/2014/main" id="{6864725B-52AE-42E8-8308-5C0F67F377A6}"/>
                </a:ext>
              </a:extLst>
            </p:cNvPr>
            <p:cNvSpPr/>
            <p:nvPr/>
          </p:nvSpPr>
          <p:spPr>
            <a:xfrm>
              <a:off x="5689275" y="3417075"/>
              <a:ext cx="14750" cy="1119950"/>
            </a:xfrm>
            <a:custGeom>
              <a:avLst/>
              <a:gdLst/>
              <a:ahLst/>
              <a:cxnLst/>
              <a:rect l="l" t="t" r="r" b="b"/>
              <a:pathLst>
                <a:path w="590" h="44798" extrusionOk="0">
                  <a:moveTo>
                    <a:pt x="0" y="1"/>
                  </a:moveTo>
                  <a:lnTo>
                    <a:pt x="0" y="44798"/>
                  </a:lnTo>
                  <a:lnTo>
                    <a:pt x="589" y="447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199;p64">
              <a:extLst>
                <a:ext uri="{FF2B5EF4-FFF2-40B4-BE49-F238E27FC236}">
                  <a16:creationId xmlns:a16="http://schemas.microsoft.com/office/drawing/2014/main" id="{9F029B39-3972-403F-8164-A37803B5E11B}"/>
                </a:ext>
              </a:extLst>
            </p:cNvPr>
            <p:cNvSpPr/>
            <p:nvPr/>
          </p:nvSpPr>
          <p:spPr>
            <a:xfrm>
              <a:off x="2172400" y="3522075"/>
              <a:ext cx="14750" cy="271825"/>
            </a:xfrm>
            <a:custGeom>
              <a:avLst/>
              <a:gdLst/>
              <a:ahLst/>
              <a:cxnLst/>
              <a:rect l="l" t="t" r="r" b="b"/>
              <a:pathLst>
                <a:path w="590" h="10873" extrusionOk="0">
                  <a:moveTo>
                    <a:pt x="1" y="1"/>
                  </a:moveTo>
                  <a:lnTo>
                    <a:pt x="1" y="10873"/>
                  </a:lnTo>
                  <a:lnTo>
                    <a:pt x="590" y="10873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200;p64">
              <a:extLst>
                <a:ext uri="{FF2B5EF4-FFF2-40B4-BE49-F238E27FC236}">
                  <a16:creationId xmlns:a16="http://schemas.microsoft.com/office/drawing/2014/main" id="{825E72E4-1BF2-4EDF-A364-32289418EDC2}"/>
                </a:ext>
              </a:extLst>
            </p:cNvPr>
            <p:cNvSpPr/>
            <p:nvPr/>
          </p:nvSpPr>
          <p:spPr>
            <a:xfrm>
              <a:off x="4837850" y="2968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201;p64">
              <a:extLst>
                <a:ext uri="{FF2B5EF4-FFF2-40B4-BE49-F238E27FC236}">
                  <a16:creationId xmlns:a16="http://schemas.microsoft.com/office/drawing/2014/main" id="{02D59719-80A9-4074-988B-60F99D92B0F1}"/>
                </a:ext>
              </a:extLst>
            </p:cNvPr>
            <p:cNvSpPr/>
            <p:nvPr/>
          </p:nvSpPr>
          <p:spPr>
            <a:xfrm>
              <a:off x="4830525" y="296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90"/>
                  </a:moveTo>
                  <a:lnTo>
                    <a:pt x="2797" y="7395"/>
                  </a:lnTo>
                  <a:lnTo>
                    <a:pt x="589" y="7395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202;p64">
              <a:extLst>
                <a:ext uri="{FF2B5EF4-FFF2-40B4-BE49-F238E27FC236}">
                  <a16:creationId xmlns:a16="http://schemas.microsoft.com/office/drawing/2014/main" id="{6780D406-6212-4B7B-B717-A573A6BA8F41}"/>
                </a:ext>
              </a:extLst>
            </p:cNvPr>
            <p:cNvSpPr/>
            <p:nvPr/>
          </p:nvSpPr>
          <p:spPr>
            <a:xfrm>
              <a:off x="3019925" y="1595025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203;p64">
              <a:extLst>
                <a:ext uri="{FF2B5EF4-FFF2-40B4-BE49-F238E27FC236}">
                  <a16:creationId xmlns:a16="http://schemas.microsoft.com/office/drawing/2014/main" id="{84CC3FBB-D427-434D-B789-0F903F62FE45}"/>
                </a:ext>
              </a:extLst>
            </p:cNvPr>
            <p:cNvSpPr/>
            <p:nvPr/>
          </p:nvSpPr>
          <p:spPr>
            <a:xfrm>
              <a:off x="3012575" y="1587675"/>
              <a:ext cx="1855600" cy="413525"/>
            </a:xfrm>
            <a:custGeom>
              <a:avLst/>
              <a:gdLst/>
              <a:ahLst/>
              <a:cxnLst/>
              <a:rect l="l" t="t" r="r" b="b"/>
              <a:pathLst>
                <a:path w="74224" h="16541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40"/>
                  </a:lnTo>
                  <a:lnTo>
                    <a:pt x="74224" y="16540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204;p64">
              <a:extLst>
                <a:ext uri="{FF2B5EF4-FFF2-40B4-BE49-F238E27FC236}">
                  <a16:creationId xmlns:a16="http://schemas.microsoft.com/office/drawing/2014/main" id="{12C7F23E-D898-4D06-B402-0A3CBB785592}"/>
                </a:ext>
              </a:extLst>
            </p:cNvPr>
            <p:cNvSpPr/>
            <p:nvPr/>
          </p:nvSpPr>
          <p:spPr>
            <a:xfrm>
              <a:off x="4837850" y="4059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205;p64">
              <a:extLst>
                <a:ext uri="{FF2B5EF4-FFF2-40B4-BE49-F238E27FC236}">
                  <a16:creationId xmlns:a16="http://schemas.microsoft.com/office/drawing/2014/main" id="{715CDD3A-4201-44CA-B677-EB110C70F0D9}"/>
                </a:ext>
              </a:extLst>
            </p:cNvPr>
            <p:cNvSpPr/>
            <p:nvPr/>
          </p:nvSpPr>
          <p:spPr>
            <a:xfrm>
              <a:off x="4830525" y="4051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88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8"/>
                  </a:lnTo>
                  <a:close/>
                  <a:moveTo>
                    <a:pt x="0" y="0"/>
                  </a:moveTo>
                  <a:lnTo>
                    <a:pt x="0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206;p64">
              <a:extLst>
                <a:ext uri="{FF2B5EF4-FFF2-40B4-BE49-F238E27FC236}">
                  <a16:creationId xmlns:a16="http://schemas.microsoft.com/office/drawing/2014/main" id="{480C3B27-4A18-40ED-BB5F-6B4E0EAF9D19}"/>
                </a:ext>
              </a:extLst>
            </p:cNvPr>
            <p:cNvSpPr/>
            <p:nvPr/>
          </p:nvSpPr>
          <p:spPr>
            <a:xfrm>
              <a:off x="2966825" y="40591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207;p64">
              <a:extLst>
                <a:ext uri="{FF2B5EF4-FFF2-40B4-BE49-F238E27FC236}">
                  <a16:creationId xmlns:a16="http://schemas.microsoft.com/office/drawing/2014/main" id="{76E4763A-34FA-41EF-8306-BDC340E191CE}"/>
                </a:ext>
              </a:extLst>
            </p:cNvPr>
            <p:cNvSpPr/>
            <p:nvPr/>
          </p:nvSpPr>
          <p:spPr>
            <a:xfrm>
              <a:off x="2959450" y="4051825"/>
              <a:ext cx="84700" cy="199625"/>
            </a:xfrm>
            <a:custGeom>
              <a:avLst/>
              <a:gdLst/>
              <a:ahLst/>
              <a:cxnLst/>
              <a:rect l="l" t="t" r="r" b="b"/>
              <a:pathLst>
                <a:path w="3388" h="7985" extrusionOk="0">
                  <a:moveTo>
                    <a:pt x="2799" y="588"/>
                  </a:moveTo>
                  <a:lnTo>
                    <a:pt x="2799" y="7394"/>
                  </a:lnTo>
                  <a:lnTo>
                    <a:pt x="590" y="7394"/>
                  </a:lnTo>
                  <a:lnTo>
                    <a:pt x="591" y="588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8" y="7984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208;p64">
              <a:extLst>
                <a:ext uri="{FF2B5EF4-FFF2-40B4-BE49-F238E27FC236}">
                  <a16:creationId xmlns:a16="http://schemas.microsoft.com/office/drawing/2014/main" id="{36047BAF-52BD-4E5F-A848-6AF4CD414C80}"/>
                </a:ext>
              </a:extLst>
            </p:cNvPr>
            <p:cNvSpPr/>
            <p:nvPr/>
          </p:nvSpPr>
          <p:spPr>
            <a:xfrm>
              <a:off x="2956625" y="1898175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209;p64">
              <a:extLst>
                <a:ext uri="{FF2B5EF4-FFF2-40B4-BE49-F238E27FC236}">
                  <a16:creationId xmlns:a16="http://schemas.microsoft.com/office/drawing/2014/main" id="{2BD061E5-7E4E-4D9D-82C8-8A78A3B54512}"/>
                </a:ext>
              </a:extLst>
            </p:cNvPr>
            <p:cNvSpPr/>
            <p:nvPr/>
          </p:nvSpPr>
          <p:spPr>
            <a:xfrm>
              <a:off x="2949275" y="1890825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89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210;p64">
              <a:extLst>
                <a:ext uri="{FF2B5EF4-FFF2-40B4-BE49-F238E27FC236}">
                  <a16:creationId xmlns:a16="http://schemas.microsoft.com/office/drawing/2014/main" id="{80BE3179-5771-4A13-A800-635135A4F22E}"/>
                </a:ext>
              </a:extLst>
            </p:cNvPr>
            <p:cNvSpPr/>
            <p:nvPr/>
          </p:nvSpPr>
          <p:spPr>
            <a:xfrm>
              <a:off x="2956625" y="35206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211;p64">
              <a:extLst>
                <a:ext uri="{FF2B5EF4-FFF2-40B4-BE49-F238E27FC236}">
                  <a16:creationId xmlns:a16="http://schemas.microsoft.com/office/drawing/2014/main" id="{3773B329-C295-4FAB-B755-06FAC646B673}"/>
                </a:ext>
              </a:extLst>
            </p:cNvPr>
            <p:cNvSpPr/>
            <p:nvPr/>
          </p:nvSpPr>
          <p:spPr>
            <a:xfrm>
              <a:off x="2949275" y="3513300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90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212;p64">
              <a:extLst>
                <a:ext uri="{FF2B5EF4-FFF2-40B4-BE49-F238E27FC236}">
                  <a16:creationId xmlns:a16="http://schemas.microsoft.com/office/drawing/2014/main" id="{36350EFB-5D48-47AC-A627-926EEDBD5881}"/>
                </a:ext>
              </a:extLst>
            </p:cNvPr>
            <p:cNvSpPr/>
            <p:nvPr/>
          </p:nvSpPr>
          <p:spPr>
            <a:xfrm>
              <a:off x="2956625" y="29670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213;p64">
              <a:extLst>
                <a:ext uri="{FF2B5EF4-FFF2-40B4-BE49-F238E27FC236}">
                  <a16:creationId xmlns:a16="http://schemas.microsoft.com/office/drawing/2014/main" id="{0FC9E810-EEA7-42F9-B374-A46512187A51}"/>
                </a:ext>
              </a:extLst>
            </p:cNvPr>
            <p:cNvSpPr/>
            <p:nvPr/>
          </p:nvSpPr>
          <p:spPr>
            <a:xfrm>
              <a:off x="2949275" y="2959725"/>
              <a:ext cx="84650" cy="199600"/>
            </a:xfrm>
            <a:custGeom>
              <a:avLst/>
              <a:gdLst/>
              <a:ahLst/>
              <a:cxnLst/>
              <a:rect l="l" t="t" r="r" b="b"/>
              <a:pathLst>
                <a:path w="3386" h="7984" extrusionOk="0">
                  <a:moveTo>
                    <a:pt x="2797" y="589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214;p64">
              <a:extLst>
                <a:ext uri="{FF2B5EF4-FFF2-40B4-BE49-F238E27FC236}">
                  <a16:creationId xmlns:a16="http://schemas.microsoft.com/office/drawing/2014/main" id="{04C35A5D-0BD4-458B-A766-B9F1DA12F92D}"/>
                </a:ext>
              </a:extLst>
            </p:cNvPr>
            <p:cNvSpPr/>
            <p:nvPr/>
          </p:nvSpPr>
          <p:spPr>
            <a:xfrm>
              <a:off x="4855675" y="1898175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215;p64">
              <a:extLst>
                <a:ext uri="{FF2B5EF4-FFF2-40B4-BE49-F238E27FC236}">
                  <a16:creationId xmlns:a16="http://schemas.microsoft.com/office/drawing/2014/main" id="{FDE6FDE3-2301-43B9-8CA1-907EADD5DFF0}"/>
                </a:ext>
              </a:extLst>
            </p:cNvPr>
            <p:cNvSpPr/>
            <p:nvPr/>
          </p:nvSpPr>
          <p:spPr>
            <a:xfrm>
              <a:off x="4848325" y="189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89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216;p64">
              <a:extLst>
                <a:ext uri="{FF2B5EF4-FFF2-40B4-BE49-F238E27FC236}">
                  <a16:creationId xmlns:a16="http://schemas.microsoft.com/office/drawing/2014/main" id="{9BA744F6-2BD3-4606-8A59-4B3E5B672D52}"/>
                </a:ext>
              </a:extLst>
            </p:cNvPr>
            <p:cNvSpPr/>
            <p:nvPr/>
          </p:nvSpPr>
          <p:spPr>
            <a:xfrm>
              <a:off x="4855675" y="3520650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217;p64">
              <a:extLst>
                <a:ext uri="{FF2B5EF4-FFF2-40B4-BE49-F238E27FC236}">
                  <a16:creationId xmlns:a16="http://schemas.microsoft.com/office/drawing/2014/main" id="{1ADA45B2-635A-4A79-959E-03EE98F8092D}"/>
                </a:ext>
              </a:extLst>
            </p:cNvPr>
            <p:cNvSpPr/>
            <p:nvPr/>
          </p:nvSpPr>
          <p:spPr>
            <a:xfrm>
              <a:off x="4848325" y="3513300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90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218;p64">
              <a:extLst>
                <a:ext uri="{FF2B5EF4-FFF2-40B4-BE49-F238E27FC236}">
                  <a16:creationId xmlns:a16="http://schemas.microsoft.com/office/drawing/2014/main" id="{4569E012-0A59-476C-902A-C3363875E628}"/>
                </a:ext>
              </a:extLst>
            </p:cNvPr>
            <p:cNvSpPr/>
            <p:nvPr/>
          </p:nvSpPr>
          <p:spPr>
            <a:xfrm>
              <a:off x="2956625" y="24316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219;p64">
              <a:extLst>
                <a:ext uri="{FF2B5EF4-FFF2-40B4-BE49-F238E27FC236}">
                  <a16:creationId xmlns:a16="http://schemas.microsoft.com/office/drawing/2014/main" id="{8045845B-79C4-40AA-B396-DD901406D36A}"/>
                </a:ext>
              </a:extLst>
            </p:cNvPr>
            <p:cNvSpPr/>
            <p:nvPr/>
          </p:nvSpPr>
          <p:spPr>
            <a:xfrm>
              <a:off x="2949275" y="2424300"/>
              <a:ext cx="84650" cy="199650"/>
            </a:xfrm>
            <a:custGeom>
              <a:avLst/>
              <a:gdLst/>
              <a:ahLst/>
              <a:cxnLst/>
              <a:rect l="l" t="t" r="r" b="b"/>
              <a:pathLst>
                <a:path w="3386" h="7986" extrusionOk="0">
                  <a:moveTo>
                    <a:pt x="2797" y="589"/>
                  </a:moveTo>
                  <a:lnTo>
                    <a:pt x="2797" y="7397"/>
                  </a:lnTo>
                  <a:lnTo>
                    <a:pt x="589" y="7397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220;p64">
              <a:extLst>
                <a:ext uri="{FF2B5EF4-FFF2-40B4-BE49-F238E27FC236}">
                  <a16:creationId xmlns:a16="http://schemas.microsoft.com/office/drawing/2014/main" id="{6349AE4A-2046-4F22-B08B-4B9C3B27DCF9}"/>
                </a:ext>
              </a:extLst>
            </p:cNvPr>
            <p:cNvSpPr/>
            <p:nvPr/>
          </p:nvSpPr>
          <p:spPr>
            <a:xfrm>
              <a:off x="4855675" y="24316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221;p64">
              <a:extLst>
                <a:ext uri="{FF2B5EF4-FFF2-40B4-BE49-F238E27FC236}">
                  <a16:creationId xmlns:a16="http://schemas.microsoft.com/office/drawing/2014/main" id="{8FC296C6-4B78-4AE4-BA21-E83155EF1386}"/>
                </a:ext>
              </a:extLst>
            </p:cNvPr>
            <p:cNvSpPr/>
            <p:nvPr/>
          </p:nvSpPr>
          <p:spPr>
            <a:xfrm>
              <a:off x="4848325" y="2424300"/>
              <a:ext cx="84675" cy="199650"/>
            </a:xfrm>
            <a:custGeom>
              <a:avLst/>
              <a:gdLst/>
              <a:ahLst/>
              <a:cxnLst/>
              <a:rect l="l" t="t" r="r" b="b"/>
              <a:pathLst>
                <a:path w="3387" h="7986" extrusionOk="0">
                  <a:moveTo>
                    <a:pt x="2798" y="589"/>
                  </a:moveTo>
                  <a:lnTo>
                    <a:pt x="2798" y="7397"/>
                  </a:lnTo>
                  <a:lnTo>
                    <a:pt x="590" y="7397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222;p64">
              <a:extLst>
                <a:ext uri="{FF2B5EF4-FFF2-40B4-BE49-F238E27FC236}">
                  <a16:creationId xmlns:a16="http://schemas.microsoft.com/office/drawing/2014/main" id="{966EE45B-5723-4C66-9BF3-146637786DDE}"/>
                </a:ext>
              </a:extLst>
            </p:cNvPr>
            <p:cNvSpPr/>
            <p:nvPr/>
          </p:nvSpPr>
          <p:spPr>
            <a:xfrm>
              <a:off x="3019925" y="179590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223;p64">
              <a:extLst>
                <a:ext uri="{FF2B5EF4-FFF2-40B4-BE49-F238E27FC236}">
                  <a16:creationId xmlns:a16="http://schemas.microsoft.com/office/drawing/2014/main" id="{6A84BED6-036B-4D27-88A4-9F5925FC64B6}"/>
                </a:ext>
              </a:extLst>
            </p:cNvPr>
            <p:cNvSpPr/>
            <p:nvPr/>
          </p:nvSpPr>
          <p:spPr>
            <a:xfrm>
              <a:off x="3012575" y="1788525"/>
              <a:ext cx="1855600" cy="413500"/>
            </a:xfrm>
            <a:custGeom>
              <a:avLst/>
              <a:gdLst/>
              <a:ahLst/>
              <a:cxnLst/>
              <a:rect l="l" t="t" r="r" b="b"/>
              <a:pathLst>
                <a:path w="74224" h="16540" extrusionOk="0">
                  <a:moveTo>
                    <a:pt x="73635" y="589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224;p64">
              <a:extLst>
                <a:ext uri="{FF2B5EF4-FFF2-40B4-BE49-F238E27FC236}">
                  <a16:creationId xmlns:a16="http://schemas.microsoft.com/office/drawing/2014/main" id="{1A3A0C78-F68A-4562-B07A-3E3B149A77BD}"/>
                </a:ext>
              </a:extLst>
            </p:cNvPr>
            <p:cNvSpPr/>
            <p:nvPr/>
          </p:nvSpPr>
          <p:spPr>
            <a:xfrm>
              <a:off x="3409425" y="189762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225;p64">
              <a:extLst>
                <a:ext uri="{FF2B5EF4-FFF2-40B4-BE49-F238E27FC236}">
                  <a16:creationId xmlns:a16="http://schemas.microsoft.com/office/drawing/2014/main" id="{B7518076-5078-4FEC-A1EA-D354626297C1}"/>
                </a:ext>
              </a:extLst>
            </p:cNvPr>
            <p:cNvSpPr/>
            <p:nvPr/>
          </p:nvSpPr>
          <p:spPr>
            <a:xfrm>
              <a:off x="3402075" y="1890250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226;p64">
              <a:extLst>
                <a:ext uri="{FF2B5EF4-FFF2-40B4-BE49-F238E27FC236}">
                  <a16:creationId xmlns:a16="http://schemas.microsoft.com/office/drawing/2014/main" id="{21CB3CDE-FCB5-48D4-9D04-1B9D7F073997}"/>
                </a:ext>
              </a:extLst>
            </p:cNvPr>
            <p:cNvSpPr/>
            <p:nvPr/>
          </p:nvSpPr>
          <p:spPr>
            <a:xfrm>
              <a:off x="3248250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227;p64">
              <a:extLst>
                <a:ext uri="{FF2B5EF4-FFF2-40B4-BE49-F238E27FC236}">
                  <a16:creationId xmlns:a16="http://schemas.microsoft.com/office/drawing/2014/main" id="{47606CEB-93E3-4AF1-B1E2-A1BF14C73316}"/>
                </a:ext>
              </a:extLst>
            </p:cNvPr>
            <p:cNvSpPr/>
            <p:nvPr/>
          </p:nvSpPr>
          <p:spPr>
            <a:xfrm>
              <a:off x="3240875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228;p64">
              <a:extLst>
                <a:ext uri="{FF2B5EF4-FFF2-40B4-BE49-F238E27FC236}">
                  <a16:creationId xmlns:a16="http://schemas.microsoft.com/office/drawing/2014/main" id="{FCB0DEBC-65A1-4F42-A569-EFFC9FB974A2}"/>
                </a:ext>
              </a:extLst>
            </p:cNvPr>
            <p:cNvSpPr/>
            <p:nvPr/>
          </p:nvSpPr>
          <p:spPr>
            <a:xfrm>
              <a:off x="3108475" y="189762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229;p64">
              <a:extLst>
                <a:ext uri="{FF2B5EF4-FFF2-40B4-BE49-F238E27FC236}">
                  <a16:creationId xmlns:a16="http://schemas.microsoft.com/office/drawing/2014/main" id="{EB4FC702-C6F4-43D0-A8C7-4BB592BC9A10}"/>
                </a:ext>
              </a:extLst>
            </p:cNvPr>
            <p:cNvSpPr/>
            <p:nvPr/>
          </p:nvSpPr>
          <p:spPr>
            <a:xfrm>
              <a:off x="3101100" y="1890250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230;p64">
              <a:extLst>
                <a:ext uri="{FF2B5EF4-FFF2-40B4-BE49-F238E27FC236}">
                  <a16:creationId xmlns:a16="http://schemas.microsoft.com/office/drawing/2014/main" id="{D3EDACC3-CF40-4E9C-8929-81A090222B36}"/>
                </a:ext>
              </a:extLst>
            </p:cNvPr>
            <p:cNvSpPr/>
            <p:nvPr/>
          </p:nvSpPr>
          <p:spPr>
            <a:xfrm>
              <a:off x="3570625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231;p64">
              <a:extLst>
                <a:ext uri="{FF2B5EF4-FFF2-40B4-BE49-F238E27FC236}">
                  <a16:creationId xmlns:a16="http://schemas.microsoft.com/office/drawing/2014/main" id="{B24BFEC2-1E36-4965-9E70-926155FD72BA}"/>
                </a:ext>
              </a:extLst>
            </p:cNvPr>
            <p:cNvSpPr/>
            <p:nvPr/>
          </p:nvSpPr>
          <p:spPr>
            <a:xfrm>
              <a:off x="3563250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232;p64">
              <a:extLst>
                <a:ext uri="{FF2B5EF4-FFF2-40B4-BE49-F238E27FC236}">
                  <a16:creationId xmlns:a16="http://schemas.microsoft.com/office/drawing/2014/main" id="{402DAA91-621E-480B-B36B-DA67BAC2B007}"/>
                </a:ext>
              </a:extLst>
            </p:cNvPr>
            <p:cNvSpPr/>
            <p:nvPr/>
          </p:nvSpPr>
          <p:spPr>
            <a:xfrm>
              <a:off x="3731775" y="189762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233;p64">
              <a:extLst>
                <a:ext uri="{FF2B5EF4-FFF2-40B4-BE49-F238E27FC236}">
                  <a16:creationId xmlns:a16="http://schemas.microsoft.com/office/drawing/2014/main" id="{0019E180-CE2E-46B4-9A46-CF9F3F8CA0F9}"/>
                </a:ext>
              </a:extLst>
            </p:cNvPr>
            <p:cNvSpPr/>
            <p:nvPr/>
          </p:nvSpPr>
          <p:spPr>
            <a:xfrm>
              <a:off x="3724425" y="1890250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234;p64">
              <a:extLst>
                <a:ext uri="{FF2B5EF4-FFF2-40B4-BE49-F238E27FC236}">
                  <a16:creationId xmlns:a16="http://schemas.microsoft.com/office/drawing/2014/main" id="{C83ACB5D-C9AA-4F53-B7C2-D4CB202178F3}"/>
                </a:ext>
              </a:extLst>
            </p:cNvPr>
            <p:cNvSpPr/>
            <p:nvPr/>
          </p:nvSpPr>
          <p:spPr>
            <a:xfrm>
              <a:off x="4499825" y="1937575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8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8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35;p64">
              <a:extLst>
                <a:ext uri="{FF2B5EF4-FFF2-40B4-BE49-F238E27FC236}">
                  <a16:creationId xmlns:a16="http://schemas.microsoft.com/office/drawing/2014/main" id="{5EC2403F-D94E-467C-9719-801F76D4C507}"/>
                </a:ext>
              </a:extLst>
            </p:cNvPr>
            <p:cNvSpPr/>
            <p:nvPr/>
          </p:nvSpPr>
          <p:spPr>
            <a:xfrm>
              <a:off x="4492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cubicBezTo>
                    <a:pt x="3187" y="590"/>
                    <a:pt x="3936" y="1339"/>
                    <a:pt x="3936" y="2263"/>
                  </a:cubicBezTo>
                  <a:cubicBezTo>
                    <a:pt x="3936" y="2940"/>
                    <a:pt x="3529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7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3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3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36;p64">
              <a:extLst>
                <a:ext uri="{FF2B5EF4-FFF2-40B4-BE49-F238E27FC236}">
                  <a16:creationId xmlns:a16="http://schemas.microsoft.com/office/drawing/2014/main" id="{2E4B1C9A-0E3F-4C95-AE97-906F82ADC544}"/>
                </a:ext>
              </a:extLst>
            </p:cNvPr>
            <p:cNvSpPr/>
            <p:nvPr/>
          </p:nvSpPr>
          <p:spPr>
            <a:xfrm>
              <a:off x="4688675" y="1937550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0"/>
                  </a:moveTo>
                  <a:cubicBezTo>
                    <a:pt x="1612" y="0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37;p64">
              <a:extLst>
                <a:ext uri="{FF2B5EF4-FFF2-40B4-BE49-F238E27FC236}">
                  <a16:creationId xmlns:a16="http://schemas.microsoft.com/office/drawing/2014/main" id="{FF3BB099-091D-43D8-B9C0-062612DE207D}"/>
                </a:ext>
              </a:extLst>
            </p:cNvPr>
            <p:cNvSpPr/>
            <p:nvPr/>
          </p:nvSpPr>
          <p:spPr>
            <a:xfrm>
              <a:off x="4685200" y="1930200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cubicBezTo>
                    <a:pt x="3187" y="590"/>
                    <a:pt x="3935" y="1339"/>
                    <a:pt x="3936" y="2262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7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0" y="1016"/>
                    <a:pt x="0" y="2263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38;p64">
              <a:extLst>
                <a:ext uri="{FF2B5EF4-FFF2-40B4-BE49-F238E27FC236}">
                  <a16:creationId xmlns:a16="http://schemas.microsoft.com/office/drawing/2014/main" id="{6684007B-2783-4A45-9304-9CCA1DBC6D17}"/>
                </a:ext>
              </a:extLst>
            </p:cNvPr>
            <p:cNvSpPr/>
            <p:nvPr/>
          </p:nvSpPr>
          <p:spPr>
            <a:xfrm>
              <a:off x="4212825" y="1937575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8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8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39;p64">
              <a:extLst>
                <a:ext uri="{FF2B5EF4-FFF2-40B4-BE49-F238E27FC236}">
                  <a16:creationId xmlns:a16="http://schemas.microsoft.com/office/drawing/2014/main" id="{B37FBD7A-C3BA-44C9-809C-D9D3D942A50E}"/>
                </a:ext>
              </a:extLst>
            </p:cNvPr>
            <p:cNvSpPr/>
            <p:nvPr/>
          </p:nvSpPr>
          <p:spPr>
            <a:xfrm>
              <a:off x="4205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2" y="589"/>
                  </a:moveTo>
                  <a:cubicBezTo>
                    <a:pt x="3186" y="590"/>
                    <a:pt x="3935" y="1339"/>
                    <a:pt x="3936" y="2263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1" y="2967"/>
                    <a:pt x="457" y="2248"/>
                    <a:pt x="716" y="1623"/>
                  </a:cubicBezTo>
                  <a:cubicBezTo>
                    <a:pt x="975" y="997"/>
                    <a:pt x="1585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1" y="1016"/>
                    <a:pt x="1" y="2263"/>
                  </a:cubicBezTo>
                  <a:cubicBezTo>
                    <a:pt x="1" y="3510"/>
                    <a:pt x="1015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40;p64">
              <a:extLst>
                <a:ext uri="{FF2B5EF4-FFF2-40B4-BE49-F238E27FC236}">
                  <a16:creationId xmlns:a16="http://schemas.microsoft.com/office/drawing/2014/main" id="{F4D13A71-6AFB-49B5-AAA1-17F14F5323FB}"/>
                </a:ext>
              </a:extLst>
            </p:cNvPr>
            <p:cNvSpPr/>
            <p:nvPr/>
          </p:nvSpPr>
          <p:spPr>
            <a:xfrm>
              <a:off x="3089800" y="219462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41;p64">
              <a:extLst>
                <a:ext uri="{FF2B5EF4-FFF2-40B4-BE49-F238E27FC236}">
                  <a16:creationId xmlns:a16="http://schemas.microsoft.com/office/drawing/2014/main" id="{976526DE-36F2-445D-9D2C-220DAEEA0373}"/>
                </a:ext>
              </a:extLst>
            </p:cNvPr>
            <p:cNvSpPr/>
            <p:nvPr/>
          </p:nvSpPr>
          <p:spPr>
            <a:xfrm>
              <a:off x="3082425" y="218727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42;p64">
              <a:extLst>
                <a:ext uri="{FF2B5EF4-FFF2-40B4-BE49-F238E27FC236}">
                  <a16:creationId xmlns:a16="http://schemas.microsoft.com/office/drawing/2014/main" id="{699F63A8-7BEC-4811-A1C1-16F15EB7CB3E}"/>
                </a:ext>
              </a:extLst>
            </p:cNvPr>
            <p:cNvSpPr/>
            <p:nvPr/>
          </p:nvSpPr>
          <p:spPr>
            <a:xfrm>
              <a:off x="3019925" y="2331175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43;p64">
              <a:extLst>
                <a:ext uri="{FF2B5EF4-FFF2-40B4-BE49-F238E27FC236}">
                  <a16:creationId xmlns:a16="http://schemas.microsoft.com/office/drawing/2014/main" id="{C66CECBD-AA92-4BA4-B31B-E7A63E250594}"/>
                </a:ext>
              </a:extLst>
            </p:cNvPr>
            <p:cNvSpPr/>
            <p:nvPr/>
          </p:nvSpPr>
          <p:spPr>
            <a:xfrm>
              <a:off x="3012575" y="232382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44;p64">
              <a:extLst>
                <a:ext uri="{FF2B5EF4-FFF2-40B4-BE49-F238E27FC236}">
                  <a16:creationId xmlns:a16="http://schemas.microsoft.com/office/drawing/2014/main" id="{D61C9E65-60AD-445E-8214-F0FECD3CB880}"/>
                </a:ext>
              </a:extLst>
            </p:cNvPr>
            <p:cNvSpPr/>
            <p:nvPr/>
          </p:nvSpPr>
          <p:spPr>
            <a:xfrm>
              <a:off x="3248250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45;p64">
              <a:extLst>
                <a:ext uri="{FF2B5EF4-FFF2-40B4-BE49-F238E27FC236}">
                  <a16:creationId xmlns:a16="http://schemas.microsoft.com/office/drawing/2014/main" id="{4AB9256E-CF84-4306-B7AC-52B4E1F447ED}"/>
                </a:ext>
              </a:extLst>
            </p:cNvPr>
            <p:cNvSpPr/>
            <p:nvPr/>
          </p:nvSpPr>
          <p:spPr>
            <a:xfrm>
              <a:off x="3240875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46;p64">
              <a:extLst>
                <a:ext uri="{FF2B5EF4-FFF2-40B4-BE49-F238E27FC236}">
                  <a16:creationId xmlns:a16="http://schemas.microsoft.com/office/drawing/2014/main" id="{AE0D40D4-84BC-4A81-9692-F07473AA5E25}"/>
                </a:ext>
              </a:extLst>
            </p:cNvPr>
            <p:cNvSpPr/>
            <p:nvPr/>
          </p:nvSpPr>
          <p:spPr>
            <a:xfrm>
              <a:off x="3570625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47;p64">
              <a:extLst>
                <a:ext uri="{FF2B5EF4-FFF2-40B4-BE49-F238E27FC236}">
                  <a16:creationId xmlns:a16="http://schemas.microsoft.com/office/drawing/2014/main" id="{42922F21-4585-40F7-AC95-1F5D79F37201}"/>
                </a:ext>
              </a:extLst>
            </p:cNvPr>
            <p:cNvSpPr/>
            <p:nvPr/>
          </p:nvSpPr>
          <p:spPr>
            <a:xfrm>
              <a:off x="3563250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248;p64">
              <a:extLst>
                <a:ext uri="{FF2B5EF4-FFF2-40B4-BE49-F238E27FC236}">
                  <a16:creationId xmlns:a16="http://schemas.microsoft.com/office/drawing/2014/main" id="{DCEE03AF-F996-41C9-A21C-F9DA181766A7}"/>
                </a:ext>
              </a:extLst>
            </p:cNvPr>
            <p:cNvSpPr/>
            <p:nvPr/>
          </p:nvSpPr>
          <p:spPr>
            <a:xfrm>
              <a:off x="3409425" y="2432900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249;p64">
              <a:extLst>
                <a:ext uri="{FF2B5EF4-FFF2-40B4-BE49-F238E27FC236}">
                  <a16:creationId xmlns:a16="http://schemas.microsoft.com/office/drawing/2014/main" id="{1D2A8355-48B8-43CE-BBBA-99B8B5E73FD0}"/>
                </a:ext>
              </a:extLst>
            </p:cNvPr>
            <p:cNvSpPr/>
            <p:nvPr/>
          </p:nvSpPr>
          <p:spPr>
            <a:xfrm>
              <a:off x="3402075" y="2425525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50;p64">
              <a:extLst>
                <a:ext uri="{FF2B5EF4-FFF2-40B4-BE49-F238E27FC236}">
                  <a16:creationId xmlns:a16="http://schemas.microsoft.com/office/drawing/2014/main" id="{FE39D257-8EB7-4647-8848-7D45496AD506}"/>
                </a:ext>
              </a:extLst>
            </p:cNvPr>
            <p:cNvSpPr/>
            <p:nvPr/>
          </p:nvSpPr>
          <p:spPr>
            <a:xfrm>
              <a:off x="3108475" y="2432900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251;p64">
              <a:extLst>
                <a:ext uri="{FF2B5EF4-FFF2-40B4-BE49-F238E27FC236}">
                  <a16:creationId xmlns:a16="http://schemas.microsoft.com/office/drawing/2014/main" id="{95943388-9D4C-47BC-BC96-30EDF73AC7E3}"/>
                </a:ext>
              </a:extLst>
            </p:cNvPr>
            <p:cNvSpPr/>
            <p:nvPr/>
          </p:nvSpPr>
          <p:spPr>
            <a:xfrm>
              <a:off x="3101100" y="2425525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252;p64">
              <a:extLst>
                <a:ext uri="{FF2B5EF4-FFF2-40B4-BE49-F238E27FC236}">
                  <a16:creationId xmlns:a16="http://schemas.microsoft.com/office/drawing/2014/main" id="{F1595276-44B5-449F-8CF7-46503597F63C}"/>
                </a:ext>
              </a:extLst>
            </p:cNvPr>
            <p:cNvSpPr/>
            <p:nvPr/>
          </p:nvSpPr>
          <p:spPr>
            <a:xfrm>
              <a:off x="3731775" y="2432900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53;p64">
              <a:extLst>
                <a:ext uri="{FF2B5EF4-FFF2-40B4-BE49-F238E27FC236}">
                  <a16:creationId xmlns:a16="http://schemas.microsoft.com/office/drawing/2014/main" id="{890ACFF3-9955-48B6-89E1-DCE5037513D5}"/>
                </a:ext>
              </a:extLst>
            </p:cNvPr>
            <p:cNvSpPr/>
            <p:nvPr/>
          </p:nvSpPr>
          <p:spPr>
            <a:xfrm>
              <a:off x="3724425" y="2425525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54;p64">
              <a:extLst>
                <a:ext uri="{FF2B5EF4-FFF2-40B4-BE49-F238E27FC236}">
                  <a16:creationId xmlns:a16="http://schemas.microsoft.com/office/drawing/2014/main" id="{49A8D956-7D5F-4254-A456-2EE5FD4DD224}"/>
                </a:ext>
              </a:extLst>
            </p:cNvPr>
            <p:cNvSpPr/>
            <p:nvPr/>
          </p:nvSpPr>
          <p:spPr>
            <a:xfrm>
              <a:off x="4499825" y="2472850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9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9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55;p64">
              <a:extLst>
                <a:ext uri="{FF2B5EF4-FFF2-40B4-BE49-F238E27FC236}">
                  <a16:creationId xmlns:a16="http://schemas.microsoft.com/office/drawing/2014/main" id="{994BA7A7-BEEE-4B5D-94CE-551D72791B08}"/>
                </a:ext>
              </a:extLst>
            </p:cNvPr>
            <p:cNvSpPr/>
            <p:nvPr/>
          </p:nvSpPr>
          <p:spPr>
            <a:xfrm>
              <a:off x="4492475" y="2465475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7" y="2264"/>
                  </a:cubicBezTo>
                  <a:cubicBezTo>
                    <a:pt x="3936" y="2940"/>
                    <a:pt x="3529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8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56;p64">
              <a:extLst>
                <a:ext uri="{FF2B5EF4-FFF2-40B4-BE49-F238E27FC236}">
                  <a16:creationId xmlns:a16="http://schemas.microsoft.com/office/drawing/2014/main" id="{8358D74A-EE3D-4BEF-9408-C4C51D34116B}"/>
                </a:ext>
              </a:extLst>
            </p:cNvPr>
            <p:cNvSpPr/>
            <p:nvPr/>
          </p:nvSpPr>
          <p:spPr>
            <a:xfrm>
              <a:off x="4688675" y="2472825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1"/>
                  </a:moveTo>
                  <a:cubicBezTo>
                    <a:pt x="1612" y="1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3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70"/>
                  </a:cubicBezTo>
                  <a:cubicBezTo>
                    <a:pt x="4092" y="1174"/>
                    <a:pt x="3611" y="455"/>
                    <a:pt x="2877" y="150"/>
                  </a:cubicBezTo>
                  <a:cubicBezTo>
                    <a:pt x="2633" y="50"/>
                    <a:pt x="2378" y="1"/>
                    <a:pt x="2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57;p64">
              <a:extLst>
                <a:ext uri="{FF2B5EF4-FFF2-40B4-BE49-F238E27FC236}">
                  <a16:creationId xmlns:a16="http://schemas.microsoft.com/office/drawing/2014/main" id="{4193AAF5-B436-40DB-BE81-E8F55724BDFF}"/>
                </a:ext>
              </a:extLst>
            </p:cNvPr>
            <p:cNvSpPr/>
            <p:nvPr/>
          </p:nvSpPr>
          <p:spPr>
            <a:xfrm>
              <a:off x="4685200" y="2465475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lnTo>
                    <a:pt x="2262" y="590"/>
                  </a:lnTo>
                  <a:cubicBezTo>
                    <a:pt x="3186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6" y="0"/>
                    <a:pt x="0" y="1016"/>
                    <a:pt x="0" y="2264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4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8;p64">
              <a:extLst>
                <a:ext uri="{FF2B5EF4-FFF2-40B4-BE49-F238E27FC236}">
                  <a16:creationId xmlns:a16="http://schemas.microsoft.com/office/drawing/2014/main" id="{3CA3ABE2-AAB3-4E63-B4BF-8DDB90BE034C}"/>
                </a:ext>
              </a:extLst>
            </p:cNvPr>
            <p:cNvSpPr/>
            <p:nvPr/>
          </p:nvSpPr>
          <p:spPr>
            <a:xfrm>
              <a:off x="4212825" y="2472850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9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9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59;p64">
              <a:extLst>
                <a:ext uri="{FF2B5EF4-FFF2-40B4-BE49-F238E27FC236}">
                  <a16:creationId xmlns:a16="http://schemas.microsoft.com/office/drawing/2014/main" id="{9B1B17EC-9719-466D-A4B8-3223209F22F7}"/>
                </a:ext>
              </a:extLst>
            </p:cNvPr>
            <p:cNvSpPr/>
            <p:nvPr/>
          </p:nvSpPr>
          <p:spPr>
            <a:xfrm>
              <a:off x="4205450" y="2465475"/>
              <a:ext cx="113175" cy="113150"/>
            </a:xfrm>
            <a:custGeom>
              <a:avLst/>
              <a:gdLst/>
              <a:ahLst/>
              <a:cxnLst/>
              <a:rect l="l" t="t" r="r" b="b"/>
              <a:pathLst>
                <a:path w="4527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7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1" y="2968"/>
                    <a:pt x="458" y="2248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60;p64">
              <a:extLst>
                <a:ext uri="{FF2B5EF4-FFF2-40B4-BE49-F238E27FC236}">
                  <a16:creationId xmlns:a16="http://schemas.microsoft.com/office/drawing/2014/main" id="{FE512873-5C96-496F-A346-C0EEDA9C68D2}"/>
                </a:ext>
              </a:extLst>
            </p:cNvPr>
            <p:cNvSpPr/>
            <p:nvPr/>
          </p:nvSpPr>
          <p:spPr>
            <a:xfrm>
              <a:off x="3089800" y="2729900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61;p64">
              <a:extLst>
                <a:ext uri="{FF2B5EF4-FFF2-40B4-BE49-F238E27FC236}">
                  <a16:creationId xmlns:a16="http://schemas.microsoft.com/office/drawing/2014/main" id="{F5F13BA3-9BDF-44DA-9588-59DC805C1A7E}"/>
                </a:ext>
              </a:extLst>
            </p:cNvPr>
            <p:cNvSpPr/>
            <p:nvPr/>
          </p:nvSpPr>
          <p:spPr>
            <a:xfrm>
              <a:off x="3082425" y="2722550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2"/>
                  </a:lnTo>
                  <a:lnTo>
                    <a:pt x="590" y="546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62;p64">
              <a:extLst>
                <a:ext uri="{FF2B5EF4-FFF2-40B4-BE49-F238E27FC236}">
                  <a16:creationId xmlns:a16="http://schemas.microsoft.com/office/drawing/2014/main" id="{B6D195D0-C903-4DB4-A6BB-D3EBA1E32677}"/>
                </a:ext>
              </a:extLst>
            </p:cNvPr>
            <p:cNvSpPr/>
            <p:nvPr/>
          </p:nvSpPr>
          <p:spPr>
            <a:xfrm>
              <a:off x="3019925" y="2866450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263;p64">
              <a:extLst>
                <a:ext uri="{FF2B5EF4-FFF2-40B4-BE49-F238E27FC236}">
                  <a16:creationId xmlns:a16="http://schemas.microsoft.com/office/drawing/2014/main" id="{22BF852E-BD7A-4414-8315-46C7F1AB1926}"/>
                </a:ext>
              </a:extLst>
            </p:cNvPr>
            <p:cNvSpPr/>
            <p:nvPr/>
          </p:nvSpPr>
          <p:spPr>
            <a:xfrm>
              <a:off x="3012575" y="2859100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264;p64">
              <a:extLst>
                <a:ext uri="{FF2B5EF4-FFF2-40B4-BE49-F238E27FC236}">
                  <a16:creationId xmlns:a16="http://schemas.microsoft.com/office/drawing/2014/main" id="{0DB84EE0-E9E1-4006-BDBD-E3BF530D4A0C}"/>
                </a:ext>
              </a:extLst>
            </p:cNvPr>
            <p:cNvSpPr/>
            <p:nvPr/>
          </p:nvSpPr>
          <p:spPr>
            <a:xfrm>
              <a:off x="3409425" y="296817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6" y="7813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265;p64">
              <a:extLst>
                <a:ext uri="{FF2B5EF4-FFF2-40B4-BE49-F238E27FC236}">
                  <a16:creationId xmlns:a16="http://schemas.microsoft.com/office/drawing/2014/main" id="{994E5214-09F9-4BDB-94B2-9799EE11F7BF}"/>
                </a:ext>
              </a:extLst>
            </p:cNvPr>
            <p:cNvSpPr/>
            <p:nvPr/>
          </p:nvSpPr>
          <p:spPr>
            <a:xfrm>
              <a:off x="3402075" y="2960825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90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266;p64">
              <a:extLst>
                <a:ext uri="{FF2B5EF4-FFF2-40B4-BE49-F238E27FC236}">
                  <a16:creationId xmlns:a16="http://schemas.microsoft.com/office/drawing/2014/main" id="{8071295E-CDAD-4B39-AA9F-525EAFC84FBD}"/>
                </a:ext>
              </a:extLst>
            </p:cNvPr>
            <p:cNvSpPr/>
            <p:nvPr/>
          </p:nvSpPr>
          <p:spPr>
            <a:xfrm>
              <a:off x="3570625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4" y="7813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267;p64">
              <a:extLst>
                <a:ext uri="{FF2B5EF4-FFF2-40B4-BE49-F238E27FC236}">
                  <a16:creationId xmlns:a16="http://schemas.microsoft.com/office/drawing/2014/main" id="{5FB4B2F9-EECE-4568-B037-3485E78A3274}"/>
                </a:ext>
              </a:extLst>
            </p:cNvPr>
            <p:cNvSpPr/>
            <p:nvPr/>
          </p:nvSpPr>
          <p:spPr>
            <a:xfrm>
              <a:off x="3563250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90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268;p64">
              <a:extLst>
                <a:ext uri="{FF2B5EF4-FFF2-40B4-BE49-F238E27FC236}">
                  <a16:creationId xmlns:a16="http://schemas.microsoft.com/office/drawing/2014/main" id="{515E04AF-B248-410F-A59D-7D62C1433CA9}"/>
                </a:ext>
              </a:extLst>
            </p:cNvPr>
            <p:cNvSpPr/>
            <p:nvPr/>
          </p:nvSpPr>
          <p:spPr>
            <a:xfrm>
              <a:off x="3248250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4205" y="7813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269;p64">
              <a:extLst>
                <a:ext uri="{FF2B5EF4-FFF2-40B4-BE49-F238E27FC236}">
                  <a16:creationId xmlns:a16="http://schemas.microsoft.com/office/drawing/2014/main" id="{FBEA882D-72AA-4B55-82F3-C97F89EDC3B0}"/>
                </a:ext>
              </a:extLst>
            </p:cNvPr>
            <p:cNvSpPr/>
            <p:nvPr/>
          </p:nvSpPr>
          <p:spPr>
            <a:xfrm>
              <a:off x="3240875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90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270;p64">
              <a:extLst>
                <a:ext uri="{FF2B5EF4-FFF2-40B4-BE49-F238E27FC236}">
                  <a16:creationId xmlns:a16="http://schemas.microsoft.com/office/drawing/2014/main" id="{DA16E996-A618-4691-9FAA-E36ACFB52919}"/>
                </a:ext>
              </a:extLst>
            </p:cNvPr>
            <p:cNvSpPr/>
            <p:nvPr/>
          </p:nvSpPr>
          <p:spPr>
            <a:xfrm>
              <a:off x="3731775" y="296817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25817" y="7813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271;p64">
              <a:extLst>
                <a:ext uri="{FF2B5EF4-FFF2-40B4-BE49-F238E27FC236}">
                  <a16:creationId xmlns:a16="http://schemas.microsoft.com/office/drawing/2014/main" id="{D9744C9B-1051-4CB2-9F95-4CA94CF643AA}"/>
                </a:ext>
              </a:extLst>
            </p:cNvPr>
            <p:cNvSpPr/>
            <p:nvPr/>
          </p:nvSpPr>
          <p:spPr>
            <a:xfrm>
              <a:off x="3724425" y="2960825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90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272;p64">
              <a:extLst>
                <a:ext uri="{FF2B5EF4-FFF2-40B4-BE49-F238E27FC236}">
                  <a16:creationId xmlns:a16="http://schemas.microsoft.com/office/drawing/2014/main" id="{23635EF2-80BB-4D4C-9AFA-226F617CFC3A}"/>
                </a:ext>
              </a:extLst>
            </p:cNvPr>
            <p:cNvSpPr/>
            <p:nvPr/>
          </p:nvSpPr>
          <p:spPr>
            <a:xfrm>
              <a:off x="3108475" y="296817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3349" y="7813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273;p64">
              <a:extLst>
                <a:ext uri="{FF2B5EF4-FFF2-40B4-BE49-F238E27FC236}">
                  <a16:creationId xmlns:a16="http://schemas.microsoft.com/office/drawing/2014/main" id="{AD454A87-9E6A-4932-B522-9F90D576355A}"/>
                </a:ext>
              </a:extLst>
            </p:cNvPr>
            <p:cNvSpPr/>
            <p:nvPr/>
          </p:nvSpPr>
          <p:spPr>
            <a:xfrm>
              <a:off x="3101100" y="2960825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90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274;p64">
              <a:extLst>
                <a:ext uri="{FF2B5EF4-FFF2-40B4-BE49-F238E27FC236}">
                  <a16:creationId xmlns:a16="http://schemas.microsoft.com/office/drawing/2014/main" id="{94248BF1-EC53-4E24-AC3A-7973846700A7}"/>
                </a:ext>
              </a:extLst>
            </p:cNvPr>
            <p:cNvSpPr/>
            <p:nvPr/>
          </p:nvSpPr>
          <p:spPr>
            <a:xfrm>
              <a:off x="4499825" y="300812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1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1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275;p64">
              <a:extLst>
                <a:ext uri="{FF2B5EF4-FFF2-40B4-BE49-F238E27FC236}">
                  <a16:creationId xmlns:a16="http://schemas.microsoft.com/office/drawing/2014/main" id="{6519BD1B-B59A-4D72-8727-8589C458D675}"/>
                </a:ext>
              </a:extLst>
            </p:cNvPr>
            <p:cNvSpPr/>
            <p:nvPr/>
          </p:nvSpPr>
          <p:spPr>
            <a:xfrm>
              <a:off x="4492475" y="3000775"/>
              <a:ext cx="113150" cy="113125"/>
            </a:xfrm>
            <a:custGeom>
              <a:avLst/>
              <a:gdLst/>
              <a:ahLst/>
              <a:cxnLst/>
              <a:rect l="l" t="t" r="r" b="b"/>
              <a:pathLst>
                <a:path w="4526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7" y="2263"/>
                  </a:cubicBezTo>
                  <a:cubicBezTo>
                    <a:pt x="3936" y="2939"/>
                    <a:pt x="3529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1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276;p64">
              <a:extLst>
                <a:ext uri="{FF2B5EF4-FFF2-40B4-BE49-F238E27FC236}">
                  <a16:creationId xmlns:a16="http://schemas.microsoft.com/office/drawing/2014/main" id="{A0C29F94-7B73-4148-998C-FAB3F172247B}"/>
                </a:ext>
              </a:extLst>
            </p:cNvPr>
            <p:cNvSpPr/>
            <p:nvPr/>
          </p:nvSpPr>
          <p:spPr>
            <a:xfrm>
              <a:off x="4688675" y="300812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4" y="0"/>
                  </a:moveTo>
                  <a:cubicBezTo>
                    <a:pt x="1612" y="0"/>
                    <a:pt x="1108" y="200"/>
                    <a:pt x="732" y="577"/>
                  </a:cubicBezTo>
                  <a:cubicBezTo>
                    <a:pt x="168" y="1140"/>
                    <a:pt x="1" y="1986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6"/>
                    <a:pt x="4092" y="3056"/>
                    <a:pt x="4092" y="1969"/>
                  </a:cubicBezTo>
                  <a:cubicBezTo>
                    <a:pt x="4092" y="1173"/>
                    <a:pt x="3611" y="454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277;p64">
              <a:extLst>
                <a:ext uri="{FF2B5EF4-FFF2-40B4-BE49-F238E27FC236}">
                  <a16:creationId xmlns:a16="http://schemas.microsoft.com/office/drawing/2014/main" id="{997C03DF-53F0-4EF7-AD21-68EBB7EE85DE}"/>
                </a:ext>
              </a:extLst>
            </p:cNvPr>
            <p:cNvSpPr/>
            <p:nvPr/>
          </p:nvSpPr>
          <p:spPr>
            <a:xfrm>
              <a:off x="4685200" y="3000775"/>
              <a:ext cx="113125" cy="113125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589"/>
                  </a:moveTo>
                  <a:cubicBezTo>
                    <a:pt x="3187" y="589"/>
                    <a:pt x="3935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8" y="3936"/>
                    <a:pt x="1399" y="3766"/>
                    <a:pt x="1079" y="3446"/>
                  </a:cubicBezTo>
                  <a:cubicBezTo>
                    <a:pt x="601" y="2967"/>
                    <a:pt x="458" y="2247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5"/>
                    <a:pt x="2262" y="4525"/>
                  </a:cubicBezTo>
                  <a:cubicBezTo>
                    <a:pt x="3510" y="4525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278;p64">
              <a:extLst>
                <a:ext uri="{FF2B5EF4-FFF2-40B4-BE49-F238E27FC236}">
                  <a16:creationId xmlns:a16="http://schemas.microsoft.com/office/drawing/2014/main" id="{65965829-6A22-4E15-AE7E-1EBE18C0D1ED}"/>
                </a:ext>
              </a:extLst>
            </p:cNvPr>
            <p:cNvSpPr/>
            <p:nvPr/>
          </p:nvSpPr>
          <p:spPr>
            <a:xfrm>
              <a:off x="4212825" y="300812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1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1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279;p64">
              <a:extLst>
                <a:ext uri="{FF2B5EF4-FFF2-40B4-BE49-F238E27FC236}">
                  <a16:creationId xmlns:a16="http://schemas.microsoft.com/office/drawing/2014/main" id="{586772AC-9E5A-4C8F-99F9-4E5F313A5E44}"/>
                </a:ext>
              </a:extLst>
            </p:cNvPr>
            <p:cNvSpPr/>
            <p:nvPr/>
          </p:nvSpPr>
          <p:spPr>
            <a:xfrm>
              <a:off x="4205450" y="3000775"/>
              <a:ext cx="113175" cy="113125"/>
            </a:xfrm>
            <a:custGeom>
              <a:avLst/>
              <a:gdLst/>
              <a:ahLst/>
              <a:cxnLst/>
              <a:rect l="l" t="t" r="r" b="b"/>
              <a:pathLst>
                <a:path w="4527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7" y="3895"/>
                    <a:pt x="2480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2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280;p64">
              <a:extLst>
                <a:ext uri="{FF2B5EF4-FFF2-40B4-BE49-F238E27FC236}">
                  <a16:creationId xmlns:a16="http://schemas.microsoft.com/office/drawing/2014/main" id="{62035758-81B1-4D4B-92E5-B4A81155A59B}"/>
                </a:ext>
              </a:extLst>
            </p:cNvPr>
            <p:cNvSpPr/>
            <p:nvPr/>
          </p:nvSpPr>
          <p:spPr>
            <a:xfrm>
              <a:off x="3089800" y="326517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281;p64">
              <a:extLst>
                <a:ext uri="{FF2B5EF4-FFF2-40B4-BE49-F238E27FC236}">
                  <a16:creationId xmlns:a16="http://schemas.microsoft.com/office/drawing/2014/main" id="{22FEB7AF-7A45-4CC3-AC63-A4235FE26B3F}"/>
                </a:ext>
              </a:extLst>
            </p:cNvPr>
            <p:cNvSpPr/>
            <p:nvPr/>
          </p:nvSpPr>
          <p:spPr>
            <a:xfrm>
              <a:off x="3082425" y="325782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3"/>
                  </a:lnTo>
                  <a:lnTo>
                    <a:pt x="590" y="5463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282;p64">
              <a:extLst>
                <a:ext uri="{FF2B5EF4-FFF2-40B4-BE49-F238E27FC236}">
                  <a16:creationId xmlns:a16="http://schemas.microsoft.com/office/drawing/2014/main" id="{8F80DC5F-11F7-4CCF-BBBE-C5ECC0CFBECF}"/>
                </a:ext>
              </a:extLst>
            </p:cNvPr>
            <p:cNvSpPr/>
            <p:nvPr/>
          </p:nvSpPr>
          <p:spPr>
            <a:xfrm>
              <a:off x="3019925" y="3401725"/>
              <a:ext cx="1840900" cy="398800"/>
            </a:xfrm>
            <a:custGeom>
              <a:avLst/>
              <a:gdLst/>
              <a:ahLst/>
              <a:cxnLst/>
              <a:rect l="l" t="t" r="r" b="b"/>
              <a:pathLst>
                <a:path w="73636" h="15952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283;p64">
              <a:extLst>
                <a:ext uri="{FF2B5EF4-FFF2-40B4-BE49-F238E27FC236}">
                  <a16:creationId xmlns:a16="http://schemas.microsoft.com/office/drawing/2014/main" id="{E5482465-1664-4D74-B8EA-2270C68130FF}"/>
                </a:ext>
              </a:extLst>
            </p:cNvPr>
            <p:cNvSpPr/>
            <p:nvPr/>
          </p:nvSpPr>
          <p:spPr>
            <a:xfrm>
              <a:off x="3012575" y="33943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284;p64">
              <a:extLst>
                <a:ext uri="{FF2B5EF4-FFF2-40B4-BE49-F238E27FC236}">
                  <a16:creationId xmlns:a16="http://schemas.microsoft.com/office/drawing/2014/main" id="{41B84393-9124-458E-815F-D75B2BA2E825}"/>
                </a:ext>
              </a:extLst>
            </p:cNvPr>
            <p:cNvSpPr/>
            <p:nvPr/>
          </p:nvSpPr>
          <p:spPr>
            <a:xfrm>
              <a:off x="3570625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285;p64">
              <a:extLst>
                <a:ext uri="{FF2B5EF4-FFF2-40B4-BE49-F238E27FC236}">
                  <a16:creationId xmlns:a16="http://schemas.microsoft.com/office/drawing/2014/main" id="{FCCDDBC4-ECEA-4BC4-9316-787B8947616B}"/>
                </a:ext>
              </a:extLst>
            </p:cNvPr>
            <p:cNvSpPr/>
            <p:nvPr/>
          </p:nvSpPr>
          <p:spPr>
            <a:xfrm>
              <a:off x="3563250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286;p64">
              <a:extLst>
                <a:ext uri="{FF2B5EF4-FFF2-40B4-BE49-F238E27FC236}">
                  <a16:creationId xmlns:a16="http://schemas.microsoft.com/office/drawing/2014/main" id="{529DB504-2E73-41D6-9223-15B1DC9CD36E}"/>
                </a:ext>
              </a:extLst>
            </p:cNvPr>
            <p:cNvSpPr/>
            <p:nvPr/>
          </p:nvSpPr>
          <p:spPr>
            <a:xfrm>
              <a:off x="3248250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287;p64">
              <a:extLst>
                <a:ext uri="{FF2B5EF4-FFF2-40B4-BE49-F238E27FC236}">
                  <a16:creationId xmlns:a16="http://schemas.microsoft.com/office/drawing/2014/main" id="{9E7C4811-2688-4F8A-8D47-AA41B1A30FF1}"/>
                </a:ext>
              </a:extLst>
            </p:cNvPr>
            <p:cNvSpPr/>
            <p:nvPr/>
          </p:nvSpPr>
          <p:spPr>
            <a:xfrm>
              <a:off x="3240875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288;p64">
              <a:extLst>
                <a:ext uri="{FF2B5EF4-FFF2-40B4-BE49-F238E27FC236}">
                  <a16:creationId xmlns:a16="http://schemas.microsoft.com/office/drawing/2014/main" id="{0025E125-77D2-4636-A268-8C26658018CC}"/>
                </a:ext>
              </a:extLst>
            </p:cNvPr>
            <p:cNvSpPr/>
            <p:nvPr/>
          </p:nvSpPr>
          <p:spPr>
            <a:xfrm>
              <a:off x="3409425" y="3503475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289;p64">
              <a:extLst>
                <a:ext uri="{FF2B5EF4-FFF2-40B4-BE49-F238E27FC236}">
                  <a16:creationId xmlns:a16="http://schemas.microsoft.com/office/drawing/2014/main" id="{CD007E70-0585-4AE6-876B-52BE05DA68E2}"/>
                </a:ext>
              </a:extLst>
            </p:cNvPr>
            <p:cNvSpPr/>
            <p:nvPr/>
          </p:nvSpPr>
          <p:spPr>
            <a:xfrm>
              <a:off x="3402075" y="34961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290;p64">
              <a:extLst>
                <a:ext uri="{FF2B5EF4-FFF2-40B4-BE49-F238E27FC236}">
                  <a16:creationId xmlns:a16="http://schemas.microsoft.com/office/drawing/2014/main" id="{8DA8F8F2-7F1E-450C-9EEE-BDD22D73A219}"/>
                </a:ext>
              </a:extLst>
            </p:cNvPr>
            <p:cNvSpPr/>
            <p:nvPr/>
          </p:nvSpPr>
          <p:spPr>
            <a:xfrm>
              <a:off x="3108475" y="3503475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291;p64">
              <a:extLst>
                <a:ext uri="{FF2B5EF4-FFF2-40B4-BE49-F238E27FC236}">
                  <a16:creationId xmlns:a16="http://schemas.microsoft.com/office/drawing/2014/main" id="{54D8E099-2928-413C-9B20-8FFA636B611F}"/>
                </a:ext>
              </a:extLst>
            </p:cNvPr>
            <p:cNvSpPr/>
            <p:nvPr/>
          </p:nvSpPr>
          <p:spPr>
            <a:xfrm>
              <a:off x="3101100" y="34961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292;p64">
              <a:extLst>
                <a:ext uri="{FF2B5EF4-FFF2-40B4-BE49-F238E27FC236}">
                  <a16:creationId xmlns:a16="http://schemas.microsoft.com/office/drawing/2014/main" id="{154AB64B-6D26-413B-9F74-3CA3CA22DFC6}"/>
                </a:ext>
              </a:extLst>
            </p:cNvPr>
            <p:cNvSpPr/>
            <p:nvPr/>
          </p:nvSpPr>
          <p:spPr>
            <a:xfrm>
              <a:off x="3731775" y="3503475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293;p64">
              <a:extLst>
                <a:ext uri="{FF2B5EF4-FFF2-40B4-BE49-F238E27FC236}">
                  <a16:creationId xmlns:a16="http://schemas.microsoft.com/office/drawing/2014/main" id="{2702A031-3828-48D0-A40B-5E7A8D1E0990}"/>
                </a:ext>
              </a:extLst>
            </p:cNvPr>
            <p:cNvSpPr/>
            <p:nvPr/>
          </p:nvSpPr>
          <p:spPr>
            <a:xfrm>
              <a:off x="3724425" y="34961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294;p64">
              <a:extLst>
                <a:ext uri="{FF2B5EF4-FFF2-40B4-BE49-F238E27FC236}">
                  <a16:creationId xmlns:a16="http://schemas.microsoft.com/office/drawing/2014/main" id="{8C11332F-D575-439E-AC15-0CB1225D9A8F}"/>
                </a:ext>
              </a:extLst>
            </p:cNvPr>
            <p:cNvSpPr/>
            <p:nvPr/>
          </p:nvSpPr>
          <p:spPr>
            <a:xfrm>
              <a:off x="4499825" y="3543400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295;p64">
              <a:extLst>
                <a:ext uri="{FF2B5EF4-FFF2-40B4-BE49-F238E27FC236}">
                  <a16:creationId xmlns:a16="http://schemas.microsoft.com/office/drawing/2014/main" id="{1AAB10FD-1C1C-45A3-98B4-C0AD858F3762}"/>
                </a:ext>
              </a:extLst>
            </p:cNvPr>
            <p:cNvSpPr/>
            <p:nvPr/>
          </p:nvSpPr>
          <p:spPr>
            <a:xfrm>
              <a:off x="4492475" y="35360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3" y="591"/>
                  </a:cubicBezTo>
                  <a:cubicBezTo>
                    <a:pt x="3187" y="591"/>
                    <a:pt x="3936" y="1340"/>
                    <a:pt x="3937" y="2264"/>
                  </a:cubicBezTo>
                  <a:cubicBezTo>
                    <a:pt x="3937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7" y="3938"/>
                    <a:pt x="1399" y="3768"/>
                    <a:pt x="1080" y="3447"/>
                  </a:cubicBezTo>
                  <a:cubicBezTo>
                    <a:pt x="600" y="2969"/>
                    <a:pt x="458" y="2249"/>
                    <a:pt x="717" y="1624"/>
                  </a:cubicBezTo>
                  <a:cubicBezTo>
                    <a:pt x="975" y="998"/>
                    <a:pt x="1585" y="591"/>
                    <a:pt x="2260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296;p64">
              <a:extLst>
                <a:ext uri="{FF2B5EF4-FFF2-40B4-BE49-F238E27FC236}">
                  <a16:creationId xmlns:a16="http://schemas.microsoft.com/office/drawing/2014/main" id="{4CF135F8-34A5-40AE-BEBE-8936F6341A53}"/>
                </a:ext>
              </a:extLst>
            </p:cNvPr>
            <p:cNvSpPr/>
            <p:nvPr/>
          </p:nvSpPr>
          <p:spPr>
            <a:xfrm>
              <a:off x="4688675" y="3543400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7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297;p64">
              <a:extLst>
                <a:ext uri="{FF2B5EF4-FFF2-40B4-BE49-F238E27FC236}">
                  <a16:creationId xmlns:a16="http://schemas.microsoft.com/office/drawing/2014/main" id="{2995D0F5-8AFC-4CEB-A274-5D7787B3A15A}"/>
                </a:ext>
              </a:extLst>
            </p:cNvPr>
            <p:cNvSpPr/>
            <p:nvPr/>
          </p:nvSpPr>
          <p:spPr>
            <a:xfrm>
              <a:off x="4685200" y="35360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2" y="591"/>
                  </a:cubicBezTo>
                  <a:cubicBezTo>
                    <a:pt x="3187" y="591"/>
                    <a:pt x="3935" y="1340"/>
                    <a:pt x="3936" y="2264"/>
                  </a:cubicBezTo>
                  <a:cubicBezTo>
                    <a:pt x="3936" y="2941"/>
                    <a:pt x="3528" y="3551"/>
                    <a:pt x="2903" y="3810"/>
                  </a:cubicBezTo>
                  <a:cubicBezTo>
                    <a:pt x="2696" y="3896"/>
                    <a:pt x="2478" y="3938"/>
                    <a:pt x="2263" y="3938"/>
                  </a:cubicBezTo>
                  <a:cubicBezTo>
                    <a:pt x="1827" y="3938"/>
                    <a:pt x="1399" y="3768"/>
                    <a:pt x="1079" y="3447"/>
                  </a:cubicBezTo>
                  <a:cubicBezTo>
                    <a:pt x="600" y="2969"/>
                    <a:pt x="456" y="2249"/>
                    <a:pt x="716" y="1624"/>
                  </a:cubicBezTo>
                  <a:cubicBezTo>
                    <a:pt x="975" y="998"/>
                    <a:pt x="1584" y="591"/>
                    <a:pt x="2260" y="591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4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4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298;p64">
              <a:extLst>
                <a:ext uri="{FF2B5EF4-FFF2-40B4-BE49-F238E27FC236}">
                  <a16:creationId xmlns:a16="http://schemas.microsoft.com/office/drawing/2014/main" id="{12B74042-7BC9-45AF-9049-4CA51104BB70}"/>
                </a:ext>
              </a:extLst>
            </p:cNvPr>
            <p:cNvSpPr/>
            <p:nvPr/>
          </p:nvSpPr>
          <p:spPr>
            <a:xfrm>
              <a:off x="4212825" y="3543400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299;p64">
              <a:extLst>
                <a:ext uri="{FF2B5EF4-FFF2-40B4-BE49-F238E27FC236}">
                  <a16:creationId xmlns:a16="http://schemas.microsoft.com/office/drawing/2014/main" id="{1E73B2AA-9F5B-4B23-B989-91EE1D556D5B}"/>
                </a:ext>
              </a:extLst>
            </p:cNvPr>
            <p:cNvSpPr/>
            <p:nvPr/>
          </p:nvSpPr>
          <p:spPr>
            <a:xfrm>
              <a:off x="4205450" y="35360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1"/>
                  </a:moveTo>
                  <a:cubicBezTo>
                    <a:pt x="3187" y="591"/>
                    <a:pt x="3936" y="1340"/>
                    <a:pt x="3936" y="2264"/>
                  </a:cubicBezTo>
                  <a:cubicBezTo>
                    <a:pt x="3936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8" y="3938"/>
                    <a:pt x="1399" y="3768"/>
                    <a:pt x="1080" y="3447"/>
                  </a:cubicBezTo>
                  <a:cubicBezTo>
                    <a:pt x="601" y="2969"/>
                    <a:pt x="458" y="2249"/>
                    <a:pt x="717" y="1624"/>
                  </a:cubicBezTo>
                  <a:cubicBezTo>
                    <a:pt x="976" y="997"/>
                    <a:pt x="1586" y="591"/>
                    <a:pt x="2263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300;p64">
              <a:extLst>
                <a:ext uri="{FF2B5EF4-FFF2-40B4-BE49-F238E27FC236}">
                  <a16:creationId xmlns:a16="http://schemas.microsoft.com/office/drawing/2014/main" id="{9A3BC748-47D8-41EA-86A7-4D5C1FF2E1C7}"/>
                </a:ext>
              </a:extLst>
            </p:cNvPr>
            <p:cNvSpPr/>
            <p:nvPr/>
          </p:nvSpPr>
          <p:spPr>
            <a:xfrm>
              <a:off x="3089800" y="3800475"/>
              <a:ext cx="1701175" cy="136550"/>
            </a:xfrm>
            <a:custGeom>
              <a:avLst/>
              <a:gdLst/>
              <a:ahLst/>
              <a:cxnLst/>
              <a:rect l="l" t="t" r="r" b="b"/>
              <a:pathLst>
                <a:path w="68047" h="5462" extrusionOk="0">
                  <a:moveTo>
                    <a:pt x="1" y="0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301;p64">
              <a:extLst>
                <a:ext uri="{FF2B5EF4-FFF2-40B4-BE49-F238E27FC236}">
                  <a16:creationId xmlns:a16="http://schemas.microsoft.com/office/drawing/2014/main" id="{AE5E0465-68BE-4BA1-9769-A6CA58A9DF27}"/>
                </a:ext>
              </a:extLst>
            </p:cNvPr>
            <p:cNvSpPr/>
            <p:nvPr/>
          </p:nvSpPr>
          <p:spPr>
            <a:xfrm>
              <a:off x="3082425" y="3793125"/>
              <a:ext cx="1715900" cy="151275"/>
            </a:xfrm>
            <a:custGeom>
              <a:avLst/>
              <a:gdLst/>
              <a:ahLst/>
              <a:cxnLst/>
              <a:rect l="l" t="t" r="r" b="b"/>
              <a:pathLst>
                <a:path w="68636" h="6051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302;p64">
              <a:extLst>
                <a:ext uri="{FF2B5EF4-FFF2-40B4-BE49-F238E27FC236}">
                  <a16:creationId xmlns:a16="http://schemas.microsoft.com/office/drawing/2014/main" id="{89E02C8D-6B83-4D65-8439-1C7329238549}"/>
                </a:ext>
              </a:extLst>
            </p:cNvPr>
            <p:cNvSpPr/>
            <p:nvPr/>
          </p:nvSpPr>
          <p:spPr>
            <a:xfrm>
              <a:off x="3019925" y="393705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49"/>
                  </a:lnTo>
                  <a:lnTo>
                    <a:pt x="73636" y="15949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303;p64">
              <a:extLst>
                <a:ext uri="{FF2B5EF4-FFF2-40B4-BE49-F238E27FC236}">
                  <a16:creationId xmlns:a16="http://schemas.microsoft.com/office/drawing/2014/main" id="{86620E60-D005-47D6-903E-8E7B6F6168D7}"/>
                </a:ext>
              </a:extLst>
            </p:cNvPr>
            <p:cNvSpPr/>
            <p:nvPr/>
          </p:nvSpPr>
          <p:spPr>
            <a:xfrm>
              <a:off x="3012575" y="39296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8"/>
                  </a:lnTo>
                  <a:lnTo>
                    <a:pt x="74224" y="16538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304;p64">
              <a:extLst>
                <a:ext uri="{FF2B5EF4-FFF2-40B4-BE49-F238E27FC236}">
                  <a16:creationId xmlns:a16="http://schemas.microsoft.com/office/drawing/2014/main" id="{8BE4DD65-C56A-4517-A5B2-8ADA79AD9BD5}"/>
                </a:ext>
              </a:extLst>
            </p:cNvPr>
            <p:cNvSpPr/>
            <p:nvPr/>
          </p:nvSpPr>
          <p:spPr>
            <a:xfrm>
              <a:off x="3248250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305;p64">
              <a:extLst>
                <a:ext uri="{FF2B5EF4-FFF2-40B4-BE49-F238E27FC236}">
                  <a16:creationId xmlns:a16="http://schemas.microsoft.com/office/drawing/2014/main" id="{454C2020-3D9A-41FA-9772-1C9FD045AFCD}"/>
                </a:ext>
              </a:extLst>
            </p:cNvPr>
            <p:cNvSpPr/>
            <p:nvPr/>
          </p:nvSpPr>
          <p:spPr>
            <a:xfrm>
              <a:off x="3240875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306;p64">
              <a:extLst>
                <a:ext uri="{FF2B5EF4-FFF2-40B4-BE49-F238E27FC236}">
                  <a16:creationId xmlns:a16="http://schemas.microsoft.com/office/drawing/2014/main" id="{D410842F-AE70-4099-BF79-39E6DE6EF115}"/>
                </a:ext>
              </a:extLst>
            </p:cNvPr>
            <p:cNvSpPr/>
            <p:nvPr/>
          </p:nvSpPr>
          <p:spPr>
            <a:xfrm>
              <a:off x="3409425" y="4038750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307;p64">
              <a:extLst>
                <a:ext uri="{FF2B5EF4-FFF2-40B4-BE49-F238E27FC236}">
                  <a16:creationId xmlns:a16="http://schemas.microsoft.com/office/drawing/2014/main" id="{53AA7BC6-1BD6-49EB-BE21-6BFB496F7DAA}"/>
                </a:ext>
              </a:extLst>
            </p:cNvPr>
            <p:cNvSpPr/>
            <p:nvPr/>
          </p:nvSpPr>
          <p:spPr>
            <a:xfrm>
              <a:off x="3402075" y="40314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308;p64">
              <a:extLst>
                <a:ext uri="{FF2B5EF4-FFF2-40B4-BE49-F238E27FC236}">
                  <a16:creationId xmlns:a16="http://schemas.microsoft.com/office/drawing/2014/main" id="{494F2F56-41C9-4F33-B66F-464CFD200136}"/>
                </a:ext>
              </a:extLst>
            </p:cNvPr>
            <p:cNvSpPr/>
            <p:nvPr/>
          </p:nvSpPr>
          <p:spPr>
            <a:xfrm>
              <a:off x="3570625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309;p64">
              <a:extLst>
                <a:ext uri="{FF2B5EF4-FFF2-40B4-BE49-F238E27FC236}">
                  <a16:creationId xmlns:a16="http://schemas.microsoft.com/office/drawing/2014/main" id="{034BD23C-67FC-4A15-A97A-1B7A014E57E6}"/>
                </a:ext>
              </a:extLst>
            </p:cNvPr>
            <p:cNvSpPr/>
            <p:nvPr/>
          </p:nvSpPr>
          <p:spPr>
            <a:xfrm>
              <a:off x="3563250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310;p64">
              <a:extLst>
                <a:ext uri="{FF2B5EF4-FFF2-40B4-BE49-F238E27FC236}">
                  <a16:creationId xmlns:a16="http://schemas.microsoft.com/office/drawing/2014/main" id="{D97F5704-13E0-46B5-8085-63DF24551A04}"/>
                </a:ext>
              </a:extLst>
            </p:cNvPr>
            <p:cNvSpPr/>
            <p:nvPr/>
          </p:nvSpPr>
          <p:spPr>
            <a:xfrm>
              <a:off x="3108475" y="4038750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311;p64">
              <a:extLst>
                <a:ext uri="{FF2B5EF4-FFF2-40B4-BE49-F238E27FC236}">
                  <a16:creationId xmlns:a16="http://schemas.microsoft.com/office/drawing/2014/main" id="{6B2B84E9-8EFC-424A-892C-5FD6BF213A8E}"/>
                </a:ext>
              </a:extLst>
            </p:cNvPr>
            <p:cNvSpPr/>
            <p:nvPr/>
          </p:nvSpPr>
          <p:spPr>
            <a:xfrm>
              <a:off x="3101100" y="40314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312;p64">
              <a:extLst>
                <a:ext uri="{FF2B5EF4-FFF2-40B4-BE49-F238E27FC236}">
                  <a16:creationId xmlns:a16="http://schemas.microsoft.com/office/drawing/2014/main" id="{8E4AF19B-1877-4F5A-9AFF-563B74D3906D}"/>
                </a:ext>
              </a:extLst>
            </p:cNvPr>
            <p:cNvSpPr/>
            <p:nvPr/>
          </p:nvSpPr>
          <p:spPr>
            <a:xfrm>
              <a:off x="3731775" y="4038750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313;p64">
              <a:extLst>
                <a:ext uri="{FF2B5EF4-FFF2-40B4-BE49-F238E27FC236}">
                  <a16:creationId xmlns:a16="http://schemas.microsoft.com/office/drawing/2014/main" id="{6D97FACD-8EC6-4ECB-8C38-F24255586726}"/>
                </a:ext>
              </a:extLst>
            </p:cNvPr>
            <p:cNvSpPr/>
            <p:nvPr/>
          </p:nvSpPr>
          <p:spPr>
            <a:xfrm>
              <a:off x="3724425" y="40314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314;p64">
              <a:extLst>
                <a:ext uri="{FF2B5EF4-FFF2-40B4-BE49-F238E27FC236}">
                  <a16:creationId xmlns:a16="http://schemas.microsoft.com/office/drawing/2014/main" id="{AC1804F4-E350-42F8-A48E-63341AF5182C}"/>
                </a:ext>
              </a:extLst>
            </p:cNvPr>
            <p:cNvSpPr/>
            <p:nvPr/>
          </p:nvSpPr>
          <p:spPr>
            <a:xfrm>
              <a:off x="4499825" y="407867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315;p64">
              <a:extLst>
                <a:ext uri="{FF2B5EF4-FFF2-40B4-BE49-F238E27FC236}">
                  <a16:creationId xmlns:a16="http://schemas.microsoft.com/office/drawing/2014/main" id="{AB8AD8EB-B5B8-471C-A43B-CA69EA7C7B0A}"/>
                </a:ext>
              </a:extLst>
            </p:cNvPr>
            <p:cNvSpPr/>
            <p:nvPr/>
          </p:nvSpPr>
          <p:spPr>
            <a:xfrm>
              <a:off x="4492475" y="40713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3" y="590"/>
                  </a:moveTo>
                  <a:cubicBezTo>
                    <a:pt x="3187" y="591"/>
                    <a:pt x="3936" y="1340"/>
                    <a:pt x="3937" y="2263"/>
                  </a:cubicBezTo>
                  <a:cubicBezTo>
                    <a:pt x="3937" y="2941"/>
                    <a:pt x="3529" y="3551"/>
                    <a:pt x="2903" y="3809"/>
                  </a:cubicBezTo>
                  <a:cubicBezTo>
                    <a:pt x="2696" y="3895"/>
                    <a:pt x="2478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0" y="2968"/>
                    <a:pt x="458" y="2248"/>
                    <a:pt x="717" y="1623"/>
                  </a:cubicBezTo>
                  <a:cubicBezTo>
                    <a:pt x="975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316;p64">
              <a:extLst>
                <a:ext uri="{FF2B5EF4-FFF2-40B4-BE49-F238E27FC236}">
                  <a16:creationId xmlns:a16="http://schemas.microsoft.com/office/drawing/2014/main" id="{29EFC334-3D9B-4DC6-B836-B617EED32BA1}"/>
                </a:ext>
              </a:extLst>
            </p:cNvPr>
            <p:cNvSpPr/>
            <p:nvPr/>
          </p:nvSpPr>
          <p:spPr>
            <a:xfrm>
              <a:off x="4688675" y="407867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8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317;p64">
              <a:extLst>
                <a:ext uri="{FF2B5EF4-FFF2-40B4-BE49-F238E27FC236}">
                  <a16:creationId xmlns:a16="http://schemas.microsoft.com/office/drawing/2014/main" id="{0A347F2B-DEDB-4CB9-A537-48E98B2EFE74}"/>
                </a:ext>
              </a:extLst>
            </p:cNvPr>
            <p:cNvSpPr/>
            <p:nvPr/>
          </p:nvSpPr>
          <p:spPr>
            <a:xfrm>
              <a:off x="4685200" y="40713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2" y="590"/>
                  </a:moveTo>
                  <a:cubicBezTo>
                    <a:pt x="3187" y="591"/>
                    <a:pt x="3935" y="1340"/>
                    <a:pt x="3936" y="2263"/>
                  </a:cubicBezTo>
                  <a:cubicBezTo>
                    <a:pt x="3936" y="2941"/>
                    <a:pt x="3528" y="3551"/>
                    <a:pt x="2903" y="3809"/>
                  </a:cubicBezTo>
                  <a:cubicBezTo>
                    <a:pt x="2696" y="3895"/>
                    <a:pt x="2478" y="3937"/>
                    <a:pt x="2262" y="3937"/>
                  </a:cubicBezTo>
                  <a:cubicBezTo>
                    <a:pt x="1827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3"/>
                  </a:cubicBezTo>
                  <a:cubicBezTo>
                    <a:pt x="975" y="998"/>
                    <a:pt x="1586" y="590"/>
                    <a:pt x="2262" y="590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318;p64">
              <a:extLst>
                <a:ext uri="{FF2B5EF4-FFF2-40B4-BE49-F238E27FC236}">
                  <a16:creationId xmlns:a16="http://schemas.microsoft.com/office/drawing/2014/main" id="{2656E5FF-F390-49AA-A672-99F94F214854}"/>
                </a:ext>
              </a:extLst>
            </p:cNvPr>
            <p:cNvSpPr/>
            <p:nvPr/>
          </p:nvSpPr>
          <p:spPr>
            <a:xfrm>
              <a:off x="4212825" y="407867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319;p64">
              <a:extLst>
                <a:ext uri="{FF2B5EF4-FFF2-40B4-BE49-F238E27FC236}">
                  <a16:creationId xmlns:a16="http://schemas.microsoft.com/office/drawing/2014/main" id="{51FC1036-1E6F-40CC-BAF8-52855C65AD3C}"/>
                </a:ext>
              </a:extLst>
            </p:cNvPr>
            <p:cNvSpPr/>
            <p:nvPr/>
          </p:nvSpPr>
          <p:spPr>
            <a:xfrm>
              <a:off x="4205450" y="40713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0"/>
                  </a:moveTo>
                  <a:cubicBezTo>
                    <a:pt x="3187" y="591"/>
                    <a:pt x="3936" y="1339"/>
                    <a:pt x="3936" y="2263"/>
                  </a:cubicBezTo>
                  <a:cubicBezTo>
                    <a:pt x="3936" y="2940"/>
                    <a:pt x="3529" y="3551"/>
                    <a:pt x="2903" y="3809"/>
                  </a:cubicBezTo>
                  <a:cubicBezTo>
                    <a:pt x="2696" y="3895"/>
                    <a:pt x="2479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1" y="2968"/>
                    <a:pt x="458" y="2249"/>
                    <a:pt x="717" y="1623"/>
                  </a:cubicBezTo>
                  <a:cubicBezTo>
                    <a:pt x="976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witter API Integrations - Pipedream">
            <a:extLst>
              <a:ext uri="{FF2B5EF4-FFF2-40B4-BE49-F238E27FC236}">
                <a16:creationId xmlns:a16="http://schemas.microsoft.com/office/drawing/2014/main" id="{EBCFAC77-8C19-4AE7-B210-CFD58C0E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89" y="1376106"/>
            <a:ext cx="307254" cy="30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kedin API Integrations - Pipedream">
            <a:extLst>
              <a:ext uri="{FF2B5EF4-FFF2-40B4-BE49-F238E27FC236}">
                <a16:creationId xmlns:a16="http://schemas.microsoft.com/office/drawing/2014/main" id="{15A5C0C2-E3AE-4E81-A619-1EFD5B33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033" y="1403014"/>
            <a:ext cx="236302" cy="23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stman Logo PNG Vector (SVG) Free Download">
            <a:extLst>
              <a:ext uri="{FF2B5EF4-FFF2-40B4-BE49-F238E27FC236}">
                <a16:creationId xmlns:a16="http://schemas.microsoft.com/office/drawing/2014/main" id="{9FD7F38D-890C-4735-A91E-F5A417390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44" y="943160"/>
            <a:ext cx="307255" cy="30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6F92C82-44C5-4C78-B503-F8FE39E5B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73" y="1072152"/>
            <a:ext cx="606503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ephi · GitHub">
            <a:extLst>
              <a:ext uri="{FF2B5EF4-FFF2-40B4-BE49-F238E27FC236}">
                <a16:creationId xmlns:a16="http://schemas.microsoft.com/office/drawing/2014/main" id="{0C02A993-CC8D-4AEC-A58A-D8D375CE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541" y="1366640"/>
            <a:ext cx="309049" cy="30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4.1 PRIMEROS RESULTADOS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686606-F8AA-48B7-AE3D-D42C04D6B8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11"/>
          <a:stretch/>
        </p:blipFill>
        <p:spPr>
          <a:xfrm>
            <a:off x="4678388" y="985328"/>
            <a:ext cx="4064474" cy="3715222"/>
          </a:xfrm>
          <a:prstGeom prst="rect">
            <a:avLst/>
          </a:prstGeom>
        </p:spPr>
      </p:pic>
      <p:sp>
        <p:nvSpPr>
          <p:cNvPr id="85" name="Google Shape;2034;p48">
            <a:extLst>
              <a:ext uri="{FF2B5EF4-FFF2-40B4-BE49-F238E27FC236}">
                <a16:creationId xmlns:a16="http://schemas.microsoft.com/office/drawing/2014/main" id="{2411F829-E3F8-4BFD-BBCC-6D91A7DCB18B}"/>
              </a:ext>
            </a:extLst>
          </p:cNvPr>
          <p:cNvSpPr txBox="1">
            <a:spLocks/>
          </p:cNvSpPr>
          <p:nvPr/>
        </p:nvSpPr>
        <p:spPr>
          <a:xfrm>
            <a:off x="401138" y="1500975"/>
            <a:ext cx="4445884" cy="214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/>
              <a:t> </a:t>
            </a:r>
          </a:p>
          <a:p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Duplicado de nodos y aristas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No se puede detectar ningún vector de entrada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 idx="6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4" name="Google Shape;304;p31"/>
          <p:cNvCxnSpPr/>
          <p:nvPr/>
        </p:nvCxnSpPr>
        <p:spPr>
          <a:xfrm>
            <a:off x="4572000" y="465900"/>
            <a:ext cx="0" cy="421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5" name="Google Shape;305;p31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State of the art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subTitle" idx="1"/>
          </p:nvPr>
        </p:nvSpPr>
        <p:spPr>
          <a:xfrm>
            <a:off x="572002" y="1013113"/>
            <a:ext cx="2802791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2"/>
                </a:solidFill>
              </a:rPr>
              <a:t>1.1 Contexto y justificación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2"/>
                </a:solidFill>
              </a:rPr>
              <a:t>1.2 Planteamiento del problema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7" name="Google Shape;307;p31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Objetivos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8" name="Google Shape;308;p31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lt2"/>
                </a:solidFill>
              </a:rPr>
              <a:t>2.1 Objetivo general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lt2"/>
                </a:solidFill>
              </a:rPr>
              <a:t>2.2 Objetivos específicos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2"/>
                </a:solidFill>
              </a:rPr>
              <a:t>Desarrollo del proyecto</a:t>
            </a:r>
          </a:p>
        </p:txBody>
      </p:sp>
      <p:sp>
        <p:nvSpPr>
          <p:cNvPr id="310" name="Google Shape;310;p31"/>
          <p:cNvSpPr txBox="1">
            <a:spLocks noGrp="1"/>
          </p:cNvSpPr>
          <p:nvPr>
            <p:ph type="subTitle" idx="5"/>
          </p:nvPr>
        </p:nvSpPr>
        <p:spPr>
          <a:xfrm>
            <a:off x="572002" y="3893500"/>
            <a:ext cx="2850267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2"/>
                </a:solidFill>
              </a:rPr>
              <a:t>3.1 Herramientas investigadas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2"/>
                </a:solidFill>
              </a:rPr>
              <a:t>3.2 Metodología y planificación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2"/>
                </a:solidFill>
              </a:rPr>
              <a:t>3.3 Fases del desarrollo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7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8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 idx="9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 idx="13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5" name="Google Shape;315;p31"/>
          <p:cNvSpPr txBox="1">
            <a:spLocks noGrp="1"/>
          </p:cNvSpPr>
          <p:nvPr>
            <p:ph type="title" idx="14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Resultados del proyecto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7" name="Google Shape;317;p31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805298" cy="72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2"/>
                </a:solidFill>
              </a:rPr>
              <a:t>4.1 Primeros resultados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2"/>
                </a:solidFill>
              </a:rPr>
              <a:t>4.2 Filtrados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2"/>
                </a:solidFill>
              </a:rPr>
              <a:t>4.3 Casos de estudio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ctrTitle" idx="17"/>
          </p:nvPr>
        </p:nvSpPr>
        <p:spPr>
          <a:xfrm>
            <a:off x="5842902" y="2055075"/>
            <a:ext cx="2805299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Discusión y conclusiones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19" name="Google Shape;319;p31"/>
          <p:cNvSpPr txBox="1">
            <a:spLocks noGrp="1"/>
          </p:cNvSpPr>
          <p:nvPr>
            <p:ph type="subTitle" idx="18"/>
          </p:nvPr>
        </p:nvSpPr>
        <p:spPr>
          <a:xfrm>
            <a:off x="5842903" y="2453299"/>
            <a:ext cx="2805298" cy="722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lt2"/>
                </a:solidFill>
              </a:rPr>
              <a:t>5.1 Limitaciones vs Beneficios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lt2"/>
                </a:solidFill>
              </a:rPr>
              <a:t>5.2 Conclusiones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805298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Futuras líneas de trabajo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lt2"/>
                </a:solidFill>
              </a:rPr>
              <a:t>6.1 Mejoras potenciales del proyecto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>
            <a:off x="902250" y="1857200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3" name="Google Shape;323;p31"/>
          <p:cNvCxnSpPr/>
          <p:nvPr/>
        </p:nvCxnSpPr>
        <p:spPr>
          <a:xfrm>
            <a:off x="902250" y="3295675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Google Shape;328;p32">
            <a:extLst>
              <a:ext uri="{FF2B5EF4-FFF2-40B4-BE49-F238E27FC236}">
                <a16:creationId xmlns:a16="http://schemas.microsoft.com/office/drawing/2014/main" id="{CD163FF3-9421-48AC-8A0C-23656525F0A8}"/>
              </a:ext>
            </a:extLst>
          </p:cNvPr>
          <p:cNvSpPr txBox="1">
            <a:spLocks/>
          </p:cNvSpPr>
          <p:nvPr/>
        </p:nvSpPr>
        <p:spPr>
          <a:xfrm>
            <a:off x="332793" y="196050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Viga"/>
              <a:buNone/>
              <a:defRPr sz="1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dirty="0"/>
              <a:t>CONTENIDOS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4.1 PRIMEROS RESULTADOS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AFEB91-5718-4B0E-8AE4-0990FD86A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" y="940645"/>
            <a:ext cx="4720029" cy="38646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57BBC5-D96F-4214-AD82-4D086DCDF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874" y="843287"/>
            <a:ext cx="3677501" cy="40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83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4.2 FILTRADOS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CEEA6B2-F806-4EE0-8E2A-0EAB0BE9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25" y="1001805"/>
            <a:ext cx="3671047" cy="36710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AB35B3-8D63-41DC-BD7F-E49D04E0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672" y="1442090"/>
            <a:ext cx="4087906" cy="27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4.2 FILTRADOS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F7E5E2-76D6-4BFB-8AEB-C4966FA6D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693" y="884712"/>
            <a:ext cx="3920613" cy="39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88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4.3 CASOS DE ESTUDIO</a:t>
            </a:r>
            <a:endParaRPr dirty="0"/>
          </a:p>
        </p:txBody>
      </p: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5779F1C-906E-4B4E-AA0D-D9903691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64" y="1059217"/>
            <a:ext cx="7221071" cy="1911050"/>
          </a:xfrm>
          <a:prstGeom prst="rect">
            <a:avLst/>
          </a:prstGeom>
        </p:spPr>
      </p:pic>
      <p:pic>
        <p:nvPicPr>
          <p:cNvPr id="12" name="Imagen 11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1F4DDB7A-7CF8-47EF-8A4C-03C4D7FBB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66"/>
          <a:stretch/>
        </p:blipFill>
        <p:spPr>
          <a:xfrm>
            <a:off x="2810435" y="2970267"/>
            <a:ext cx="3523130" cy="18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00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4.3 CASOS DE ESTUDIO</a:t>
            </a:r>
            <a:endParaRPr dirty="0"/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7AF27AD-918A-4C87-8F05-640B4E22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25" y="785838"/>
            <a:ext cx="3421480" cy="2000250"/>
          </a:xfrm>
          <a:prstGeom prst="rect">
            <a:avLst/>
          </a:prstGeom>
        </p:spPr>
      </p:pic>
      <p:pic>
        <p:nvPicPr>
          <p:cNvPr id="5" name="Imagen 4" descr="Pantalla de un video juego&#10;&#10;Descripción generada automáticamente">
            <a:extLst>
              <a:ext uri="{FF2B5EF4-FFF2-40B4-BE49-F238E27FC236}">
                <a16:creationId xmlns:a16="http://schemas.microsoft.com/office/drawing/2014/main" id="{50905CFE-F8B8-4084-B05B-3C89EF150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5" y="2786088"/>
            <a:ext cx="2523529" cy="2124635"/>
          </a:xfrm>
          <a:prstGeom prst="rect">
            <a:avLst/>
          </a:prstGeom>
        </p:spPr>
      </p:pic>
      <p:pic>
        <p:nvPicPr>
          <p:cNvPr id="7" name="Imagen 6" descr="Interfaz de usuario gráfica, Texto, Sitio web&#10;&#10;Descripción generada automáticamente">
            <a:extLst>
              <a:ext uri="{FF2B5EF4-FFF2-40B4-BE49-F238E27FC236}">
                <a16:creationId xmlns:a16="http://schemas.microsoft.com/office/drawing/2014/main" id="{9DE9DCBC-911F-41F2-89A3-6555BBAD5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964" y="1017800"/>
            <a:ext cx="3349321" cy="35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28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4.3 CASOS DE ESTUDIO</a:t>
            </a:r>
            <a:endParaRPr dirty="0"/>
          </a:p>
        </p:txBody>
      </p:sp>
      <p:pic>
        <p:nvPicPr>
          <p:cNvPr id="4" name="Imagen 3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709B38FE-7CF0-4403-AB62-50BD0EEB3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35" y="988078"/>
            <a:ext cx="3480681" cy="2111469"/>
          </a:xfrm>
          <a:prstGeom prst="rect">
            <a:avLst/>
          </a:prstGeom>
        </p:spPr>
      </p:pic>
      <p:pic>
        <p:nvPicPr>
          <p:cNvPr id="8" name="Imagen 7" descr="Imagen que contiene computadora, teclado, tabla, computer&#10;&#10;Descripción generada automáticamente">
            <a:extLst>
              <a:ext uri="{FF2B5EF4-FFF2-40B4-BE49-F238E27FC236}">
                <a16:creationId xmlns:a16="http://schemas.microsoft.com/office/drawing/2014/main" id="{7369666F-AEEA-4696-A648-CD200609B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229"/>
          <a:stretch/>
        </p:blipFill>
        <p:spPr>
          <a:xfrm>
            <a:off x="335335" y="3209750"/>
            <a:ext cx="1311671" cy="1693875"/>
          </a:xfrm>
          <a:prstGeom prst="rect">
            <a:avLst/>
          </a:prstGeom>
        </p:spPr>
      </p:pic>
      <p:pic>
        <p:nvPicPr>
          <p:cNvPr id="10" name="Imagen 9" descr="Interfaz de usuario gráfica, Texto, Chat o mensaje de texto&#10;&#10;Descripción generada automáticamente">
            <a:extLst>
              <a:ext uri="{FF2B5EF4-FFF2-40B4-BE49-F238E27FC236}">
                <a16:creationId xmlns:a16="http://schemas.microsoft.com/office/drawing/2014/main" id="{38CA794F-2DA7-49D5-974E-6B12D30A83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444"/>
          <a:stretch/>
        </p:blipFill>
        <p:spPr>
          <a:xfrm>
            <a:off x="5334262" y="3209750"/>
            <a:ext cx="2752725" cy="1747313"/>
          </a:xfrm>
          <a:prstGeom prst="rect">
            <a:avLst/>
          </a:prstGeom>
        </p:spPr>
      </p:pic>
      <p:pic>
        <p:nvPicPr>
          <p:cNvPr id="12" name="Imagen 11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F63F1A0-C1CD-44C8-AC59-6DCCB4299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536" y="3209750"/>
            <a:ext cx="3179865" cy="1693875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600C1EC4-5331-432A-900C-D7C025FA20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696"/>
          <a:stretch/>
        </p:blipFill>
        <p:spPr>
          <a:xfrm>
            <a:off x="4709396" y="988078"/>
            <a:ext cx="3377591" cy="18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57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876324" y="1735800"/>
            <a:ext cx="4612327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DISCUSIÓN Y CONCLUSIONES</a:t>
            </a:r>
            <a:endParaRPr dirty="0"/>
          </a:p>
        </p:txBody>
      </p:sp>
      <p:sp>
        <p:nvSpPr>
          <p:cNvPr id="607" name="Google Shape;607;p34"/>
          <p:cNvSpPr txBox="1">
            <a:spLocks noGrp="1"/>
          </p:cNvSpPr>
          <p:nvPr>
            <p:ph type="title" idx="2"/>
          </p:nvPr>
        </p:nvSpPr>
        <p:spPr>
          <a:xfrm>
            <a:off x="876325" y="1111536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81" name="Google Shape;2333;p54">
            <a:extLst>
              <a:ext uri="{FF2B5EF4-FFF2-40B4-BE49-F238E27FC236}">
                <a16:creationId xmlns:a16="http://schemas.microsoft.com/office/drawing/2014/main" id="{6525E3C0-8469-4384-AAE6-F5028034C4F7}"/>
              </a:ext>
            </a:extLst>
          </p:cNvPr>
          <p:cNvGrpSpPr/>
          <p:nvPr/>
        </p:nvGrpSpPr>
        <p:grpSpPr>
          <a:xfrm>
            <a:off x="5460847" y="992926"/>
            <a:ext cx="3503811" cy="3157648"/>
            <a:chOff x="910725" y="305150"/>
            <a:chExt cx="5738575" cy="5171625"/>
          </a:xfrm>
        </p:grpSpPr>
        <p:sp>
          <p:nvSpPr>
            <p:cNvPr id="82" name="Google Shape;2334;p54">
              <a:extLst>
                <a:ext uri="{FF2B5EF4-FFF2-40B4-BE49-F238E27FC236}">
                  <a16:creationId xmlns:a16="http://schemas.microsoft.com/office/drawing/2014/main" id="{973B7EAC-7F4A-4861-B2FD-8849708D8952}"/>
                </a:ext>
              </a:extLst>
            </p:cNvPr>
            <p:cNvSpPr/>
            <p:nvPr/>
          </p:nvSpPr>
          <p:spPr>
            <a:xfrm>
              <a:off x="910725" y="305150"/>
              <a:ext cx="5738575" cy="5171625"/>
            </a:xfrm>
            <a:custGeom>
              <a:avLst/>
              <a:gdLst/>
              <a:ahLst/>
              <a:cxnLst/>
              <a:rect l="l" t="t" r="r" b="b"/>
              <a:pathLst>
                <a:path w="229543" h="206865" extrusionOk="0">
                  <a:moveTo>
                    <a:pt x="143620" y="0"/>
                  </a:moveTo>
                  <a:cubicBezTo>
                    <a:pt x="130205" y="0"/>
                    <a:pt x="116938" y="4603"/>
                    <a:pt x="105815" y="13117"/>
                  </a:cubicBezTo>
                  <a:cubicBezTo>
                    <a:pt x="80705" y="32337"/>
                    <a:pt x="62430" y="58549"/>
                    <a:pt x="34953" y="75203"/>
                  </a:cubicBezTo>
                  <a:cubicBezTo>
                    <a:pt x="12012" y="89108"/>
                    <a:pt x="0" y="111569"/>
                    <a:pt x="7717" y="143314"/>
                  </a:cubicBezTo>
                  <a:cubicBezTo>
                    <a:pt x="15007" y="173304"/>
                    <a:pt x="38401" y="191467"/>
                    <a:pt x="64728" y="191467"/>
                  </a:cubicBezTo>
                  <a:cubicBezTo>
                    <a:pt x="66267" y="191467"/>
                    <a:pt x="67817" y="191405"/>
                    <a:pt x="69375" y="191279"/>
                  </a:cubicBezTo>
                  <a:cubicBezTo>
                    <a:pt x="74315" y="190881"/>
                    <a:pt x="79303" y="190656"/>
                    <a:pt x="84288" y="190656"/>
                  </a:cubicBezTo>
                  <a:cubicBezTo>
                    <a:pt x="102953" y="190656"/>
                    <a:pt x="121582" y="193806"/>
                    <a:pt x="137570" y="202784"/>
                  </a:cubicBezTo>
                  <a:cubicBezTo>
                    <a:pt x="142416" y="205504"/>
                    <a:pt x="148258" y="206865"/>
                    <a:pt x="154722" y="206865"/>
                  </a:cubicBezTo>
                  <a:cubicBezTo>
                    <a:pt x="172405" y="206865"/>
                    <a:pt x="194749" y="196686"/>
                    <a:pt x="214129" y="176340"/>
                  </a:cubicBezTo>
                  <a:cubicBezTo>
                    <a:pt x="229542" y="160157"/>
                    <a:pt x="228050" y="139582"/>
                    <a:pt x="223027" y="120341"/>
                  </a:cubicBezTo>
                  <a:cubicBezTo>
                    <a:pt x="219931" y="108481"/>
                    <a:pt x="217912" y="96332"/>
                    <a:pt x="215508" y="84284"/>
                  </a:cubicBezTo>
                  <a:cubicBezTo>
                    <a:pt x="213814" y="75793"/>
                    <a:pt x="211930" y="67350"/>
                    <a:pt x="209343" y="59095"/>
                  </a:cubicBezTo>
                  <a:cubicBezTo>
                    <a:pt x="201836" y="35128"/>
                    <a:pt x="186890" y="10878"/>
                    <a:pt x="161224" y="2726"/>
                  </a:cubicBezTo>
                  <a:cubicBezTo>
                    <a:pt x="155440" y="889"/>
                    <a:pt x="149516" y="0"/>
                    <a:pt x="14362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35;p54">
              <a:extLst>
                <a:ext uri="{FF2B5EF4-FFF2-40B4-BE49-F238E27FC236}">
                  <a16:creationId xmlns:a16="http://schemas.microsoft.com/office/drawing/2014/main" id="{984A8FA2-7550-4213-BB9F-F20F2AAEBBD3}"/>
                </a:ext>
              </a:extLst>
            </p:cNvPr>
            <p:cNvSpPr/>
            <p:nvPr/>
          </p:nvSpPr>
          <p:spPr>
            <a:xfrm>
              <a:off x="3106875" y="1384475"/>
              <a:ext cx="487175" cy="502725"/>
            </a:xfrm>
            <a:custGeom>
              <a:avLst/>
              <a:gdLst/>
              <a:ahLst/>
              <a:cxnLst/>
              <a:rect l="l" t="t" r="r" b="b"/>
              <a:pathLst>
                <a:path w="19487" h="20109" extrusionOk="0">
                  <a:moveTo>
                    <a:pt x="19421" y="0"/>
                  </a:moveTo>
                  <a:lnTo>
                    <a:pt x="19421" y="0"/>
                  </a:lnTo>
                  <a:cubicBezTo>
                    <a:pt x="19421" y="0"/>
                    <a:pt x="10690" y="268"/>
                    <a:pt x="5346" y="5820"/>
                  </a:cubicBezTo>
                  <a:cubicBezTo>
                    <a:pt x="1" y="11374"/>
                    <a:pt x="67" y="20108"/>
                    <a:pt x="67" y="20108"/>
                  </a:cubicBezTo>
                  <a:cubicBezTo>
                    <a:pt x="67" y="20108"/>
                    <a:pt x="8798" y="19840"/>
                    <a:pt x="14143" y="14288"/>
                  </a:cubicBezTo>
                  <a:cubicBezTo>
                    <a:pt x="19487" y="8735"/>
                    <a:pt x="19421" y="0"/>
                    <a:pt x="1942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36;p54">
              <a:extLst>
                <a:ext uri="{FF2B5EF4-FFF2-40B4-BE49-F238E27FC236}">
                  <a16:creationId xmlns:a16="http://schemas.microsoft.com/office/drawing/2014/main" id="{2293BD65-CDCE-487D-911F-ACD665C97CA1}"/>
                </a:ext>
              </a:extLst>
            </p:cNvPr>
            <p:cNvSpPr/>
            <p:nvPr/>
          </p:nvSpPr>
          <p:spPr>
            <a:xfrm>
              <a:off x="3106875" y="1384475"/>
              <a:ext cx="487175" cy="502725"/>
            </a:xfrm>
            <a:custGeom>
              <a:avLst/>
              <a:gdLst/>
              <a:ahLst/>
              <a:cxnLst/>
              <a:rect l="l" t="t" r="r" b="b"/>
              <a:pathLst>
                <a:path w="19487" h="20109" extrusionOk="0">
                  <a:moveTo>
                    <a:pt x="19421" y="0"/>
                  </a:moveTo>
                  <a:lnTo>
                    <a:pt x="19421" y="0"/>
                  </a:lnTo>
                  <a:cubicBezTo>
                    <a:pt x="19421" y="0"/>
                    <a:pt x="10690" y="268"/>
                    <a:pt x="5346" y="5820"/>
                  </a:cubicBezTo>
                  <a:cubicBezTo>
                    <a:pt x="1" y="11374"/>
                    <a:pt x="67" y="20108"/>
                    <a:pt x="67" y="20108"/>
                  </a:cubicBezTo>
                  <a:cubicBezTo>
                    <a:pt x="67" y="20108"/>
                    <a:pt x="8798" y="19840"/>
                    <a:pt x="14143" y="14288"/>
                  </a:cubicBezTo>
                  <a:cubicBezTo>
                    <a:pt x="19487" y="8735"/>
                    <a:pt x="19421" y="0"/>
                    <a:pt x="19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37;p54">
              <a:extLst>
                <a:ext uri="{FF2B5EF4-FFF2-40B4-BE49-F238E27FC236}">
                  <a16:creationId xmlns:a16="http://schemas.microsoft.com/office/drawing/2014/main" id="{E8CC8A56-BD81-4730-93E5-F2A8A82BF9FE}"/>
                </a:ext>
              </a:extLst>
            </p:cNvPr>
            <p:cNvSpPr/>
            <p:nvPr/>
          </p:nvSpPr>
          <p:spPr>
            <a:xfrm>
              <a:off x="2446725" y="1374100"/>
              <a:ext cx="475450" cy="529225"/>
            </a:xfrm>
            <a:custGeom>
              <a:avLst/>
              <a:gdLst/>
              <a:ahLst/>
              <a:cxnLst/>
              <a:rect l="l" t="t" r="r" b="b"/>
              <a:pathLst>
                <a:path w="19018" h="21169" extrusionOk="0">
                  <a:moveTo>
                    <a:pt x="411" y="1"/>
                  </a:moveTo>
                  <a:lnTo>
                    <a:pt x="1" y="367"/>
                  </a:lnTo>
                  <a:lnTo>
                    <a:pt x="6211" y="7310"/>
                  </a:lnTo>
                  <a:lnTo>
                    <a:pt x="2280" y="7358"/>
                  </a:lnTo>
                  <a:lnTo>
                    <a:pt x="2286" y="7907"/>
                  </a:lnTo>
                  <a:lnTo>
                    <a:pt x="6697" y="7854"/>
                  </a:lnTo>
                  <a:lnTo>
                    <a:pt x="11052" y="12721"/>
                  </a:lnTo>
                  <a:lnTo>
                    <a:pt x="4903" y="12729"/>
                  </a:lnTo>
                  <a:lnTo>
                    <a:pt x="4905" y="13279"/>
                  </a:lnTo>
                  <a:lnTo>
                    <a:pt x="11544" y="13271"/>
                  </a:lnTo>
                  <a:lnTo>
                    <a:pt x="15503" y="17698"/>
                  </a:lnTo>
                  <a:lnTo>
                    <a:pt x="11166" y="17959"/>
                  </a:lnTo>
                  <a:lnTo>
                    <a:pt x="11199" y="18507"/>
                  </a:lnTo>
                  <a:lnTo>
                    <a:pt x="15970" y="18220"/>
                  </a:lnTo>
                  <a:lnTo>
                    <a:pt x="18608" y="21168"/>
                  </a:lnTo>
                  <a:lnTo>
                    <a:pt x="19018" y="20802"/>
                  </a:lnTo>
                  <a:lnTo>
                    <a:pt x="14374" y="15609"/>
                  </a:lnTo>
                  <a:lnTo>
                    <a:pt x="15122" y="9016"/>
                  </a:lnTo>
                  <a:lnTo>
                    <a:pt x="14576" y="8954"/>
                  </a:lnTo>
                  <a:lnTo>
                    <a:pt x="13882" y="15060"/>
                  </a:lnTo>
                  <a:lnTo>
                    <a:pt x="10201" y="10945"/>
                  </a:lnTo>
                  <a:lnTo>
                    <a:pt x="10207" y="10943"/>
                  </a:lnTo>
                  <a:lnTo>
                    <a:pt x="9274" y="3553"/>
                  </a:lnTo>
                  <a:lnTo>
                    <a:pt x="8729" y="3622"/>
                  </a:lnTo>
                  <a:lnTo>
                    <a:pt x="9563" y="10232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38;p54">
              <a:extLst>
                <a:ext uri="{FF2B5EF4-FFF2-40B4-BE49-F238E27FC236}">
                  <a16:creationId xmlns:a16="http://schemas.microsoft.com/office/drawing/2014/main" id="{A54D9A6B-9B2A-46BB-B45B-2141D384CD6B}"/>
                </a:ext>
              </a:extLst>
            </p:cNvPr>
            <p:cNvSpPr/>
            <p:nvPr/>
          </p:nvSpPr>
          <p:spPr>
            <a:xfrm>
              <a:off x="3103600" y="1379700"/>
              <a:ext cx="493750" cy="512250"/>
            </a:xfrm>
            <a:custGeom>
              <a:avLst/>
              <a:gdLst/>
              <a:ahLst/>
              <a:cxnLst/>
              <a:rect l="l" t="t" r="r" b="b"/>
              <a:pathLst>
                <a:path w="19750" h="20490" extrusionOk="0">
                  <a:moveTo>
                    <a:pt x="19354" y="1"/>
                  </a:moveTo>
                  <a:lnTo>
                    <a:pt x="12895" y="6713"/>
                  </a:lnTo>
                  <a:lnTo>
                    <a:pt x="12553" y="2794"/>
                  </a:lnTo>
                  <a:lnTo>
                    <a:pt x="12006" y="2842"/>
                  </a:lnTo>
                  <a:lnTo>
                    <a:pt x="12388" y="7238"/>
                  </a:lnTo>
                  <a:lnTo>
                    <a:pt x="7859" y="11944"/>
                  </a:lnTo>
                  <a:lnTo>
                    <a:pt x="7392" y="5813"/>
                  </a:lnTo>
                  <a:lnTo>
                    <a:pt x="6844" y="5854"/>
                  </a:lnTo>
                  <a:lnTo>
                    <a:pt x="7348" y="12475"/>
                  </a:lnTo>
                  <a:lnTo>
                    <a:pt x="3229" y="16753"/>
                  </a:lnTo>
                  <a:lnTo>
                    <a:pt x="2645" y="12449"/>
                  </a:lnTo>
                  <a:lnTo>
                    <a:pt x="2100" y="12523"/>
                  </a:lnTo>
                  <a:lnTo>
                    <a:pt x="2742" y="17260"/>
                  </a:lnTo>
                  <a:lnTo>
                    <a:pt x="0" y="20109"/>
                  </a:lnTo>
                  <a:lnTo>
                    <a:pt x="395" y="20490"/>
                  </a:lnTo>
                  <a:lnTo>
                    <a:pt x="5226" y="15472"/>
                  </a:lnTo>
                  <a:lnTo>
                    <a:pt x="11858" y="15725"/>
                  </a:lnTo>
                  <a:lnTo>
                    <a:pt x="11879" y="15176"/>
                  </a:lnTo>
                  <a:lnTo>
                    <a:pt x="5737" y="14940"/>
                  </a:lnTo>
                  <a:lnTo>
                    <a:pt x="9567" y="10962"/>
                  </a:lnTo>
                  <a:lnTo>
                    <a:pt x="9569" y="10969"/>
                  </a:lnTo>
                  <a:lnTo>
                    <a:pt x="16869" y="9486"/>
                  </a:lnTo>
                  <a:lnTo>
                    <a:pt x="16760" y="8947"/>
                  </a:lnTo>
                  <a:lnTo>
                    <a:pt x="10229" y="10273"/>
                  </a:lnTo>
                  <a:lnTo>
                    <a:pt x="10229" y="10273"/>
                  </a:lnTo>
                  <a:lnTo>
                    <a:pt x="19749" y="383"/>
                  </a:lnTo>
                  <a:lnTo>
                    <a:pt x="19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39;p54">
              <a:extLst>
                <a:ext uri="{FF2B5EF4-FFF2-40B4-BE49-F238E27FC236}">
                  <a16:creationId xmlns:a16="http://schemas.microsoft.com/office/drawing/2014/main" id="{44FC573E-4178-4B9D-A172-7365980A2D6F}"/>
                </a:ext>
              </a:extLst>
            </p:cNvPr>
            <p:cNvSpPr/>
            <p:nvPr/>
          </p:nvSpPr>
          <p:spPr>
            <a:xfrm>
              <a:off x="3306500" y="859800"/>
              <a:ext cx="259275" cy="261925"/>
            </a:xfrm>
            <a:custGeom>
              <a:avLst/>
              <a:gdLst/>
              <a:ahLst/>
              <a:cxnLst/>
              <a:rect l="l" t="t" r="r" b="b"/>
              <a:pathLst>
                <a:path w="10371" h="10477" extrusionOk="0">
                  <a:moveTo>
                    <a:pt x="5185" y="0"/>
                  </a:moveTo>
                  <a:cubicBezTo>
                    <a:pt x="2321" y="0"/>
                    <a:pt x="1" y="2345"/>
                    <a:pt x="1" y="5238"/>
                  </a:cubicBezTo>
                  <a:cubicBezTo>
                    <a:pt x="1" y="6627"/>
                    <a:pt x="547" y="7960"/>
                    <a:pt x="1519" y="8942"/>
                  </a:cubicBezTo>
                  <a:cubicBezTo>
                    <a:pt x="2492" y="9924"/>
                    <a:pt x="3810" y="10477"/>
                    <a:pt x="5185" y="10477"/>
                  </a:cubicBezTo>
                  <a:cubicBezTo>
                    <a:pt x="6561" y="10477"/>
                    <a:pt x="7879" y="9924"/>
                    <a:pt x="8852" y="8942"/>
                  </a:cubicBezTo>
                  <a:cubicBezTo>
                    <a:pt x="9824" y="7960"/>
                    <a:pt x="10371" y="6627"/>
                    <a:pt x="10371" y="5238"/>
                  </a:cubicBezTo>
                  <a:cubicBezTo>
                    <a:pt x="10371" y="3849"/>
                    <a:pt x="9824" y="2517"/>
                    <a:pt x="8852" y="1535"/>
                  </a:cubicBezTo>
                  <a:cubicBezTo>
                    <a:pt x="7879" y="552"/>
                    <a:pt x="6561" y="0"/>
                    <a:pt x="5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40;p54">
              <a:extLst>
                <a:ext uri="{FF2B5EF4-FFF2-40B4-BE49-F238E27FC236}">
                  <a16:creationId xmlns:a16="http://schemas.microsoft.com/office/drawing/2014/main" id="{EC00D70F-FD2C-4C05-B4E5-1263FFA28E99}"/>
                </a:ext>
              </a:extLst>
            </p:cNvPr>
            <p:cNvSpPr/>
            <p:nvPr/>
          </p:nvSpPr>
          <p:spPr>
            <a:xfrm>
              <a:off x="3298850" y="852150"/>
              <a:ext cx="274575" cy="277225"/>
            </a:xfrm>
            <a:custGeom>
              <a:avLst/>
              <a:gdLst/>
              <a:ahLst/>
              <a:cxnLst/>
              <a:rect l="l" t="t" r="r" b="b"/>
              <a:pathLst>
                <a:path w="10983" h="11089" extrusionOk="0">
                  <a:moveTo>
                    <a:pt x="5491" y="612"/>
                  </a:moveTo>
                  <a:lnTo>
                    <a:pt x="5491" y="613"/>
                  </a:lnTo>
                  <a:cubicBezTo>
                    <a:pt x="8182" y="613"/>
                    <a:pt x="10371" y="2824"/>
                    <a:pt x="10371" y="5544"/>
                  </a:cubicBezTo>
                  <a:cubicBezTo>
                    <a:pt x="10371" y="8263"/>
                    <a:pt x="8182" y="10476"/>
                    <a:pt x="5491" y="10476"/>
                  </a:cubicBezTo>
                  <a:cubicBezTo>
                    <a:pt x="2801" y="10476"/>
                    <a:pt x="612" y="8263"/>
                    <a:pt x="612" y="5544"/>
                  </a:cubicBezTo>
                  <a:cubicBezTo>
                    <a:pt x="612" y="2824"/>
                    <a:pt x="2801" y="612"/>
                    <a:pt x="5491" y="612"/>
                  </a:cubicBezTo>
                  <a:close/>
                  <a:moveTo>
                    <a:pt x="5491" y="1"/>
                  </a:moveTo>
                  <a:cubicBezTo>
                    <a:pt x="2464" y="1"/>
                    <a:pt x="1" y="2486"/>
                    <a:pt x="1" y="5544"/>
                  </a:cubicBezTo>
                  <a:cubicBezTo>
                    <a:pt x="1" y="8601"/>
                    <a:pt x="2464" y="11088"/>
                    <a:pt x="5491" y="11088"/>
                  </a:cubicBezTo>
                  <a:cubicBezTo>
                    <a:pt x="8520" y="11088"/>
                    <a:pt x="10982" y="8600"/>
                    <a:pt x="10982" y="5544"/>
                  </a:cubicBezTo>
                  <a:cubicBezTo>
                    <a:pt x="10982" y="2488"/>
                    <a:pt x="8519" y="1"/>
                    <a:pt x="5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41;p54">
              <a:extLst>
                <a:ext uri="{FF2B5EF4-FFF2-40B4-BE49-F238E27FC236}">
                  <a16:creationId xmlns:a16="http://schemas.microsoft.com/office/drawing/2014/main" id="{BF9BE85B-FBE0-4F31-8A5D-003CA40078C2}"/>
                </a:ext>
              </a:extLst>
            </p:cNvPr>
            <p:cNvSpPr/>
            <p:nvPr/>
          </p:nvSpPr>
          <p:spPr>
            <a:xfrm>
              <a:off x="3728725" y="1349175"/>
              <a:ext cx="233850" cy="646550"/>
            </a:xfrm>
            <a:custGeom>
              <a:avLst/>
              <a:gdLst/>
              <a:ahLst/>
              <a:cxnLst/>
              <a:rect l="l" t="t" r="r" b="b"/>
              <a:pathLst>
                <a:path w="9354" h="25862" extrusionOk="0">
                  <a:moveTo>
                    <a:pt x="2702" y="1"/>
                  </a:moveTo>
                  <a:cubicBezTo>
                    <a:pt x="2692" y="1"/>
                    <a:pt x="2687" y="1"/>
                    <a:pt x="2687" y="1"/>
                  </a:cubicBezTo>
                  <a:lnTo>
                    <a:pt x="1" y="9226"/>
                  </a:lnTo>
                  <a:cubicBezTo>
                    <a:pt x="1" y="9226"/>
                    <a:pt x="2052" y="22116"/>
                    <a:pt x="2264" y="23174"/>
                  </a:cubicBezTo>
                  <a:cubicBezTo>
                    <a:pt x="2446" y="24086"/>
                    <a:pt x="3414" y="25862"/>
                    <a:pt x="5168" y="25862"/>
                  </a:cubicBezTo>
                  <a:cubicBezTo>
                    <a:pt x="5449" y="25862"/>
                    <a:pt x="5751" y="25816"/>
                    <a:pt x="6074" y="25713"/>
                  </a:cubicBezTo>
                  <a:cubicBezTo>
                    <a:pt x="8401" y="24973"/>
                    <a:pt x="9354" y="23068"/>
                    <a:pt x="9142" y="21481"/>
                  </a:cubicBezTo>
                  <a:cubicBezTo>
                    <a:pt x="8931" y="19894"/>
                    <a:pt x="6390" y="8572"/>
                    <a:pt x="5756" y="4234"/>
                  </a:cubicBezTo>
                  <a:cubicBezTo>
                    <a:pt x="5150" y="96"/>
                    <a:pt x="2909" y="1"/>
                    <a:pt x="270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42;p54">
              <a:extLst>
                <a:ext uri="{FF2B5EF4-FFF2-40B4-BE49-F238E27FC236}">
                  <a16:creationId xmlns:a16="http://schemas.microsoft.com/office/drawing/2014/main" id="{AD9D9BBE-C9CA-49AE-BE2E-8A81E2B10F35}"/>
                </a:ext>
              </a:extLst>
            </p:cNvPr>
            <p:cNvSpPr/>
            <p:nvPr/>
          </p:nvSpPr>
          <p:spPr>
            <a:xfrm>
              <a:off x="3721000" y="1341525"/>
              <a:ext cx="249275" cy="661900"/>
            </a:xfrm>
            <a:custGeom>
              <a:avLst/>
              <a:gdLst/>
              <a:ahLst/>
              <a:cxnLst/>
              <a:rect l="l" t="t" r="r" b="b"/>
              <a:pathLst>
                <a:path w="9971" h="26476" extrusionOk="0">
                  <a:moveTo>
                    <a:pt x="3220" y="635"/>
                  </a:moveTo>
                  <a:cubicBezTo>
                    <a:pt x="3778" y="737"/>
                    <a:pt x="5284" y="1316"/>
                    <a:pt x="5762" y="4584"/>
                  </a:cubicBezTo>
                  <a:cubicBezTo>
                    <a:pt x="6144" y="7198"/>
                    <a:pt x="7203" y="12274"/>
                    <a:pt x="8053" y="16353"/>
                  </a:cubicBezTo>
                  <a:cubicBezTo>
                    <a:pt x="8596" y="18956"/>
                    <a:pt x="9065" y="21204"/>
                    <a:pt x="9148" y="21828"/>
                  </a:cubicBezTo>
                  <a:cubicBezTo>
                    <a:pt x="9332" y="23210"/>
                    <a:pt x="8516" y="25020"/>
                    <a:pt x="6290" y="25728"/>
                  </a:cubicBezTo>
                  <a:cubicBezTo>
                    <a:pt x="6010" y="25817"/>
                    <a:pt x="5739" y="25861"/>
                    <a:pt x="5478" y="25861"/>
                  </a:cubicBezTo>
                  <a:cubicBezTo>
                    <a:pt x="5082" y="25861"/>
                    <a:pt x="4709" y="25759"/>
                    <a:pt x="4362" y="25554"/>
                  </a:cubicBezTo>
                  <a:cubicBezTo>
                    <a:pt x="3479" y="25035"/>
                    <a:pt x="2988" y="23993"/>
                    <a:pt x="2873" y="23421"/>
                  </a:cubicBezTo>
                  <a:cubicBezTo>
                    <a:pt x="2673" y="22419"/>
                    <a:pt x="784" y="10564"/>
                    <a:pt x="622" y="9552"/>
                  </a:cubicBezTo>
                  <a:lnTo>
                    <a:pt x="3220" y="635"/>
                  </a:lnTo>
                  <a:close/>
                  <a:moveTo>
                    <a:pt x="3007" y="1"/>
                  </a:moveTo>
                  <a:cubicBezTo>
                    <a:pt x="2995" y="1"/>
                    <a:pt x="2987" y="1"/>
                    <a:pt x="2983" y="1"/>
                  </a:cubicBezTo>
                  <a:cubicBezTo>
                    <a:pt x="2852" y="7"/>
                    <a:pt x="2739" y="95"/>
                    <a:pt x="2703" y="222"/>
                  </a:cubicBezTo>
                  <a:lnTo>
                    <a:pt x="16" y="9447"/>
                  </a:lnTo>
                  <a:cubicBezTo>
                    <a:pt x="3" y="9490"/>
                    <a:pt x="1" y="9536"/>
                    <a:pt x="7" y="9580"/>
                  </a:cubicBezTo>
                  <a:cubicBezTo>
                    <a:pt x="92" y="10107"/>
                    <a:pt x="2062" y="22488"/>
                    <a:pt x="2273" y="23540"/>
                  </a:cubicBezTo>
                  <a:cubicBezTo>
                    <a:pt x="2436" y="24356"/>
                    <a:pt x="3062" y="25500"/>
                    <a:pt x="4051" y="26083"/>
                  </a:cubicBezTo>
                  <a:cubicBezTo>
                    <a:pt x="4495" y="26344"/>
                    <a:pt x="4970" y="26476"/>
                    <a:pt x="5473" y="26476"/>
                  </a:cubicBezTo>
                  <a:cubicBezTo>
                    <a:pt x="5797" y="26476"/>
                    <a:pt x="6131" y="26420"/>
                    <a:pt x="6475" y="26312"/>
                  </a:cubicBezTo>
                  <a:cubicBezTo>
                    <a:pt x="9037" y="25497"/>
                    <a:pt x="9971" y="23374"/>
                    <a:pt x="9755" y="21747"/>
                  </a:cubicBezTo>
                  <a:cubicBezTo>
                    <a:pt x="9668" y="21102"/>
                    <a:pt x="9220" y="18951"/>
                    <a:pt x="8652" y="16228"/>
                  </a:cubicBezTo>
                  <a:cubicBezTo>
                    <a:pt x="7803" y="12157"/>
                    <a:pt x="6747" y="7092"/>
                    <a:pt x="6367" y="4495"/>
                  </a:cubicBezTo>
                  <a:cubicBezTo>
                    <a:pt x="5726" y="112"/>
                    <a:pt x="3295" y="1"/>
                    <a:pt x="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43;p54">
              <a:extLst>
                <a:ext uri="{FF2B5EF4-FFF2-40B4-BE49-F238E27FC236}">
                  <a16:creationId xmlns:a16="http://schemas.microsoft.com/office/drawing/2014/main" id="{B5C2E244-E794-4B02-A9F0-81F6322FB3C9}"/>
                </a:ext>
              </a:extLst>
            </p:cNvPr>
            <p:cNvSpPr/>
            <p:nvPr/>
          </p:nvSpPr>
          <p:spPr>
            <a:xfrm>
              <a:off x="2932025" y="1529925"/>
              <a:ext cx="876550" cy="681125"/>
            </a:xfrm>
            <a:custGeom>
              <a:avLst/>
              <a:gdLst/>
              <a:ahLst/>
              <a:cxnLst/>
              <a:rect l="l" t="t" r="r" b="b"/>
              <a:pathLst>
                <a:path w="35062" h="27245" extrusionOk="0">
                  <a:moveTo>
                    <a:pt x="25097" y="0"/>
                  </a:moveTo>
                  <a:cubicBezTo>
                    <a:pt x="21863" y="0"/>
                    <a:pt x="17233" y="782"/>
                    <a:pt x="10726" y="3321"/>
                  </a:cubicBezTo>
                  <a:cubicBezTo>
                    <a:pt x="10726" y="3321"/>
                    <a:pt x="0" y="7859"/>
                    <a:pt x="0" y="9508"/>
                  </a:cubicBezTo>
                  <a:cubicBezTo>
                    <a:pt x="0" y="11159"/>
                    <a:pt x="6600" y="27245"/>
                    <a:pt x="6600" y="27245"/>
                  </a:cubicBezTo>
                  <a:lnTo>
                    <a:pt x="35061" y="19822"/>
                  </a:lnTo>
                  <a:lnTo>
                    <a:pt x="31869" y="1997"/>
                  </a:lnTo>
                  <a:cubicBezTo>
                    <a:pt x="31869" y="1997"/>
                    <a:pt x="30267" y="0"/>
                    <a:pt x="25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344;p54">
              <a:extLst>
                <a:ext uri="{FF2B5EF4-FFF2-40B4-BE49-F238E27FC236}">
                  <a16:creationId xmlns:a16="http://schemas.microsoft.com/office/drawing/2014/main" id="{54DBDFD8-95F7-4CAD-A2AE-6F52A734B66C}"/>
                </a:ext>
              </a:extLst>
            </p:cNvPr>
            <p:cNvSpPr/>
            <p:nvPr/>
          </p:nvSpPr>
          <p:spPr>
            <a:xfrm>
              <a:off x="2924375" y="1521975"/>
              <a:ext cx="892450" cy="696750"/>
            </a:xfrm>
            <a:custGeom>
              <a:avLst/>
              <a:gdLst/>
              <a:ahLst/>
              <a:cxnLst/>
              <a:rect l="l" t="t" r="r" b="b"/>
              <a:pathLst>
                <a:path w="35698" h="27870" extrusionOk="0">
                  <a:moveTo>
                    <a:pt x="25369" y="639"/>
                  </a:moveTo>
                  <a:cubicBezTo>
                    <a:pt x="29860" y="639"/>
                    <a:pt x="31593" y="2158"/>
                    <a:pt x="31890" y="2456"/>
                  </a:cubicBezTo>
                  <a:lnTo>
                    <a:pt x="35016" y="19914"/>
                  </a:lnTo>
                  <a:lnTo>
                    <a:pt x="7088" y="27199"/>
                  </a:lnTo>
                  <a:cubicBezTo>
                    <a:pt x="4446" y="20750"/>
                    <a:pt x="612" y="10977"/>
                    <a:pt x="612" y="9826"/>
                  </a:cubicBezTo>
                  <a:cubicBezTo>
                    <a:pt x="612" y="8933"/>
                    <a:pt x="6079" y="6066"/>
                    <a:pt x="11147" y="3923"/>
                  </a:cubicBezTo>
                  <a:cubicBezTo>
                    <a:pt x="17596" y="1406"/>
                    <a:pt x="22179" y="639"/>
                    <a:pt x="25369" y="639"/>
                  </a:cubicBezTo>
                  <a:close/>
                  <a:moveTo>
                    <a:pt x="25433" y="1"/>
                  </a:moveTo>
                  <a:cubicBezTo>
                    <a:pt x="22155" y="1"/>
                    <a:pt x="17479" y="795"/>
                    <a:pt x="10921" y="3355"/>
                  </a:cubicBezTo>
                  <a:lnTo>
                    <a:pt x="10912" y="3357"/>
                  </a:lnTo>
                  <a:cubicBezTo>
                    <a:pt x="8352" y="4440"/>
                    <a:pt x="1" y="8107"/>
                    <a:pt x="1" y="9826"/>
                  </a:cubicBezTo>
                  <a:cubicBezTo>
                    <a:pt x="1" y="11489"/>
                    <a:pt x="5946" y="26027"/>
                    <a:pt x="6624" y="27679"/>
                  </a:cubicBezTo>
                  <a:cubicBezTo>
                    <a:pt x="6671" y="27794"/>
                    <a:pt x="6782" y="27869"/>
                    <a:pt x="6906" y="27870"/>
                  </a:cubicBezTo>
                  <a:cubicBezTo>
                    <a:pt x="6933" y="27869"/>
                    <a:pt x="6959" y="27865"/>
                    <a:pt x="6984" y="27860"/>
                  </a:cubicBezTo>
                  <a:lnTo>
                    <a:pt x="35445" y="20434"/>
                  </a:lnTo>
                  <a:cubicBezTo>
                    <a:pt x="35600" y="20393"/>
                    <a:pt x="35698" y="20241"/>
                    <a:pt x="35669" y="20084"/>
                  </a:cubicBezTo>
                  <a:lnTo>
                    <a:pt x="32476" y="2260"/>
                  </a:lnTo>
                  <a:cubicBezTo>
                    <a:pt x="32467" y="2210"/>
                    <a:pt x="32445" y="2163"/>
                    <a:pt x="32413" y="2123"/>
                  </a:cubicBezTo>
                  <a:cubicBezTo>
                    <a:pt x="32304" y="1986"/>
                    <a:pt x="30615" y="1"/>
                    <a:pt x="25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345;p54">
              <a:extLst>
                <a:ext uri="{FF2B5EF4-FFF2-40B4-BE49-F238E27FC236}">
                  <a16:creationId xmlns:a16="http://schemas.microsoft.com/office/drawing/2014/main" id="{7223527F-FB73-4043-B04C-76B92A369353}"/>
                </a:ext>
              </a:extLst>
            </p:cNvPr>
            <p:cNvSpPr/>
            <p:nvPr/>
          </p:nvSpPr>
          <p:spPr>
            <a:xfrm>
              <a:off x="3153575" y="1347275"/>
              <a:ext cx="693100" cy="849350"/>
            </a:xfrm>
            <a:custGeom>
              <a:avLst/>
              <a:gdLst/>
              <a:ahLst/>
              <a:cxnLst/>
              <a:rect l="l" t="t" r="r" b="b"/>
              <a:pathLst>
                <a:path w="27724" h="33974" extrusionOk="0">
                  <a:moveTo>
                    <a:pt x="20132" y="0"/>
                  </a:moveTo>
                  <a:cubicBezTo>
                    <a:pt x="17271" y="0"/>
                    <a:pt x="13861" y="179"/>
                    <a:pt x="11640" y="893"/>
                  </a:cubicBezTo>
                  <a:cubicBezTo>
                    <a:pt x="11640" y="893"/>
                    <a:pt x="8571" y="2798"/>
                    <a:pt x="6138" y="4173"/>
                  </a:cubicBezTo>
                  <a:cubicBezTo>
                    <a:pt x="3704" y="5549"/>
                    <a:pt x="1" y="7453"/>
                    <a:pt x="1" y="11263"/>
                  </a:cubicBezTo>
                  <a:cubicBezTo>
                    <a:pt x="1" y="15073"/>
                    <a:pt x="2752" y="30204"/>
                    <a:pt x="2752" y="31791"/>
                  </a:cubicBezTo>
                  <a:cubicBezTo>
                    <a:pt x="2752" y="33156"/>
                    <a:pt x="2830" y="33973"/>
                    <a:pt x="2852" y="33973"/>
                  </a:cubicBezTo>
                  <a:cubicBezTo>
                    <a:pt x="2855" y="33973"/>
                    <a:pt x="2857" y="33952"/>
                    <a:pt x="2857" y="33907"/>
                  </a:cubicBezTo>
                  <a:cubicBezTo>
                    <a:pt x="2857" y="33589"/>
                    <a:pt x="21480" y="27452"/>
                    <a:pt x="21480" y="27452"/>
                  </a:cubicBezTo>
                  <a:cubicBezTo>
                    <a:pt x="21480" y="27452"/>
                    <a:pt x="22645" y="22585"/>
                    <a:pt x="23597" y="20257"/>
                  </a:cubicBezTo>
                  <a:cubicBezTo>
                    <a:pt x="24549" y="17930"/>
                    <a:pt x="23597" y="15919"/>
                    <a:pt x="24655" y="12109"/>
                  </a:cubicBezTo>
                  <a:cubicBezTo>
                    <a:pt x="25713" y="8300"/>
                    <a:pt x="27724" y="5761"/>
                    <a:pt x="26877" y="2904"/>
                  </a:cubicBezTo>
                  <a:cubicBezTo>
                    <a:pt x="26031" y="47"/>
                    <a:pt x="25819" y="152"/>
                    <a:pt x="22751" y="47"/>
                  </a:cubicBezTo>
                  <a:cubicBezTo>
                    <a:pt x="21982" y="20"/>
                    <a:pt x="21088" y="0"/>
                    <a:pt x="2013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346;p54">
              <a:extLst>
                <a:ext uri="{FF2B5EF4-FFF2-40B4-BE49-F238E27FC236}">
                  <a16:creationId xmlns:a16="http://schemas.microsoft.com/office/drawing/2014/main" id="{85C7F628-A2D0-4742-8EA0-B3C4CE19D931}"/>
                </a:ext>
              </a:extLst>
            </p:cNvPr>
            <p:cNvSpPr/>
            <p:nvPr/>
          </p:nvSpPr>
          <p:spPr>
            <a:xfrm>
              <a:off x="3145925" y="1339600"/>
              <a:ext cx="701900" cy="864675"/>
            </a:xfrm>
            <a:custGeom>
              <a:avLst/>
              <a:gdLst/>
              <a:ahLst/>
              <a:cxnLst/>
              <a:rect l="l" t="t" r="r" b="b"/>
              <a:pathLst>
                <a:path w="28076" h="34587" extrusionOk="0">
                  <a:moveTo>
                    <a:pt x="20491" y="614"/>
                  </a:moveTo>
                  <a:cubicBezTo>
                    <a:pt x="21446" y="614"/>
                    <a:pt x="22323" y="634"/>
                    <a:pt x="23047" y="659"/>
                  </a:cubicBezTo>
                  <a:lnTo>
                    <a:pt x="23387" y="671"/>
                  </a:lnTo>
                  <a:cubicBezTo>
                    <a:pt x="26088" y="759"/>
                    <a:pt x="26139" y="762"/>
                    <a:pt x="26891" y="3297"/>
                  </a:cubicBezTo>
                  <a:cubicBezTo>
                    <a:pt x="27428" y="5111"/>
                    <a:pt x="26752" y="6780"/>
                    <a:pt x="25897" y="8894"/>
                  </a:cubicBezTo>
                  <a:cubicBezTo>
                    <a:pt x="25486" y="9911"/>
                    <a:pt x="25020" y="11063"/>
                    <a:pt x="24666" y="12334"/>
                  </a:cubicBezTo>
                  <a:cubicBezTo>
                    <a:pt x="24115" y="14322"/>
                    <a:pt x="24100" y="15814"/>
                    <a:pt x="24086" y="17130"/>
                  </a:cubicBezTo>
                  <a:cubicBezTo>
                    <a:pt x="24074" y="18330"/>
                    <a:pt x="24064" y="19366"/>
                    <a:pt x="23621" y="20448"/>
                  </a:cubicBezTo>
                  <a:cubicBezTo>
                    <a:pt x="22758" y="22556"/>
                    <a:pt x="21745" y="26636"/>
                    <a:pt x="21529" y="27522"/>
                  </a:cubicBezTo>
                  <a:cubicBezTo>
                    <a:pt x="8640" y="31770"/>
                    <a:pt x="4648" y="33205"/>
                    <a:pt x="3412" y="33789"/>
                  </a:cubicBezTo>
                  <a:cubicBezTo>
                    <a:pt x="3388" y="33436"/>
                    <a:pt x="3364" y="32867"/>
                    <a:pt x="3364" y="32097"/>
                  </a:cubicBezTo>
                  <a:cubicBezTo>
                    <a:pt x="3364" y="31451"/>
                    <a:pt x="2949" y="28795"/>
                    <a:pt x="2422" y="25431"/>
                  </a:cubicBezTo>
                  <a:cubicBezTo>
                    <a:pt x="1616" y="20276"/>
                    <a:pt x="613" y="13861"/>
                    <a:pt x="613" y="11570"/>
                  </a:cubicBezTo>
                  <a:cubicBezTo>
                    <a:pt x="613" y="8108"/>
                    <a:pt x="3879" y="6273"/>
                    <a:pt x="6264" y="4933"/>
                  </a:cubicBezTo>
                  <a:lnTo>
                    <a:pt x="6595" y="4747"/>
                  </a:lnTo>
                  <a:cubicBezTo>
                    <a:pt x="8873" y="3459"/>
                    <a:pt x="11740" y="1688"/>
                    <a:pt x="12076" y="1481"/>
                  </a:cubicBezTo>
                  <a:cubicBezTo>
                    <a:pt x="14284" y="781"/>
                    <a:pt x="17714" y="614"/>
                    <a:pt x="20491" y="614"/>
                  </a:cubicBezTo>
                  <a:close/>
                  <a:moveTo>
                    <a:pt x="20390" y="0"/>
                  </a:moveTo>
                  <a:cubicBezTo>
                    <a:pt x="17381" y="0"/>
                    <a:pt x="14063" y="198"/>
                    <a:pt x="11853" y="909"/>
                  </a:cubicBezTo>
                  <a:cubicBezTo>
                    <a:pt x="11829" y="917"/>
                    <a:pt x="11806" y="927"/>
                    <a:pt x="11785" y="940"/>
                  </a:cubicBezTo>
                  <a:cubicBezTo>
                    <a:pt x="11754" y="960"/>
                    <a:pt x="8694" y="2857"/>
                    <a:pt x="6293" y="4215"/>
                  </a:cubicBezTo>
                  <a:lnTo>
                    <a:pt x="5964" y="4400"/>
                  </a:lnTo>
                  <a:cubicBezTo>
                    <a:pt x="3447" y="5813"/>
                    <a:pt x="1" y="7749"/>
                    <a:pt x="1" y="11570"/>
                  </a:cubicBezTo>
                  <a:cubicBezTo>
                    <a:pt x="1" y="13909"/>
                    <a:pt x="1008" y="20350"/>
                    <a:pt x="1818" y="25526"/>
                  </a:cubicBezTo>
                  <a:cubicBezTo>
                    <a:pt x="2318" y="28731"/>
                    <a:pt x="2751" y="31499"/>
                    <a:pt x="2751" y="32098"/>
                  </a:cubicBezTo>
                  <a:cubicBezTo>
                    <a:pt x="2751" y="34586"/>
                    <a:pt x="2862" y="34586"/>
                    <a:pt x="3158" y="34586"/>
                  </a:cubicBezTo>
                  <a:cubicBezTo>
                    <a:pt x="3281" y="34586"/>
                    <a:pt x="3389" y="34504"/>
                    <a:pt x="3440" y="34394"/>
                  </a:cubicBezTo>
                  <a:cubicBezTo>
                    <a:pt x="4559" y="33830"/>
                    <a:pt x="14964" y="30330"/>
                    <a:pt x="21883" y="28050"/>
                  </a:cubicBezTo>
                  <a:cubicBezTo>
                    <a:pt x="21983" y="28017"/>
                    <a:pt x="22060" y="27934"/>
                    <a:pt x="22084" y="27830"/>
                  </a:cubicBezTo>
                  <a:cubicBezTo>
                    <a:pt x="22095" y="27782"/>
                    <a:pt x="23254" y="22960"/>
                    <a:pt x="24187" y="20680"/>
                  </a:cubicBezTo>
                  <a:cubicBezTo>
                    <a:pt x="24674" y="19489"/>
                    <a:pt x="24685" y="18400"/>
                    <a:pt x="24698" y="17138"/>
                  </a:cubicBezTo>
                  <a:cubicBezTo>
                    <a:pt x="24711" y="15858"/>
                    <a:pt x="24726" y="14409"/>
                    <a:pt x="25257" y="12498"/>
                  </a:cubicBezTo>
                  <a:cubicBezTo>
                    <a:pt x="25600" y="11261"/>
                    <a:pt x="26040" y="10174"/>
                    <a:pt x="26464" y="9124"/>
                  </a:cubicBezTo>
                  <a:cubicBezTo>
                    <a:pt x="27328" y="6987"/>
                    <a:pt x="28075" y="5143"/>
                    <a:pt x="27477" y="3123"/>
                  </a:cubicBezTo>
                  <a:cubicBezTo>
                    <a:pt x="26628" y="261"/>
                    <a:pt x="26284" y="155"/>
                    <a:pt x="23406" y="59"/>
                  </a:cubicBezTo>
                  <a:lnTo>
                    <a:pt x="23067" y="48"/>
                  </a:lnTo>
                  <a:cubicBezTo>
                    <a:pt x="22233" y="19"/>
                    <a:pt x="21326" y="0"/>
                    <a:pt x="20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347;p54">
              <a:extLst>
                <a:ext uri="{FF2B5EF4-FFF2-40B4-BE49-F238E27FC236}">
                  <a16:creationId xmlns:a16="http://schemas.microsoft.com/office/drawing/2014/main" id="{58BA287D-AE69-4AC6-BC74-C32E78DCE1F3}"/>
                </a:ext>
              </a:extLst>
            </p:cNvPr>
            <p:cNvSpPr/>
            <p:nvPr/>
          </p:nvSpPr>
          <p:spPr>
            <a:xfrm>
              <a:off x="3348825" y="1312750"/>
              <a:ext cx="338650" cy="322150"/>
            </a:xfrm>
            <a:custGeom>
              <a:avLst/>
              <a:gdLst/>
              <a:ahLst/>
              <a:cxnLst/>
              <a:rect l="l" t="t" r="r" b="b"/>
              <a:pathLst>
                <a:path w="13546" h="12886" extrusionOk="0">
                  <a:moveTo>
                    <a:pt x="4473" y="1"/>
                  </a:moveTo>
                  <a:cubicBezTo>
                    <a:pt x="3541" y="1"/>
                    <a:pt x="2787" y="200"/>
                    <a:pt x="2434" y="611"/>
                  </a:cubicBezTo>
                  <a:cubicBezTo>
                    <a:pt x="2434" y="611"/>
                    <a:pt x="1058" y="1351"/>
                    <a:pt x="530" y="4738"/>
                  </a:cubicBezTo>
                  <a:cubicBezTo>
                    <a:pt x="0" y="8123"/>
                    <a:pt x="0" y="12886"/>
                    <a:pt x="0" y="12886"/>
                  </a:cubicBezTo>
                  <a:cubicBezTo>
                    <a:pt x="0" y="12886"/>
                    <a:pt x="5714" y="9711"/>
                    <a:pt x="6561" y="9606"/>
                  </a:cubicBezTo>
                  <a:cubicBezTo>
                    <a:pt x="6578" y="9603"/>
                    <a:pt x="6598" y="9602"/>
                    <a:pt x="6619" y="9602"/>
                  </a:cubicBezTo>
                  <a:cubicBezTo>
                    <a:pt x="7657" y="9602"/>
                    <a:pt x="13545" y="12039"/>
                    <a:pt x="13545" y="12039"/>
                  </a:cubicBezTo>
                  <a:cubicBezTo>
                    <a:pt x="13545" y="12039"/>
                    <a:pt x="12699" y="7172"/>
                    <a:pt x="11428" y="3786"/>
                  </a:cubicBezTo>
                  <a:cubicBezTo>
                    <a:pt x="10512" y="1342"/>
                    <a:pt x="6893" y="1"/>
                    <a:pt x="4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348;p54">
              <a:extLst>
                <a:ext uri="{FF2B5EF4-FFF2-40B4-BE49-F238E27FC236}">
                  <a16:creationId xmlns:a16="http://schemas.microsoft.com/office/drawing/2014/main" id="{00465632-6B70-4182-9450-9AC701A5ACC0}"/>
                </a:ext>
              </a:extLst>
            </p:cNvPr>
            <p:cNvSpPr/>
            <p:nvPr/>
          </p:nvSpPr>
          <p:spPr>
            <a:xfrm>
              <a:off x="3341175" y="1305025"/>
              <a:ext cx="354675" cy="337525"/>
            </a:xfrm>
            <a:custGeom>
              <a:avLst/>
              <a:gdLst/>
              <a:ahLst/>
              <a:cxnLst/>
              <a:rect l="l" t="t" r="r" b="b"/>
              <a:pathLst>
                <a:path w="14187" h="13501" extrusionOk="0">
                  <a:moveTo>
                    <a:pt x="4784" y="616"/>
                  </a:moveTo>
                  <a:cubicBezTo>
                    <a:pt x="5202" y="616"/>
                    <a:pt x="5664" y="658"/>
                    <a:pt x="6149" y="743"/>
                  </a:cubicBezTo>
                  <a:cubicBezTo>
                    <a:pt x="8282" y="1120"/>
                    <a:pt x="10748" y="2336"/>
                    <a:pt x="11448" y="4203"/>
                  </a:cubicBezTo>
                  <a:cubicBezTo>
                    <a:pt x="12445" y="6860"/>
                    <a:pt x="13188" y="10487"/>
                    <a:pt x="13448" y="11852"/>
                  </a:cubicBezTo>
                  <a:cubicBezTo>
                    <a:pt x="11819" y="11188"/>
                    <a:pt x="7840" y="9607"/>
                    <a:pt x="6903" y="9607"/>
                  </a:cubicBezTo>
                  <a:cubicBezTo>
                    <a:pt x="6875" y="9607"/>
                    <a:pt x="6851" y="9608"/>
                    <a:pt x="6829" y="9611"/>
                  </a:cubicBezTo>
                  <a:cubicBezTo>
                    <a:pt x="6067" y="9706"/>
                    <a:pt x="2056" y="11883"/>
                    <a:pt x="618" y="12674"/>
                  </a:cubicBezTo>
                  <a:cubicBezTo>
                    <a:pt x="635" y="11348"/>
                    <a:pt x="721" y="7767"/>
                    <a:pt x="1138" y="5095"/>
                  </a:cubicBezTo>
                  <a:cubicBezTo>
                    <a:pt x="1629" y="1956"/>
                    <a:pt x="2864" y="1202"/>
                    <a:pt x="2889" y="1189"/>
                  </a:cubicBezTo>
                  <a:cubicBezTo>
                    <a:pt x="2921" y="1171"/>
                    <a:pt x="2949" y="1148"/>
                    <a:pt x="2973" y="1120"/>
                  </a:cubicBezTo>
                  <a:cubicBezTo>
                    <a:pt x="3254" y="792"/>
                    <a:pt x="3924" y="616"/>
                    <a:pt x="4784" y="616"/>
                  </a:cubicBezTo>
                  <a:close/>
                  <a:moveTo>
                    <a:pt x="4772" y="0"/>
                  </a:moveTo>
                  <a:cubicBezTo>
                    <a:pt x="3748" y="0"/>
                    <a:pt x="2956" y="236"/>
                    <a:pt x="2541" y="683"/>
                  </a:cubicBezTo>
                  <a:cubicBezTo>
                    <a:pt x="2264" y="865"/>
                    <a:pt x="1028" y="1838"/>
                    <a:pt x="533" y="4999"/>
                  </a:cubicBezTo>
                  <a:cubicBezTo>
                    <a:pt x="7" y="8370"/>
                    <a:pt x="1" y="13147"/>
                    <a:pt x="1" y="13195"/>
                  </a:cubicBezTo>
                  <a:cubicBezTo>
                    <a:pt x="1" y="13364"/>
                    <a:pt x="138" y="13500"/>
                    <a:pt x="306" y="13500"/>
                  </a:cubicBezTo>
                  <a:cubicBezTo>
                    <a:pt x="358" y="13500"/>
                    <a:pt x="409" y="13487"/>
                    <a:pt x="455" y="13462"/>
                  </a:cubicBezTo>
                  <a:cubicBezTo>
                    <a:pt x="2644" y="12245"/>
                    <a:pt x="6330" y="10290"/>
                    <a:pt x="6904" y="10218"/>
                  </a:cubicBezTo>
                  <a:cubicBezTo>
                    <a:pt x="6917" y="10216"/>
                    <a:pt x="6932" y="10215"/>
                    <a:pt x="6949" y="10215"/>
                  </a:cubicBezTo>
                  <a:cubicBezTo>
                    <a:pt x="7565" y="10215"/>
                    <a:pt x="10833" y="11430"/>
                    <a:pt x="13734" y="12631"/>
                  </a:cubicBezTo>
                  <a:cubicBezTo>
                    <a:pt x="13773" y="12647"/>
                    <a:pt x="13813" y="12654"/>
                    <a:pt x="13851" y="12654"/>
                  </a:cubicBezTo>
                  <a:cubicBezTo>
                    <a:pt x="14031" y="12654"/>
                    <a:pt x="14186" y="12491"/>
                    <a:pt x="14152" y="12295"/>
                  </a:cubicBezTo>
                  <a:cubicBezTo>
                    <a:pt x="14144" y="12247"/>
                    <a:pt x="13286" y="7361"/>
                    <a:pt x="12021" y="3987"/>
                  </a:cubicBezTo>
                  <a:cubicBezTo>
                    <a:pt x="11182" y="1752"/>
                    <a:pt x="8391" y="518"/>
                    <a:pt x="6255" y="141"/>
                  </a:cubicBezTo>
                  <a:cubicBezTo>
                    <a:pt x="5724" y="46"/>
                    <a:pt x="5225" y="0"/>
                    <a:pt x="4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349;p54">
              <a:extLst>
                <a:ext uri="{FF2B5EF4-FFF2-40B4-BE49-F238E27FC236}">
                  <a16:creationId xmlns:a16="http://schemas.microsoft.com/office/drawing/2014/main" id="{7CF9452E-D874-46DE-B4DE-35BC4336419A}"/>
                </a:ext>
              </a:extLst>
            </p:cNvPr>
            <p:cNvSpPr/>
            <p:nvPr/>
          </p:nvSpPr>
          <p:spPr>
            <a:xfrm>
              <a:off x="3383225" y="1306875"/>
              <a:ext cx="179900" cy="351850"/>
            </a:xfrm>
            <a:custGeom>
              <a:avLst/>
              <a:gdLst/>
              <a:ahLst/>
              <a:cxnLst/>
              <a:rect l="l" t="t" r="r" b="b"/>
              <a:pathLst>
                <a:path w="7196" h="14074" extrusionOk="0">
                  <a:moveTo>
                    <a:pt x="0" y="0"/>
                  </a:moveTo>
                  <a:cubicBezTo>
                    <a:pt x="0" y="0"/>
                    <a:pt x="38" y="130"/>
                    <a:pt x="104" y="362"/>
                  </a:cubicBezTo>
                  <a:cubicBezTo>
                    <a:pt x="516" y="1794"/>
                    <a:pt x="2053" y="7095"/>
                    <a:pt x="2964" y="9735"/>
                  </a:cubicBezTo>
                  <a:cubicBezTo>
                    <a:pt x="4021" y="12804"/>
                    <a:pt x="5608" y="14073"/>
                    <a:pt x="5608" y="14073"/>
                  </a:cubicBezTo>
                  <a:lnTo>
                    <a:pt x="7195" y="7725"/>
                  </a:lnTo>
                  <a:cubicBezTo>
                    <a:pt x="7195" y="7725"/>
                    <a:pt x="953" y="169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350;p54">
              <a:extLst>
                <a:ext uri="{FF2B5EF4-FFF2-40B4-BE49-F238E27FC236}">
                  <a16:creationId xmlns:a16="http://schemas.microsoft.com/office/drawing/2014/main" id="{978B51E5-6055-4BDC-B6D0-3833FE90DF9F}"/>
                </a:ext>
              </a:extLst>
            </p:cNvPr>
            <p:cNvSpPr/>
            <p:nvPr/>
          </p:nvSpPr>
          <p:spPr>
            <a:xfrm>
              <a:off x="3374800" y="1299200"/>
              <a:ext cx="196400" cy="367200"/>
            </a:xfrm>
            <a:custGeom>
              <a:avLst/>
              <a:gdLst/>
              <a:ahLst/>
              <a:cxnLst/>
              <a:rect l="l" t="t" r="r" b="b"/>
              <a:pathLst>
                <a:path w="7856" h="14688" extrusionOk="0">
                  <a:moveTo>
                    <a:pt x="1089" y="1808"/>
                  </a:moveTo>
                  <a:lnTo>
                    <a:pt x="1089" y="1808"/>
                  </a:lnTo>
                  <a:cubicBezTo>
                    <a:pt x="2944" y="3983"/>
                    <a:pt x="6461" y="7418"/>
                    <a:pt x="7193" y="8128"/>
                  </a:cubicBezTo>
                  <a:lnTo>
                    <a:pt x="5777" y="13790"/>
                  </a:lnTo>
                  <a:cubicBezTo>
                    <a:pt x="5262" y="13236"/>
                    <a:pt x="4301" y="12004"/>
                    <a:pt x="3590" y="9943"/>
                  </a:cubicBezTo>
                  <a:cubicBezTo>
                    <a:pt x="2856" y="7816"/>
                    <a:pt x="1700" y="3903"/>
                    <a:pt x="1089" y="1808"/>
                  </a:cubicBezTo>
                  <a:close/>
                  <a:moveTo>
                    <a:pt x="338" y="1"/>
                  </a:moveTo>
                  <a:cubicBezTo>
                    <a:pt x="298" y="1"/>
                    <a:pt x="258" y="9"/>
                    <a:pt x="220" y="25"/>
                  </a:cubicBezTo>
                  <a:cubicBezTo>
                    <a:pt x="77" y="83"/>
                    <a:pt x="0" y="242"/>
                    <a:pt x="43" y="390"/>
                  </a:cubicBezTo>
                  <a:lnTo>
                    <a:pt x="148" y="755"/>
                  </a:lnTo>
                  <a:cubicBezTo>
                    <a:pt x="589" y="2288"/>
                    <a:pt x="2099" y="7498"/>
                    <a:pt x="3011" y="10142"/>
                  </a:cubicBezTo>
                  <a:cubicBezTo>
                    <a:pt x="4085" y="13258"/>
                    <a:pt x="5687" y="14565"/>
                    <a:pt x="5754" y="14620"/>
                  </a:cubicBezTo>
                  <a:cubicBezTo>
                    <a:pt x="5809" y="14663"/>
                    <a:pt x="5876" y="14686"/>
                    <a:pt x="5945" y="14686"/>
                  </a:cubicBezTo>
                  <a:lnTo>
                    <a:pt x="5946" y="14687"/>
                  </a:lnTo>
                  <a:cubicBezTo>
                    <a:pt x="6087" y="14687"/>
                    <a:pt x="6208" y="14591"/>
                    <a:pt x="6243" y="14456"/>
                  </a:cubicBezTo>
                  <a:lnTo>
                    <a:pt x="7829" y="8105"/>
                  </a:lnTo>
                  <a:cubicBezTo>
                    <a:pt x="7856" y="8000"/>
                    <a:pt x="7824" y="7887"/>
                    <a:pt x="7745" y="7811"/>
                  </a:cubicBezTo>
                  <a:cubicBezTo>
                    <a:pt x="7683" y="7751"/>
                    <a:pt x="1524" y="1792"/>
                    <a:pt x="604" y="156"/>
                  </a:cubicBezTo>
                  <a:cubicBezTo>
                    <a:pt x="548" y="58"/>
                    <a:pt x="445" y="1"/>
                    <a:pt x="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351;p54">
              <a:extLst>
                <a:ext uri="{FF2B5EF4-FFF2-40B4-BE49-F238E27FC236}">
                  <a16:creationId xmlns:a16="http://schemas.microsoft.com/office/drawing/2014/main" id="{69A17021-D819-4BD6-9681-3FD2259FB694}"/>
                </a:ext>
              </a:extLst>
            </p:cNvPr>
            <p:cNvSpPr/>
            <p:nvPr/>
          </p:nvSpPr>
          <p:spPr>
            <a:xfrm>
              <a:off x="3303850" y="967400"/>
              <a:ext cx="410075" cy="571100"/>
            </a:xfrm>
            <a:custGeom>
              <a:avLst/>
              <a:gdLst/>
              <a:ahLst/>
              <a:cxnLst/>
              <a:rect l="l" t="t" r="r" b="b"/>
              <a:pathLst>
                <a:path w="16403" h="22844" extrusionOk="0">
                  <a:moveTo>
                    <a:pt x="8230" y="1"/>
                  </a:moveTo>
                  <a:cubicBezTo>
                    <a:pt x="6845" y="1"/>
                    <a:pt x="3239" y="542"/>
                    <a:pt x="1799" y="5960"/>
                  </a:cubicBezTo>
                  <a:cubicBezTo>
                    <a:pt x="0" y="12733"/>
                    <a:pt x="5821" y="18552"/>
                    <a:pt x="7513" y="20774"/>
                  </a:cubicBezTo>
                  <a:cubicBezTo>
                    <a:pt x="8496" y="22063"/>
                    <a:pt x="9729" y="22843"/>
                    <a:pt x="10859" y="22843"/>
                  </a:cubicBezTo>
                  <a:cubicBezTo>
                    <a:pt x="11677" y="22843"/>
                    <a:pt x="12441" y="22435"/>
                    <a:pt x="13016" y="21515"/>
                  </a:cubicBezTo>
                  <a:cubicBezTo>
                    <a:pt x="15133" y="18129"/>
                    <a:pt x="15767" y="16436"/>
                    <a:pt x="16084" y="11992"/>
                  </a:cubicBezTo>
                  <a:cubicBezTo>
                    <a:pt x="16402" y="7547"/>
                    <a:pt x="15873" y="4585"/>
                    <a:pt x="13862" y="2258"/>
                  </a:cubicBezTo>
                  <a:cubicBezTo>
                    <a:pt x="12019" y="122"/>
                    <a:pt x="9285" y="34"/>
                    <a:pt x="8845" y="34"/>
                  </a:cubicBezTo>
                  <a:cubicBezTo>
                    <a:pt x="8805" y="34"/>
                    <a:pt x="8784" y="34"/>
                    <a:pt x="8784" y="34"/>
                  </a:cubicBezTo>
                  <a:cubicBezTo>
                    <a:pt x="8784" y="34"/>
                    <a:pt x="8577" y="1"/>
                    <a:pt x="8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352;p54">
              <a:extLst>
                <a:ext uri="{FF2B5EF4-FFF2-40B4-BE49-F238E27FC236}">
                  <a16:creationId xmlns:a16="http://schemas.microsoft.com/office/drawing/2014/main" id="{26B6C416-1607-4B39-8961-4FB84DBA2981}"/>
                </a:ext>
              </a:extLst>
            </p:cNvPr>
            <p:cNvSpPr/>
            <p:nvPr/>
          </p:nvSpPr>
          <p:spPr>
            <a:xfrm>
              <a:off x="3300900" y="959900"/>
              <a:ext cx="421275" cy="586250"/>
            </a:xfrm>
            <a:custGeom>
              <a:avLst/>
              <a:gdLst/>
              <a:ahLst/>
              <a:cxnLst/>
              <a:rect l="l" t="t" r="r" b="b"/>
              <a:pathLst>
                <a:path w="16851" h="23450" extrusionOk="0">
                  <a:moveTo>
                    <a:pt x="8307" y="601"/>
                  </a:moveTo>
                  <a:lnTo>
                    <a:pt x="8307" y="602"/>
                  </a:lnTo>
                  <a:cubicBezTo>
                    <a:pt x="8616" y="602"/>
                    <a:pt x="8815" y="631"/>
                    <a:pt x="8852" y="637"/>
                  </a:cubicBezTo>
                  <a:cubicBezTo>
                    <a:pt x="8867" y="639"/>
                    <a:pt x="8882" y="641"/>
                    <a:pt x="8897" y="641"/>
                  </a:cubicBezTo>
                  <a:cubicBezTo>
                    <a:pt x="8902" y="641"/>
                    <a:pt x="8907" y="640"/>
                    <a:pt x="8912" y="640"/>
                  </a:cubicBezTo>
                  <a:cubicBezTo>
                    <a:pt x="8914" y="640"/>
                    <a:pt x="8928" y="640"/>
                    <a:pt x="8952" y="640"/>
                  </a:cubicBezTo>
                  <a:cubicBezTo>
                    <a:pt x="9311" y="640"/>
                    <a:pt x="11977" y="705"/>
                    <a:pt x="13748" y="2757"/>
                  </a:cubicBezTo>
                  <a:cubicBezTo>
                    <a:pt x="15604" y="4905"/>
                    <a:pt x="16226" y="7661"/>
                    <a:pt x="15897" y="12270"/>
                  </a:cubicBezTo>
                  <a:cubicBezTo>
                    <a:pt x="15578" y="16729"/>
                    <a:pt x="14933" y="18360"/>
                    <a:pt x="12874" y="21652"/>
                  </a:cubicBezTo>
                  <a:cubicBezTo>
                    <a:pt x="12405" y="22403"/>
                    <a:pt x="11800" y="22801"/>
                    <a:pt x="11075" y="22835"/>
                  </a:cubicBezTo>
                  <a:cubicBezTo>
                    <a:pt x="11045" y="22837"/>
                    <a:pt x="11015" y="22837"/>
                    <a:pt x="10985" y="22837"/>
                  </a:cubicBezTo>
                  <a:cubicBezTo>
                    <a:pt x="9968" y="22837"/>
                    <a:pt x="8812" y="22119"/>
                    <a:pt x="7875" y="20889"/>
                  </a:cubicBezTo>
                  <a:cubicBezTo>
                    <a:pt x="7668" y="20617"/>
                    <a:pt x="7400" y="20291"/>
                    <a:pt x="7092" y="19918"/>
                  </a:cubicBezTo>
                  <a:cubicBezTo>
                    <a:pt x="4849" y="17199"/>
                    <a:pt x="673" y="12138"/>
                    <a:pt x="2214" y="6339"/>
                  </a:cubicBezTo>
                  <a:cubicBezTo>
                    <a:pt x="3596" y="1136"/>
                    <a:pt x="6975" y="601"/>
                    <a:pt x="8307" y="601"/>
                  </a:cubicBezTo>
                  <a:close/>
                  <a:moveTo>
                    <a:pt x="8393" y="1"/>
                  </a:moveTo>
                  <a:cubicBezTo>
                    <a:pt x="6952" y="1"/>
                    <a:pt x="3117" y="552"/>
                    <a:pt x="1622" y="6181"/>
                  </a:cubicBezTo>
                  <a:cubicBezTo>
                    <a:pt x="1" y="12285"/>
                    <a:pt x="4307" y="17504"/>
                    <a:pt x="6619" y="20308"/>
                  </a:cubicBezTo>
                  <a:cubicBezTo>
                    <a:pt x="6922" y="20674"/>
                    <a:pt x="7185" y="20993"/>
                    <a:pt x="7388" y="21260"/>
                  </a:cubicBezTo>
                  <a:cubicBezTo>
                    <a:pt x="8439" y="22639"/>
                    <a:pt x="9773" y="23449"/>
                    <a:pt x="10981" y="23449"/>
                  </a:cubicBezTo>
                  <a:cubicBezTo>
                    <a:pt x="11022" y="23449"/>
                    <a:pt x="11063" y="23448"/>
                    <a:pt x="11104" y="23446"/>
                  </a:cubicBezTo>
                  <a:cubicBezTo>
                    <a:pt x="12028" y="23403"/>
                    <a:pt x="12819" y="22895"/>
                    <a:pt x="13393" y="21977"/>
                  </a:cubicBezTo>
                  <a:cubicBezTo>
                    <a:pt x="15481" y="18638"/>
                    <a:pt x="16182" y="16869"/>
                    <a:pt x="16508" y="12313"/>
                  </a:cubicBezTo>
                  <a:cubicBezTo>
                    <a:pt x="16850" y="7525"/>
                    <a:pt x="16184" y="4641"/>
                    <a:pt x="14211" y="2357"/>
                  </a:cubicBezTo>
                  <a:cubicBezTo>
                    <a:pt x="12261" y="97"/>
                    <a:pt x="9413" y="29"/>
                    <a:pt x="8950" y="29"/>
                  </a:cubicBezTo>
                  <a:cubicBezTo>
                    <a:pt x="8937" y="29"/>
                    <a:pt x="8926" y="29"/>
                    <a:pt x="8917" y="29"/>
                  </a:cubicBezTo>
                  <a:cubicBezTo>
                    <a:pt x="8845" y="20"/>
                    <a:pt x="8660" y="1"/>
                    <a:pt x="8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53;p54">
              <a:extLst>
                <a:ext uri="{FF2B5EF4-FFF2-40B4-BE49-F238E27FC236}">
                  <a16:creationId xmlns:a16="http://schemas.microsoft.com/office/drawing/2014/main" id="{C7ADB29A-7742-4EB0-9E14-1D7843FC4290}"/>
                </a:ext>
              </a:extLst>
            </p:cNvPr>
            <p:cNvSpPr/>
            <p:nvPr/>
          </p:nvSpPr>
          <p:spPr>
            <a:xfrm>
              <a:off x="3335175" y="967400"/>
              <a:ext cx="369675" cy="315775"/>
            </a:xfrm>
            <a:custGeom>
              <a:avLst/>
              <a:gdLst/>
              <a:ahLst/>
              <a:cxnLst/>
              <a:rect l="l" t="t" r="r" b="b"/>
              <a:pathLst>
                <a:path w="14787" h="12631" extrusionOk="0">
                  <a:moveTo>
                    <a:pt x="6977" y="1"/>
                  </a:moveTo>
                  <a:cubicBezTo>
                    <a:pt x="5592" y="1"/>
                    <a:pt x="1986" y="542"/>
                    <a:pt x="546" y="5960"/>
                  </a:cubicBezTo>
                  <a:cubicBezTo>
                    <a:pt x="0" y="8017"/>
                    <a:pt x="159" y="9986"/>
                    <a:pt x="689" y="11792"/>
                  </a:cubicBezTo>
                  <a:cubicBezTo>
                    <a:pt x="878" y="11308"/>
                    <a:pt x="1163" y="10934"/>
                    <a:pt x="1604" y="10934"/>
                  </a:cubicBezTo>
                  <a:cubicBezTo>
                    <a:pt x="2838" y="10934"/>
                    <a:pt x="2973" y="12631"/>
                    <a:pt x="3368" y="12631"/>
                  </a:cubicBezTo>
                  <a:cubicBezTo>
                    <a:pt x="3379" y="12631"/>
                    <a:pt x="3391" y="12630"/>
                    <a:pt x="3403" y="12626"/>
                  </a:cubicBezTo>
                  <a:cubicBezTo>
                    <a:pt x="3826" y="12521"/>
                    <a:pt x="5520" y="11040"/>
                    <a:pt x="5202" y="9664"/>
                  </a:cubicBezTo>
                  <a:cubicBezTo>
                    <a:pt x="4886" y="8288"/>
                    <a:pt x="5309" y="7654"/>
                    <a:pt x="7531" y="7654"/>
                  </a:cubicBezTo>
                  <a:cubicBezTo>
                    <a:pt x="9530" y="7654"/>
                    <a:pt x="10159" y="8425"/>
                    <a:pt x="10805" y="8425"/>
                  </a:cubicBezTo>
                  <a:cubicBezTo>
                    <a:pt x="10877" y="8425"/>
                    <a:pt x="10949" y="8416"/>
                    <a:pt x="11023" y="8395"/>
                  </a:cubicBezTo>
                  <a:cubicBezTo>
                    <a:pt x="11763" y="8183"/>
                    <a:pt x="12292" y="6701"/>
                    <a:pt x="13033" y="6701"/>
                  </a:cubicBezTo>
                  <a:cubicBezTo>
                    <a:pt x="13502" y="6701"/>
                    <a:pt x="14141" y="6873"/>
                    <a:pt x="14787" y="7507"/>
                  </a:cubicBezTo>
                  <a:cubicBezTo>
                    <a:pt x="14526" y="5382"/>
                    <a:pt x="13853" y="3697"/>
                    <a:pt x="12609" y="2257"/>
                  </a:cubicBezTo>
                  <a:cubicBezTo>
                    <a:pt x="10766" y="122"/>
                    <a:pt x="8033" y="34"/>
                    <a:pt x="7592" y="34"/>
                  </a:cubicBezTo>
                  <a:cubicBezTo>
                    <a:pt x="7552" y="34"/>
                    <a:pt x="7531" y="34"/>
                    <a:pt x="7531" y="34"/>
                  </a:cubicBezTo>
                  <a:cubicBezTo>
                    <a:pt x="7531" y="34"/>
                    <a:pt x="7324" y="1"/>
                    <a:pt x="6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54;p54">
              <a:extLst>
                <a:ext uri="{FF2B5EF4-FFF2-40B4-BE49-F238E27FC236}">
                  <a16:creationId xmlns:a16="http://schemas.microsoft.com/office/drawing/2014/main" id="{F8335B56-E950-4B5C-A0BD-0EFF09677565}"/>
                </a:ext>
              </a:extLst>
            </p:cNvPr>
            <p:cNvSpPr/>
            <p:nvPr/>
          </p:nvSpPr>
          <p:spPr>
            <a:xfrm>
              <a:off x="3328725" y="959875"/>
              <a:ext cx="384125" cy="331000"/>
            </a:xfrm>
            <a:custGeom>
              <a:avLst/>
              <a:gdLst/>
              <a:ahLst/>
              <a:cxnLst/>
              <a:rect l="l" t="t" r="r" b="b"/>
              <a:pathLst>
                <a:path w="15365" h="13240" extrusionOk="0">
                  <a:moveTo>
                    <a:pt x="7218" y="606"/>
                  </a:moveTo>
                  <a:cubicBezTo>
                    <a:pt x="7539" y="606"/>
                    <a:pt x="7749" y="635"/>
                    <a:pt x="7799" y="642"/>
                  </a:cubicBezTo>
                  <a:cubicBezTo>
                    <a:pt x="7801" y="642"/>
                    <a:pt x="7815" y="642"/>
                    <a:pt x="7840" y="642"/>
                  </a:cubicBezTo>
                  <a:cubicBezTo>
                    <a:pt x="8204" y="642"/>
                    <a:pt x="10866" y="708"/>
                    <a:pt x="12635" y="2758"/>
                  </a:cubicBezTo>
                  <a:cubicBezTo>
                    <a:pt x="13670" y="3956"/>
                    <a:pt x="14311" y="5347"/>
                    <a:pt x="14628" y="7092"/>
                  </a:cubicBezTo>
                  <a:cubicBezTo>
                    <a:pt x="14111" y="6776"/>
                    <a:pt x="13637" y="6696"/>
                    <a:pt x="13291" y="6696"/>
                  </a:cubicBezTo>
                  <a:cubicBezTo>
                    <a:pt x="12749" y="6696"/>
                    <a:pt x="12361" y="7185"/>
                    <a:pt x="11984" y="7656"/>
                  </a:cubicBezTo>
                  <a:cubicBezTo>
                    <a:pt x="11720" y="7987"/>
                    <a:pt x="11448" y="8329"/>
                    <a:pt x="11196" y="8401"/>
                  </a:cubicBezTo>
                  <a:cubicBezTo>
                    <a:pt x="11152" y="8414"/>
                    <a:pt x="11108" y="8420"/>
                    <a:pt x="11062" y="8420"/>
                  </a:cubicBezTo>
                  <a:cubicBezTo>
                    <a:pt x="10902" y="8420"/>
                    <a:pt x="10720" y="8344"/>
                    <a:pt x="10424" y="8215"/>
                  </a:cubicBezTo>
                  <a:cubicBezTo>
                    <a:pt x="9877" y="7977"/>
                    <a:pt x="9128" y="7649"/>
                    <a:pt x="7789" y="7649"/>
                  </a:cubicBezTo>
                  <a:cubicBezTo>
                    <a:pt x="6485" y="7649"/>
                    <a:pt x="5732" y="7864"/>
                    <a:pt x="5347" y="8347"/>
                  </a:cubicBezTo>
                  <a:cubicBezTo>
                    <a:pt x="4953" y="8843"/>
                    <a:pt x="5042" y="9509"/>
                    <a:pt x="5162" y="10034"/>
                  </a:cubicBezTo>
                  <a:cubicBezTo>
                    <a:pt x="5414" y="11125"/>
                    <a:pt x="4113" y="12360"/>
                    <a:pt x="3670" y="12595"/>
                  </a:cubicBezTo>
                  <a:cubicBezTo>
                    <a:pt x="3623" y="12520"/>
                    <a:pt x="3559" y="12392"/>
                    <a:pt x="3511" y="12293"/>
                  </a:cubicBezTo>
                  <a:cubicBezTo>
                    <a:pt x="3260" y="11783"/>
                    <a:pt x="2842" y="10929"/>
                    <a:pt x="1863" y="10929"/>
                  </a:cubicBezTo>
                  <a:cubicBezTo>
                    <a:pt x="1626" y="10929"/>
                    <a:pt x="1329" y="11008"/>
                    <a:pt x="1057" y="11307"/>
                  </a:cubicBezTo>
                  <a:cubicBezTo>
                    <a:pt x="664" y="9597"/>
                    <a:pt x="678" y="7930"/>
                    <a:pt x="1101" y="6341"/>
                  </a:cubicBezTo>
                  <a:cubicBezTo>
                    <a:pt x="2480" y="1148"/>
                    <a:pt x="5849" y="606"/>
                    <a:pt x="7218" y="606"/>
                  </a:cubicBezTo>
                  <a:close/>
                  <a:moveTo>
                    <a:pt x="7281" y="1"/>
                  </a:moveTo>
                  <a:cubicBezTo>
                    <a:pt x="5842" y="1"/>
                    <a:pt x="2005" y="550"/>
                    <a:pt x="509" y="6182"/>
                  </a:cubicBezTo>
                  <a:cubicBezTo>
                    <a:pt x="0" y="8099"/>
                    <a:pt x="49" y="10117"/>
                    <a:pt x="654" y="12179"/>
                  </a:cubicBezTo>
                  <a:cubicBezTo>
                    <a:pt x="690" y="12305"/>
                    <a:pt x="803" y="12392"/>
                    <a:pt x="935" y="12399"/>
                  </a:cubicBezTo>
                  <a:cubicBezTo>
                    <a:pt x="941" y="12399"/>
                    <a:pt x="947" y="12400"/>
                    <a:pt x="954" y="12400"/>
                  </a:cubicBezTo>
                  <a:cubicBezTo>
                    <a:pt x="1072" y="12400"/>
                    <a:pt x="1188" y="12320"/>
                    <a:pt x="1233" y="12203"/>
                  </a:cubicBezTo>
                  <a:cubicBezTo>
                    <a:pt x="1404" y="11763"/>
                    <a:pt x="1615" y="11541"/>
                    <a:pt x="1863" y="11541"/>
                  </a:cubicBezTo>
                  <a:cubicBezTo>
                    <a:pt x="2416" y="11541"/>
                    <a:pt x="2676" y="11983"/>
                    <a:pt x="2961" y="12562"/>
                  </a:cubicBezTo>
                  <a:cubicBezTo>
                    <a:pt x="3117" y="12882"/>
                    <a:pt x="3294" y="13240"/>
                    <a:pt x="3616" y="13240"/>
                  </a:cubicBezTo>
                  <a:cubicBezTo>
                    <a:pt x="3656" y="13239"/>
                    <a:pt x="3697" y="13234"/>
                    <a:pt x="3736" y="13224"/>
                  </a:cubicBezTo>
                  <a:cubicBezTo>
                    <a:pt x="4246" y="13096"/>
                    <a:pt x="6128" y="11498"/>
                    <a:pt x="5758" y="9895"/>
                  </a:cubicBezTo>
                  <a:cubicBezTo>
                    <a:pt x="5626" y="9323"/>
                    <a:pt x="5648" y="8952"/>
                    <a:pt x="5826" y="8728"/>
                  </a:cubicBezTo>
                  <a:cubicBezTo>
                    <a:pt x="6076" y="8412"/>
                    <a:pt x="6718" y="8260"/>
                    <a:pt x="7788" y="8260"/>
                  </a:cubicBezTo>
                  <a:cubicBezTo>
                    <a:pt x="9000" y="8260"/>
                    <a:pt x="9681" y="8558"/>
                    <a:pt x="10178" y="8776"/>
                  </a:cubicBezTo>
                  <a:cubicBezTo>
                    <a:pt x="10487" y="8911"/>
                    <a:pt x="10765" y="9032"/>
                    <a:pt x="11063" y="9032"/>
                  </a:cubicBezTo>
                  <a:cubicBezTo>
                    <a:pt x="11161" y="9032"/>
                    <a:pt x="11260" y="9019"/>
                    <a:pt x="11364" y="8989"/>
                  </a:cubicBezTo>
                  <a:cubicBezTo>
                    <a:pt x="11805" y="8863"/>
                    <a:pt x="12139" y="8443"/>
                    <a:pt x="12463" y="8037"/>
                  </a:cubicBezTo>
                  <a:cubicBezTo>
                    <a:pt x="12735" y="7695"/>
                    <a:pt x="13044" y="7308"/>
                    <a:pt x="13291" y="7308"/>
                  </a:cubicBezTo>
                  <a:cubicBezTo>
                    <a:pt x="13659" y="7308"/>
                    <a:pt x="14226" y="7432"/>
                    <a:pt x="14831" y="8026"/>
                  </a:cubicBezTo>
                  <a:cubicBezTo>
                    <a:pt x="14890" y="8083"/>
                    <a:pt x="14967" y="8113"/>
                    <a:pt x="15045" y="8113"/>
                  </a:cubicBezTo>
                  <a:cubicBezTo>
                    <a:pt x="15091" y="8113"/>
                    <a:pt x="15138" y="8102"/>
                    <a:pt x="15181" y="8081"/>
                  </a:cubicBezTo>
                  <a:cubicBezTo>
                    <a:pt x="15297" y="8023"/>
                    <a:pt x="15365" y="7899"/>
                    <a:pt x="15349" y="7770"/>
                  </a:cubicBezTo>
                  <a:cubicBezTo>
                    <a:pt x="15076" y="5537"/>
                    <a:pt x="14360" y="3818"/>
                    <a:pt x="13098" y="2357"/>
                  </a:cubicBezTo>
                  <a:cubicBezTo>
                    <a:pt x="11192" y="150"/>
                    <a:pt x="8428" y="31"/>
                    <a:pt x="7919" y="31"/>
                  </a:cubicBezTo>
                  <a:cubicBezTo>
                    <a:pt x="7872" y="31"/>
                    <a:pt x="7844" y="32"/>
                    <a:pt x="7838" y="33"/>
                  </a:cubicBezTo>
                  <a:cubicBezTo>
                    <a:pt x="7827" y="31"/>
                    <a:pt x="7621" y="1"/>
                    <a:pt x="7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55;p54">
              <a:extLst>
                <a:ext uri="{FF2B5EF4-FFF2-40B4-BE49-F238E27FC236}">
                  <a16:creationId xmlns:a16="http://schemas.microsoft.com/office/drawing/2014/main" id="{A02C1DBF-67CF-44FB-A7CF-C733AFCFEDCA}"/>
                </a:ext>
              </a:extLst>
            </p:cNvPr>
            <p:cNvSpPr/>
            <p:nvPr/>
          </p:nvSpPr>
          <p:spPr>
            <a:xfrm>
              <a:off x="3339850" y="1239750"/>
              <a:ext cx="80425" cy="120025"/>
            </a:xfrm>
            <a:custGeom>
              <a:avLst/>
              <a:gdLst/>
              <a:ahLst/>
              <a:cxnLst/>
              <a:rect l="l" t="t" r="r" b="b"/>
              <a:pathLst>
                <a:path w="3217" h="4801" extrusionOk="0">
                  <a:moveTo>
                    <a:pt x="1089" y="1"/>
                  </a:moveTo>
                  <a:cubicBezTo>
                    <a:pt x="352" y="1"/>
                    <a:pt x="1" y="683"/>
                    <a:pt x="466" y="2262"/>
                  </a:cubicBezTo>
                  <a:cubicBezTo>
                    <a:pt x="995" y="4061"/>
                    <a:pt x="1735" y="4801"/>
                    <a:pt x="2158" y="4801"/>
                  </a:cubicBezTo>
                  <a:cubicBezTo>
                    <a:pt x="2582" y="4801"/>
                    <a:pt x="2793" y="4166"/>
                    <a:pt x="2793" y="4166"/>
                  </a:cubicBezTo>
                  <a:lnTo>
                    <a:pt x="3216" y="2367"/>
                  </a:lnTo>
                  <a:cubicBezTo>
                    <a:pt x="3216" y="2367"/>
                    <a:pt x="2370" y="251"/>
                    <a:pt x="1417" y="40"/>
                  </a:cubicBezTo>
                  <a:cubicBezTo>
                    <a:pt x="1301" y="14"/>
                    <a:pt x="1191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56;p54">
              <a:extLst>
                <a:ext uri="{FF2B5EF4-FFF2-40B4-BE49-F238E27FC236}">
                  <a16:creationId xmlns:a16="http://schemas.microsoft.com/office/drawing/2014/main" id="{719F3DC2-C9A9-425C-8312-B87DB6D53AB6}"/>
                </a:ext>
              </a:extLst>
            </p:cNvPr>
            <p:cNvSpPr/>
            <p:nvPr/>
          </p:nvSpPr>
          <p:spPr>
            <a:xfrm>
              <a:off x="3335925" y="1232100"/>
              <a:ext cx="92950" cy="135350"/>
            </a:xfrm>
            <a:custGeom>
              <a:avLst/>
              <a:gdLst/>
              <a:ahLst/>
              <a:cxnLst/>
              <a:rect l="l" t="t" r="r" b="b"/>
              <a:pathLst>
                <a:path w="3718" h="5414" extrusionOk="0">
                  <a:moveTo>
                    <a:pt x="1242" y="1"/>
                  </a:moveTo>
                  <a:cubicBezTo>
                    <a:pt x="837" y="1"/>
                    <a:pt x="587" y="165"/>
                    <a:pt x="438" y="325"/>
                  </a:cubicBezTo>
                  <a:cubicBezTo>
                    <a:pt x="37" y="753"/>
                    <a:pt x="0" y="1537"/>
                    <a:pt x="329" y="2654"/>
                  </a:cubicBezTo>
                  <a:cubicBezTo>
                    <a:pt x="822" y="4330"/>
                    <a:pt x="1602" y="5414"/>
                    <a:pt x="2315" y="5414"/>
                  </a:cubicBezTo>
                  <a:cubicBezTo>
                    <a:pt x="2941" y="5414"/>
                    <a:pt x="3212" y="4656"/>
                    <a:pt x="3240" y="4569"/>
                  </a:cubicBezTo>
                  <a:cubicBezTo>
                    <a:pt x="3288" y="4410"/>
                    <a:pt x="3202" y="4243"/>
                    <a:pt x="3044" y="4191"/>
                  </a:cubicBezTo>
                  <a:cubicBezTo>
                    <a:pt x="3012" y="4180"/>
                    <a:pt x="2980" y="4175"/>
                    <a:pt x="2947" y="4175"/>
                  </a:cubicBezTo>
                  <a:cubicBezTo>
                    <a:pt x="2823" y="4175"/>
                    <a:pt x="2706" y="4251"/>
                    <a:pt x="2661" y="4375"/>
                  </a:cubicBezTo>
                  <a:cubicBezTo>
                    <a:pt x="2601" y="4549"/>
                    <a:pt x="2444" y="4801"/>
                    <a:pt x="2315" y="4801"/>
                  </a:cubicBezTo>
                  <a:cubicBezTo>
                    <a:pt x="2124" y="4801"/>
                    <a:pt x="1437" y="4251"/>
                    <a:pt x="916" y="2482"/>
                  </a:cubicBezTo>
                  <a:cubicBezTo>
                    <a:pt x="558" y="1264"/>
                    <a:pt x="776" y="860"/>
                    <a:pt x="885" y="742"/>
                  </a:cubicBezTo>
                  <a:cubicBezTo>
                    <a:pt x="966" y="655"/>
                    <a:pt x="1086" y="612"/>
                    <a:pt x="1243" y="612"/>
                  </a:cubicBezTo>
                  <a:cubicBezTo>
                    <a:pt x="1323" y="612"/>
                    <a:pt x="1411" y="623"/>
                    <a:pt x="1509" y="645"/>
                  </a:cubicBezTo>
                  <a:cubicBezTo>
                    <a:pt x="2086" y="773"/>
                    <a:pt x="2785" y="2027"/>
                    <a:pt x="3090" y="2787"/>
                  </a:cubicBezTo>
                  <a:cubicBezTo>
                    <a:pt x="3139" y="2905"/>
                    <a:pt x="3252" y="2976"/>
                    <a:pt x="3372" y="2976"/>
                  </a:cubicBezTo>
                  <a:cubicBezTo>
                    <a:pt x="3410" y="2976"/>
                    <a:pt x="3448" y="2969"/>
                    <a:pt x="3485" y="2955"/>
                  </a:cubicBezTo>
                  <a:cubicBezTo>
                    <a:pt x="3641" y="2893"/>
                    <a:pt x="3718" y="2716"/>
                    <a:pt x="3658" y="2560"/>
                  </a:cubicBezTo>
                  <a:cubicBezTo>
                    <a:pt x="3565" y="2329"/>
                    <a:pt x="2720" y="287"/>
                    <a:pt x="1641" y="48"/>
                  </a:cubicBezTo>
                  <a:cubicBezTo>
                    <a:pt x="1493" y="15"/>
                    <a:pt x="1361" y="1"/>
                    <a:pt x="1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57;p54">
              <a:extLst>
                <a:ext uri="{FF2B5EF4-FFF2-40B4-BE49-F238E27FC236}">
                  <a16:creationId xmlns:a16="http://schemas.microsoft.com/office/drawing/2014/main" id="{1039576C-A6B1-405D-9A37-B8BD4777DECB}"/>
                </a:ext>
              </a:extLst>
            </p:cNvPr>
            <p:cNvSpPr/>
            <p:nvPr/>
          </p:nvSpPr>
          <p:spPr>
            <a:xfrm>
              <a:off x="3218925" y="1833550"/>
              <a:ext cx="225975" cy="160275"/>
            </a:xfrm>
            <a:custGeom>
              <a:avLst/>
              <a:gdLst/>
              <a:ahLst/>
              <a:cxnLst/>
              <a:rect l="l" t="t" r="r" b="b"/>
              <a:pathLst>
                <a:path w="9039" h="6411" extrusionOk="0">
                  <a:moveTo>
                    <a:pt x="333" y="1"/>
                  </a:moveTo>
                  <a:cubicBezTo>
                    <a:pt x="316" y="1"/>
                    <a:pt x="299" y="2"/>
                    <a:pt x="281" y="5"/>
                  </a:cubicBezTo>
                  <a:cubicBezTo>
                    <a:pt x="115" y="31"/>
                    <a:pt x="1" y="187"/>
                    <a:pt x="26" y="354"/>
                  </a:cubicBezTo>
                  <a:cubicBezTo>
                    <a:pt x="49" y="498"/>
                    <a:pt x="605" y="3895"/>
                    <a:pt x="3022" y="5433"/>
                  </a:cubicBezTo>
                  <a:cubicBezTo>
                    <a:pt x="4250" y="6214"/>
                    <a:pt x="5682" y="6410"/>
                    <a:pt x="6807" y="6410"/>
                  </a:cubicBezTo>
                  <a:cubicBezTo>
                    <a:pt x="7890" y="6410"/>
                    <a:pt x="8692" y="6229"/>
                    <a:pt x="8758" y="6213"/>
                  </a:cubicBezTo>
                  <a:cubicBezTo>
                    <a:pt x="8928" y="6180"/>
                    <a:pt x="9038" y="6012"/>
                    <a:pt x="8999" y="5842"/>
                  </a:cubicBezTo>
                  <a:cubicBezTo>
                    <a:pt x="8966" y="5700"/>
                    <a:pt x="8840" y="5606"/>
                    <a:pt x="8701" y="5606"/>
                  </a:cubicBezTo>
                  <a:cubicBezTo>
                    <a:pt x="8674" y="5606"/>
                    <a:pt x="8646" y="5610"/>
                    <a:pt x="8618" y="5617"/>
                  </a:cubicBezTo>
                  <a:cubicBezTo>
                    <a:pt x="8603" y="5621"/>
                    <a:pt x="7841" y="5793"/>
                    <a:pt x="6808" y="5793"/>
                  </a:cubicBezTo>
                  <a:cubicBezTo>
                    <a:pt x="5767" y="5793"/>
                    <a:pt x="4452" y="5618"/>
                    <a:pt x="3351" y="4917"/>
                  </a:cubicBezTo>
                  <a:cubicBezTo>
                    <a:pt x="1170" y="3529"/>
                    <a:pt x="637" y="292"/>
                    <a:pt x="631" y="260"/>
                  </a:cubicBezTo>
                  <a:cubicBezTo>
                    <a:pt x="607" y="110"/>
                    <a:pt x="478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58;p54">
              <a:extLst>
                <a:ext uri="{FF2B5EF4-FFF2-40B4-BE49-F238E27FC236}">
                  <a16:creationId xmlns:a16="http://schemas.microsoft.com/office/drawing/2014/main" id="{F7A99375-946E-42DD-A5BD-C8A5D00485D3}"/>
                </a:ext>
              </a:extLst>
            </p:cNvPr>
            <p:cNvSpPr/>
            <p:nvPr/>
          </p:nvSpPr>
          <p:spPr>
            <a:xfrm>
              <a:off x="3514925" y="1651050"/>
              <a:ext cx="53225" cy="216375"/>
            </a:xfrm>
            <a:custGeom>
              <a:avLst/>
              <a:gdLst/>
              <a:ahLst/>
              <a:cxnLst/>
              <a:rect l="l" t="t" r="r" b="b"/>
              <a:pathLst>
                <a:path w="2129" h="8655" extrusionOk="0">
                  <a:moveTo>
                    <a:pt x="340" y="0"/>
                  </a:moveTo>
                  <a:cubicBezTo>
                    <a:pt x="315" y="0"/>
                    <a:pt x="288" y="4"/>
                    <a:pt x="262" y="11"/>
                  </a:cubicBezTo>
                  <a:cubicBezTo>
                    <a:pt x="98" y="54"/>
                    <a:pt x="1" y="221"/>
                    <a:pt x="44" y="385"/>
                  </a:cubicBezTo>
                  <a:cubicBezTo>
                    <a:pt x="59" y="440"/>
                    <a:pt x="1507" y="5962"/>
                    <a:pt x="1201" y="8309"/>
                  </a:cubicBezTo>
                  <a:cubicBezTo>
                    <a:pt x="1179" y="8476"/>
                    <a:pt x="1297" y="8630"/>
                    <a:pt x="1465" y="8651"/>
                  </a:cubicBezTo>
                  <a:cubicBezTo>
                    <a:pt x="1479" y="8653"/>
                    <a:pt x="1492" y="8655"/>
                    <a:pt x="1505" y="8655"/>
                  </a:cubicBezTo>
                  <a:cubicBezTo>
                    <a:pt x="1658" y="8653"/>
                    <a:pt x="1788" y="8540"/>
                    <a:pt x="1808" y="8388"/>
                  </a:cubicBezTo>
                  <a:cubicBezTo>
                    <a:pt x="2129" y="5923"/>
                    <a:pt x="698" y="459"/>
                    <a:pt x="636" y="228"/>
                  </a:cubicBezTo>
                  <a:cubicBezTo>
                    <a:pt x="599" y="91"/>
                    <a:pt x="47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59;p54">
              <a:extLst>
                <a:ext uri="{FF2B5EF4-FFF2-40B4-BE49-F238E27FC236}">
                  <a16:creationId xmlns:a16="http://schemas.microsoft.com/office/drawing/2014/main" id="{116CB071-07CC-4D3E-AE3F-834187D6A603}"/>
                </a:ext>
              </a:extLst>
            </p:cNvPr>
            <p:cNvSpPr/>
            <p:nvPr/>
          </p:nvSpPr>
          <p:spPr>
            <a:xfrm>
              <a:off x="2641850" y="1621350"/>
              <a:ext cx="267825" cy="546700"/>
            </a:xfrm>
            <a:custGeom>
              <a:avLst/>
              <a:gdLst/>
              <a:ahLst/>
              <a:cxnLst/>
              <a:rect l="l" t="t" r="r" b="b"/>
              <a:pathLst>
                <a:path w="10713" h="21868" extrusionOk="0">
                  <a:moveTo>
                    <a:pt x="3260" y="0"/>
                  </a:moveTo>
                  <a:cubicBezTo>
                    <a:pt x="2177" y="0"/>
                    <a:pt x="1014" y="1589"/>
                    <a:pt x="535" y="4461"/>
                  </a:cubicBezTo>
                  <a:cubicBezTo>
                    <a:pt x="0" y="7675"/>
                    <a:pt x="1071" y="13673"/>
                    <a:pt x="1500" y="14316"/>
                  </a:cubicBezTo>
                  <a:cubicBezTo>
                    <a:pt x="1908" y="14929"/>
                    <a:pt x="4652" y="21867"/>
                    <a:pt x="7320" y="21867"/>
                  </a:cubicBezTo>
                  <a:cubicBezTo>
                    <a:pt x="7451" y="21867"/>
                    <a:pt x="7582" y="21850"/>
                    <a:pt x="7712" y="21815"/>
                  </a:cubicBezTo>
                  <a:cubicBezTo>
                    <a:pt x="10497" y="21065"/>
                    <a:pt x="10712" y="18067"/>
                    <a:pt x="10070" y="15709"/>
                  </a:cubicBezTo>
                  <a:cubicBezTo>
                    <a:pt x="9426" y="13352"/>
                    <a:pt x="6856" y="7246"/>
                    <a:pt x="5891" y="3925"/>
                  </a:cubicBezTo>
                  <a:cubicBezTo>
                    <a:pt x="4927" y="604"/>
                    <a:pt x="3642" y="69"/>
                    <a:pt x="3642" y="69"/>
                  </a:cubicBezTo>
                  <a:cubicBezTo>
                    <a:pt x="3517" y="23"/>
                    <a:pt x="3389" y="0"/>
                    <a:pt x="3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60;p54">
              <a:extLst>
                <a:ext uri="{FF2B5EF4-FFF2-40B4-BE49-F238E27FC236}">
                  <a16:creationId xmlns:a16="http://schemas.microsoft.com/office/drawing/2014/main" id="{CBC898B8-FF87-483A-91EE-745FC54BAB5C}"/>
                </a:ext>
              </a:extLst>
            </p:cNvPr>
            <p:cNvSpPr/>
            <p:nvPr/>
          </p:nvSpPr>
          <p:spPr>
            <a:xfrm>
              <a:off x="2634300" y="1613675"/>
              <a:ext cx="279225" cy="562000"/>
            </a:xfrm>
            <a:custGeom>
              <a:avLst/>
              <a:gdLst/>
              <a:ahLst/>
              <a:cxnLst/>
              <a:rect l="l" t="t" r="r" b="b"/>
              <a:pathLst>
                <a:path w="11169" h="22480" extrusionOk="0">
                  <a:moveTo>
                    <a:pt x="3561" y="614"/>
                  </a:moveTo>
                  <a:cubicBezTo>
                    <a:pt x="3652" y="614"/>
                    <a:pt x="3742" y="629"/>
                    <a:pt x="3827" y="659"/>
                  </a:cubicBezTo>
                  <a:cubicBezTo>
                    <a:pt x="3917" y="706"/>
                    <a:pt x="5036" y="1340"/>
                    <a:pt x="5900" y="4318"/>
                  </a:cubicBezTo>
                  <a:cubicBezTo>
                    <a:pt x="6404" y="6055"/>
                    <a:pt x="7325" y="8497"/>
                    <a:pt x="8217" y="10858"/>
                  </a:cubicBezTo>
                  <a:cubicBezTo>
                    <a:pt x="9016" y="12977"/>
                    <a:pt x="9771" y="14978"/>
                    <a:pt x="10076" y="16096"/>
                  </a:cubicBezTo>
                  <a:cubicBezTo>
                    <a:pt x="10536" y="17780"/>
                    <a:pt x="10452" y="19351"/>
                    <a:pt x="9846" y="20406"/>
                  </a:cubicBezTo>
                  <a:cubicBezTo>
                    <a:pt x="9438" y="21118"/>
                    <a:pt x="8795" y="21595"/>
                    <a:pt x="7935" y="21827"/>
                  </a:cubicBezTo>
                  <a:cubicBezTo>
                    <a:pt x="7829" y="21855"/>
                    <a:pt x="7722" y="21869"/>
                    <a:pt x="7614" y="21869"/>
                  </a:cubicBezTo>
                  <a:cubicBezTo>
                    <a:pt x="5613" y="21869"/>
                    <a:pt x="3361" y="17146"/>
                    <a:pt x="2487" y="15310"/>
                  </a:cubicBezTo>
                  <a:cubicBezTo>
                    <a:pt x="2252" y="14815"/>
                    <a:pt x="2135" y="14573"/>
                    <a:pt x="2056" y="14453"/>
                  </a:cubicBezTo>
                  <a:cubicBezTo>
                    <a:pt x="1714" y="13941"/>
                    <a:pt x="602" y="8039"/>
                    <a:pt x="1140" y="4818"/>
                  </a:cubicBezTo>
                  <a:cubicBezTo>
                    <a:pt x="1538" y="2422"/>
                    <a:pt x="2389" y="1153"/>
                    <a:pt x="3053" y="767"/>
                  </a:cubicBezTo>
                  <a:cubicBezTo>
                    <a:pt x="3226" y="665"/>
                    <a:pt x="3396" y="614"/>
                    <a:pt x="3561" y="614"/>
                  </a:cubicBezTo>
                  <a:close/>
                  <a:moveTo>
                    <a:pt x="3562" y="1"/>
                  </a:moveTo>
                  <a:cubicBezTo>
                    <a:pt x="3289" y="1"/>
                    <a:pt x="3013" y="80"/>
                    <a:pt x="2744" y="237"/>
                  </a:cubicBezTo>
                  <a:cubicBezTo>
                    <a:pt x="1714" y="838"/>
                    <a:pt x="909" y="2470"/>
                    <a:pt x="536" y="4717"/>
                  </a:cubicBezTo>
                  <a:cubicBezTo>
                    <a:pt x="1" y="7925"/>
                    <a:pt x="1022" y="14007"/>
                    <a:pt x="1546" y="14792"/>
                  </a:cubicBezTo>
                  <a:cubicBezTo>
                    <a:pt x="1605" y="14881"/>
                    <a:pt x="1758" y="15201"/>
                    <a:pt x="1934" y="15572"/>
                  </a:cubicBezTo>
                  <a:cubicBezTo>
                    <a:pt x="2943" y="17690"/>
                    <a:pt x="5222" y="22479"/>
                    <a:pt x="7627" y="22479"/>
                  </a:cubicBezTo>
                  <a:cubicBezTo>
                    <a:pt x="7784" y="22479"/>
                    <a:pt x="7941" y="22458"/>
                    <a:pt x="8094" y="22417"/>
                  </a:cubicBezTo>
                  <a:cubicBezTo>
                    <a:pt x="9118" y="22141"/>
                    <a:pt x="9885" y="21567"/>
                    <a:pt x="10376" y="20710"/>
                  </a:cubicBezTo>
                  <a:cubicBezTo>
                    <a:pt x="11063" y="19514"/>
                    <a:pt x="11168" y="17773"/>
                    <a:pt x="10666" y="15934"/>
                  </a:cubicBezTo>
                  <a:cubicBezTo>
                    <a:pt x="10354" y="14789"/>
                    <a:pt x="9594" y="12774"/>
                    <a:pt x="8789" y="10641"/>
                  </a:cubicBezTo>
                  <a:cubicBezTo>
                    <a:pt x="7903" y="8292"/>
                    <a:pt x="6985" y="5861"/>
                    <a:pt x="6487" y="4146"/>
                  </a:cubicBezTo>
                  <a:cubicBezTo>
                    <a:pt x="5494" y="725"/>
                    <a:pt x="4119" y="117"/>
                    <a:pt x="4062" y="93"/>
                  </a:cubicBezTo>
                  <a:cubicBezTo>
                    <a:pt x="4057" y="91"/>
                    <a:pt x="4053" y="90"/>
                    <a:pt x="4049" y="88"/>
                  </a:cubicBezTo>
                  <a:cubicBezTo>
                    <a:pt x="3889" y="30"/>
                    <a:pt x="3726" y="1"/>
                    <a:pt x="3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361;p54">
              <a:extLst>
                <a:ext uri="{FF2B5EF4-FFF2-40B4-BE49-F238E27FC236}">
                  <a16:creationId xmlns:a16="http://schemas.microsoft.com/office/drawing/2014/main" id="{86F6F27D-F616-4669-920A-061D0D6D9028}"/>
                </a:ext>
              </a:extLst>
            </p:cNvPr>
            <p:cNvSpPr/>
            <p:nvPr/>
          </p:nvSpPr>
          <p:spPr>
            <a:xfrm>
              <a:off x="1933175" y="1901175"/>
              <a:ext cx="693750" cy="1025525"/>
            </a:xfrm>
            <a:custGeom>
              <a:avLst/>
              <a:gdLst/>
              <a:ahLst/>
              <a:cxnLst/>
              <a:rect l="l" t="t" r="r" b="b"/>
              <a:pathLst>
                <a:path w="27750" h="41021" extrusionOk="0">
                  <a:moveTo>
                    <a:pt x="16732" y="1"/>
                  </a:moveTo>
                  <a:cubicBezTo>
                    <a:pt x="16732" y="1"/>
                    <a:pt x="0" y="16324"/>
                    <a:pt x="0" y="18772"/>
                  </a:cubicBezTo>
                  <a:cubicBezTo>
                    <a:pt x="0" y="21193"/>
                    <a:pt x="9627" y="41021"/>
                    <a:pt x="12505" y="41021"/>
                  </a:cubicBezTo>
                  <a:cubicBezTo>
                    <a:pt x="12538" y="41021"/>
                    <a:pt x="12569" y="41018"/>
                    <a:pt x="12600" y="41013"/>
                  </a:cubicBezTo>
                  <a:cubicBezTo>
                    <a:pt x="15354" y="40554"/>
                    <a:pt x="27750" y="27342"/>
                    <a:pt x="27750" y="27342"/>
                  </a:cubicBezTo>
                  <a:lnTo>
                    <a:pt x="167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62;p54">
              <a:extLst>
                <a:ext uri="{FF2B5EF4-FFF2-40B4-BE49-F238E27FC236}">
                  <a16:creationId xmlns:a16="http://schemas.microsoft.com/office/drawing/2014/main" id="{77D4F03E-0AA0-4191-9CA4-CA518AF7CF9A}"/>
                </a:ext>
              </a:extLst>
            </p:cNvPr>
            <p:cNvSpPr/>
            <p:nvPr/>
          </p:nvSpPr>
          <p:spPr>
            <a:xfrm>
              <a:off x="1925500" y="1893525"/>
              <a:ext cx="709625" cy="1040825"/>
            </a:xfrm>
            <a:custGeom>
              <a:avLst/>
              <a:gdLst/>
              <a:ahLst/>
              <a:cxnLst/>
              <a:rect l="l" t="t" r="r" b="b"/>
              <a:pathLst>
                <a:path w="28385" h="41633" extrusionOk="0">
                  <a:moveTo>
                    <a:pt x="16926" y="845"/>
                  </a:moveTo>
                  <a:lnTo>
                    <a:pt x="27700" y="27582"/>
                  </a:lnTo>
                  <a:cubicBezTo>
                    <a:pt x="24169" y="31335"/>
                    <a:pt x="15005" y="40659"/>
                    <a:pt x="12857" y="41018"/>
                  </a:cubicBezTo>
                  <a:cubicBezTo>
                    <a:pt x="12847" y="41019"/>
                    <a:pt x="12834" y="41020"/>
                    <a:pt x="12818" y="41020"/>
                  </a:cubicBezTo>
                  <a:cubicBezTo>
                    <a:pt x="12708" y="41020"/>
                    <a:pt x="12466" y="40965"/>
                    <a:pt x="12036" y="40602"/>
                  </a:cubicBezTo>
                  <a:cubicBezTo>
                    <a:pt x="8304" y="37440"/>
                    <a:pt x="614" y="21037"/>
                    <a:pt x="614" y="19078"/>
                  </a:cubicBezTo>
                  <a:cubicBezTo>
                    <a:pt x="614" y="17404"/>
                    <a:pt x="10245" y="7382"/>
                    <a:pt x="16926" y="845"/>
                  </a:cubicBezTo>
                  <a:close/>
                  <a:moveTo>
                    <a:pt x="17038" y="1"/>
                  </a:moveTo>
                  <a:cubicBezTo>
                    <a:pt x="16962" y="1"/>
                    <a:pt x="16886" y="28"/>
                    <a:pt x="16825" y="88"/>
                  </a:cubicBezTo>
                  <a:cubicBezTo>
                    <a:pt x="15103" y="1767"/>
                    <a:pt x="0" y="16572"/>
                    <a:pt x="0" y="19078"/>
                  </a:cubicBezTo>
                  <a:cubicBezTo>
                    <a:pt x="0" y="20360"/>
                    <a:pt x="2234" y="25426"/>
                    <a:pt x="4440" y="29767"/>
                  </a:cubicBezTo>
                  <a:cubicBezTo>
                    <a:pt x="7348" y="35488"/>
                    <a:pt x="10040" y="39713"/>
                    <a:pt x="11641" y="41069"/>
                  </a:cubicBezTo>
                  <a:cubicBezTo>
                    <a:pt x="12087" y="41446"/>
                    <a:pt x="12472" y="41633"/>
                    <a:pt x="12811" y="41633"/>
                  </a:cubicBezTo>
                  <a:cubicBezTo>
                    <a:pt x="12859" y="41633"/>
                    <a:pt x="12908" y="41628"/>
                    <a:pt x="12957" y="41620"/>
                  </a:cubicBezTo>
                  <a:cubicBezTo>
                    <a:pt x="15781" y="41150"/>
                    <a:pt x="27771" y="28400"/>
                    <a:pt x="28280" y="27857"/>
                  </a:cubicBezTo>
                  <a:cubicBezTo>
                    <a:pt x="28362" y="27771"/>
                    <a:pt x="28385" y="27645"/>
                    <a:pt x="28341" y="27534"/>
                  </a:cubicBezTo>
                  <a:lnTo>
                    <a:pt x="17323" y="192"/>
                  </a:lnTo>
                  <a:cubicBezTo>
                    <a:pt x="17273" y="69"/>
                    <a:pt x="17156" y="1"/>
                    <a:pt x="17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63;p54">
              <a:extLst>
                <a:ext uri="{FF2B5EF4-FFF2-40B4-BE49-F238E27FC236}">
                  <a16:creationId xmlns:a16="http://schemas.microsoft.com/office/drawing/2014/main" id="{AA602146-4B94-404F-9E8F-D808FA090544}"/>
                </a:ext>
              </a:extLst>
            </p:cNvPr>
            <p:cNvSpPr/>
            <p:nvPr/>
          </p:nvSpPr>
          <p:spPr>
            <a:xfrm>
              <a:off x="2044600" y="1622200"/>
              <a:ext cx="669575" cy="1206875"/>
            </a:xfrm>
            <a:custGeom>
              <a:avLst/>
              <a:gdLst/>
              <a:ahLst/>
              <a:cxnLst/>
              <a:rect l="l" t="t" r="r" b="b"/>
              <a:pathLst>
                <a:path w="26783" h="48275" extrusionOk="0">
                  <a:moveTo>
                    <a:pt x="20989" y="1"/>
                  </a:moveTo>
                  <a:cubicBezTo>
                    <a:pt x="18243" y="1"/>
                    <a:pt x="13589" y="1953"/>
                    <a:pt x="12749" y="2606"/>
                  </a:cubicBezTo>
                  <a:cubicBezTo>
                    <a:pt x="12749" y="2606"/>
                    <a:pt x="7499" y="7213"/>
                    <a:pt x="3751" y="11604"/>
                  </a:cubicBezTo>
                  <a:cubicBezTo>
                    <a:pt x="1" y="15995"/>
                    <a:pt x="322" y="23388"/>
                    <a:pt x="1501" y="28422"/>
                  </a:cubicBezTo>
                  <a:cubicBezTo>
                    <a:pt x="2680" y="33456"/>
                    <a:pt x="4822" y="47704"/>
                    <a:pt x="7499" y="48239"/>
                  </a:cubicBezTo>
                  <a:cubicBezTo>
                    <a:pt x="7618" y="48263"/>
                    <a:pt x="7736" y="48275"/>
                    <a:pt x="7853" y="48275"/>
                  </a:cubicBezTo>
                  <a:cubicBezTo>
                    <a:pt x="10373" y="48275"/>
                    <a:pt x="12530" y="42918"/>
                    <a:pt x="17034" y="39027"/>
                  </a:cubicBezTo>
                  <a:cubicBezTo>
                    <a:pt x="21748" y="34956"/>
                    <a:pt x="25496" y="31529"/>
                    <a:pt x="25818" y="28851"/>
                  </a:cubicBezTo>
                  <a:cubicBezTo>
                    <a:pt x="26139" y="26173"/>
                    <a:pt x="25711" y="17603"/>
                    <a:pt x="25925" y="16960"/>
                  </a:cubicBezTo>
                  <a:cubicBezTo>
                    <a:pt x="26139" y="16317"/>
                    <a:pt x="26782" y="10532"/>
                    <a:pt x="26782" y="7426"/>
                  </a:cubicBezTo>
                  <a:cubicBezTo>
                    <a:pt x="26782" y="4319"/>
                    <a:pt x="24425" y="891"/>
                    <a:pt x="22069" y="141"/>
                  </a:cubicBezTo>
                  <a:cubicBezTo>
                    <a:pt x="21764" y="44"/>
                    <a:pt x="21397" y="1"/>
                    <a:pt x="20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64;p54">
              <a:extLst>
                <a:ext uri="{FF2B5EF4-FFF2-40B4-BE49-F238E27FC236}">
                  <a16:creationId xmlns:a16="http://schemas.microsoft.com/office/drawing/2014/main" id="{6B5F8ACA-A64E-47A5-8EE1-B8D73E03628E}"/>
                </a:ext>
              </a:extLst>
            </p:cNvPr>
            <p:cNvSpPr/>
            <p:nvPr/>
          </p:nvSpPr>
          <p:spPr>
            <a:xfrm>
              <a:off x="2017575" y="1614650"/>
              <a:ext cx="704250" cy="1222100"/>
            </a:xfrm>
            <a:custGeom>
              <a:avLst/>
              <a:gdLst/>
              <a:ahLst/>
              <a:cxnLst/>
              <a:rect l="l" t="t" r="r" b="b"/>
              <a:pathLst>
                <a:path w="28170" h="48884" extrusionOk="0">
                  <a:moveTo>
                    <a:pt x="22071" y="608"/>
                  </a:moveTo>
                  <a:cubicBezTo>
                    <a:pt x="22446" y="608"/>
                    <a:pt x="22780" y="647"/>
                    <a:pt x="23057" y="735"/>
                  </a:cubicBezTo>
                  <a:cubicBezTo>
                    <a:pt x="25370" y="1471"/>
                    <a:pt x="27557" y="4870"/>
                    <a:pt x="27557" y="7728"/>
                  </a:cubicBezTo>
                  <a:cubicBezTo>
                    <a:pt x="27557" y="10802"/>
                    <a:pt x="26910" y="16583"/>
                    <a:pt x="26716" y="17165"/>
                  </a:cubicBezTo>
                  <a:cubicBezTo>
                    <a:pt x="26615" y="17467"/>
                    <a:pt x="26625" y="18666"/>
                    <a:pt x="26672" y="21535"/>
                  </a:cubicBezTo>
                  <a:cubicBezTo>
                    <a:pt x="26717" y="24253"/>
                    <a:pt x="26772" y="27635"/>
                    <a:pt x="26595" y="29117"/>
                  </a:cubicBezTo>
                  <a:cubicBezTo>
                    <a:pt x="26288" y="31680"/>
                    <a:pt x="22482" y="35154"/>
                    <a:pt x="17916" y="39098"/>
                  </a:cubicBezTo>
                  <a:cubicBezTo>
                    <a:pt x="15923" y="40819"/>
                    <a:pt x="14415" y="42782"/>
                    <a:pt x="13086" y="44515"/>
                  </a:cubicBezTo>
                  <a:cubicBezTo>
                    <a:pt x="11486" y="46598"/>
                    <a:pt x="10196" y="48270"/>
                    <a:pt x="8922" y="48270"/>
                  </a:cubicBezTo>
                  <a:cubicBezTo>
                    <a:pt x="8829" y="48270"/>
                    <a:pt x="8735" y="48261"/>
                    <a:pt x="8641" y="48242"/>
                  </a:cubicBezTo>
                  <a:cubicBezTo>
                    <a:pt x="6724" y="47858"/>
                    <a:pt x="4859" y="38451"/>
                    <a:pt x="3745" y="32831"/>
                  </a:cubicBezTo>
                  <a:cubicBezTo>
                    <a:pt x="3415" y="31158"/>
                    <a:pt x="3128" y="29714"/>
                    <a:pt x="2880" y="28655"/>
                  </a:cubicBezTo>
                  <a:cubicBezTo>
                    <a:pt x="2277" y="26078"/>
                    <a:pt x="653" y="17272"/>
                    <a:pt x="5064" y="12104"/>
                  </a:cubicBezTo>
                  <a:cubicBezTo>
                    <a:pt x="8693" y="7854"/>
                    <a:pt x="13803" y="3340"/>
                    <a:pt x="14025" y="3144"/>
                  </a:cubicBezTo>
                  <a:cubicBezTo>
                    <a:pt x="14822" y="2534"/>
                    <a:pt x="19445" y="608"/>
                    <a:pt x="22071" y="608"/>
                  </a:cubicBezTo>
                  <a:close/>
                  <a:moveTo>
                    <a:pt x="22083" y="1"/>
                  </a:moveTo>
                  <a:cubicBezTo>
                    <a:pt x="19224" y="1"/>
                    <a:pt x="14506" y="1993"/>
                    <a:pt x="13642" y="2666"/>
                  </a:cubicBezTo>
                  <a:cubicBezTo>
                    <a:pt x="13637" y="2670"/>
                    <a:pt x="13633" y="2673"/>
                    <a:pt x="13629" y="2677"/>
                  </a:cubicBezTo>
                  <a:cubicBezTo>
                    <a:pt x="13577" y="2724"/>
                    <a:pt x="8319" y="7349"/>
                    <a:pt x="4598" y="11707"/>
                  </a:cubicBezTo>
                  <a:cubicBezTo>
                    <a:pt x="1" y="17093"/>
                    <a:pt x="1665" y="26147"/>
                    <a:pt x="2284" y="28793"/>
                  </a:cubicBezTo>
                  <a:cubicBezTo>
                    <a:pt x="2529" y="29843"/>
                    <a:pt x="2814" y="31282"/>
                    <a:pt x="3145" y="32949"/>
                  </a:cubicBezTo>
                  <a:cubicBezTo>
                    <a:pt x="4817" y="41391"/>
                    <a:pt x="6377" y="48414"/>
                    <a:pt x="8521" y="48842"/>
                  </a:cubicBezTo>
                  <a:cubicBezTo>
                    <a:pt x="8657" y="48869"/>
                    <a:pt x="8796" y="48884"/>
                    <a:pt x="8936" y="48884"/>
                  </a:cubicBezTo>
                  <a:cubicBezTo>
                    <a:pt x="10504" y="48884"/>
                    <a:pt x="11873" y="47099"/>
                    <a:pt x="13571" y="44887"/>
                  </a:cubicBezTo>
                  <a:cubicBezTo>
                    <a:pt x="14884" y="43178"/>
                    <a:pt x="16370" y="41240"/>
                    <a:pt x="18316" y="39561"/>
                  </a:cubicBezTo>
                  <a:cubicBezTo>
                    <a:pt x="23147" y="35389"/>
                    <a:pt x="26869" y="31975"/>
                    <a:pt x="27203" y="29189"/>
                  </a:cubicBezTo>
                  <a:cubicBezTo>
                    <a:pt x="27386" y="27668"/>
                    <a:pt x="27330" y="24261"/>
                    <a:pt x="27284" y="21524"/>
                  </a:cubicBezTo>
                  <a:cubicBezTo>
                    <a:pt x="27252" y="19609"/>
                    <a:pt x="27220" y="17628"/>
                    <a:pt x="27296" y="17359"/>
                  </a:cubicBezTo>
                  <a:cubicBezTo>
                    <a:pt x="27530" y="16657"/>
                    <a:pt x="28169" y="10765"/>
                    <a:pt x="28169" y="7728"/>
                  </a:cubicBezTo>
                  <a:cubicBezTo>
                    <a:pt x="28169" y="4583"/>
                    <a:pt x="25821" y="972"/>
                    <a:pt x="23242" y="152"/>
                  </a:cubicBezTo>
                  <a:cubicBezTo>
                    <a:pt x="22912" y="47"/>
                    <a:pt x="22520" y="1"/>
                    <a:pt x="2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65;p54">
              <a:extLst>
                <a:ext uri="{FF2B5EF4-FFF2-40B4-BE49-F238E27FC236}">
                  <a16:creationId xmlns:a16="http://schemas.microsoft.com/office/drawing/2014/main" id="{45A304EA-7A5C-4F00-959A-99E31E4D96A9}"/>
                </a:ext>
              </a:extLst>
            </p:cNvPr>
            <p:cNvSpPr/>
            <p:nvPr/>
          </p:nvSpPr>
          <p:spPr>
            <a:xfrm>
              <a:off x="2133825" y="4160525"/>
              <a:ext cx="772050" cy="747925"/>
            </a:xfrm>
            <a:custGeom>
              <a:avLst/>
              <a:gdLst/>
              <a:ahLst/>
              <a:cxnLst/>
              <a:rect l="l" t="t" r="r" b="b"/>
              <a:pathLst>
                <a:path w="30882" h="29917" extrusionOk="0">
                  <a:moveTo>
                    <a:pt x="25503" y="0"/>
                  </a:moveTo>
                  <a:cubicBezTo>
                    <a:pt x="22546" y="0"/>
                    <a:pt x="19978" y="1301"/>
                    <a:pt x="19437" y="1841"/>
                  </a:cubicBezTo>
                  <a:cubicBezTo>
                    <a:pt x="18573" y="2706"/>
                    <a:pt x="8638" y="18902"/>
                    <a:pt x="6047" y="21495"/>
                  </a:cubicBezTo>
                  <a:cubicBezTo>
                    <a:pt x="3455" y="24086"/>
                    <a:pt x="0" y="27325"/>
                    <a:pt x="216" y="28621"/>
                  </a:cubicBezTo>
                  <a:cubicBezTo>
                    <a:pt x="432" y="29917"/>
                    <a:pt x="3887" y="29917"/>
                    <a:pt x="9287" y="29917"/>
                  </a:cubicBezTo>
                  <a:cubicBezTo>
                    <a:pt x="14685" y="29917"/>
                    <a:pt x="17060" y="29268"/>
                    <a:pt x="19004" y="28405"/>
                  </a:cubicBezTo>
                  <a:cubicBezTo>
                    <a:pt x="20947" y="27541"/>
                    <a:pt x="21379" y="26677"/>
                    <a:pt x="19652" y="26461"/>
                  </a:cubicBezTo>
                  <a:cubicBezTo>
                    <a:pt x="17924" y="26245"/>
                    <a:pt x="9717" y="23654"/>
                    <a:pt x="9717" y="23654"/>
                  </a:cubicBezTo>
                  <a:cubicBezTo>
                    <a:pt x="9717" y="23654"/>
                    <a:pt x="17492" y="18039"/>
                    <a:pt x="22459" y="13504"/>
                  </a:cubicBezTo>
                  <a:cubicBezTo>
                    <a:pt x="27426" y="8969"/>
                    <a:pt x="30881" y="1841"/>
                    <a:pt x="30881" y="1841"/>
                  </a:cubicBezTo>
                  <a:cubicBezTo>
                    <a:pt x="29183" y="467"/>
                    <a:pt x="27273" y="0"/>
                    <a:pt x="25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66;p54">
              <a:extLst>
                <a:ext uri="{FF2B5EF4-FFF2-40B4-BE49-F238E27FC236}">
                  <a16:creationId xmlns:a16="http://schemas.microsoft.com/office/drawing/2014/main" id="{20895A6E-24DC-40F0-B234-F00577CE2CA5}"/>
                </a:ext>
              </a:extLst>
            </p:cNvPr>
            <p:cNvSpPr/>
            <p:nvPr/>
          </p:nvSpPr>
          <p:spPr>
            <a:xfrm>
              <a:off x="2126575" y="4152525"/>
              <a:ext cx="787750" cy="763575"/>
            </a:xfrm>
            <a:custGeom>
              <a:avLst/>
              <a:gdLst/>
              <a:ahLst/>
              <a:cxnLst/>
              <a:rect l="l" t="t" r="r" b="b"/>
              <a:pathLst>
                <a:path w="31510" h="30543" extrusionOk="0">
                  <a:moveTo>
                    <a:pt x="25799" y="625"/>
                  </a:moveTo>
                  <a:cubicBezTo>
                    <a:pt x="27434" y="625"/>
                    <a:pt x="29196" y="1038"/>
                    <a:pt x="30786" y="2248"/>
                  </a:cubicBezTo>
                  <a:cubicBezTo>
                    <a:pt x="30159" y="3479"/>
                    <a:pt x="26925" y="9596"/>
                    <a:pt x="22543" y="13598"/>
                  </a:cubicBezTo>
                  <a:cubicBezTo>
                    <a:pt x="17647" y="18068"/>
                    <a:pt x="9907" y="23670"/>
                    <a:pt x="9828" y="23725"/>
                  </a:cubicBezTo>
                  <a:cubicBezTo>
                    <a:pt x="9624" y="23873"/>
                    <a:pt x="9675" y="24191"/>
                    <a:pt x="9916" y="24266"/>
                  </a:cubicBezTo>
                  <a:cubicBezTo>
                    <a:pt x="10251" y="24372"/>
                    <a:pt x="18168" y="26868"/>
                    <a:pt x="19904" y="27085"/>
                  </a:cubicBezTo>
                  <a:cubicBezTo>
                    <a:pt x="20633" y="27176"/>
                    <a:pt x="20719" y="27358"/>
                    <a:pt x="20719" y="27360"/>
                  </a:cubicBezTo>
                  <a:cubicBezTo>
                    <a:pt x="20730" y="27439"/>
                    <a:pt x="20501" y="27854"/>
                    <a:pt x="19170" y="28446"/>
                  </a:cubicBezTo>
                  <a:cubicBezTo>
                    <a:pt x="17165" y="29336"/>
                    <a:pt x="14765" y="29930"/>
                    <a:pt x="9575" y="29930"/>
                  </a:cubicBezTo>
                  <a:cubicBezTo>
                    <a:pt x="4774" y="29930"/>
                    <a:pt x="981" y="29930"/>
                    <a:pt x="807" y="28891"/>
                  </a:cubicBezTo>
                  <a:cubicBezTo>
                    <a:pt x="641" y="27893"/>
                    <a:pt x="3551" y="25007"/>
                    <a:pt x="5677" y="22901"/>
                  </a:cubicBezTo>
                  <a:lnTo>
                    <a:pt x="6553" y="22031"/>
                  </a:lnTo>
                  <a:cubicBezTo>
                    <a:pt x="8218" y="20364"/>
                    <a:pt x="12828" y="13229"/>
                    <a:pt x="16194" y="8021"/>
                  </a:cubicBezTo>
                  <a:cubicBezTo>
                    <a:pt x="18048" y="5150"/>
                    <a:pt x="19650" y="2671"/>
                    <a:pt x="19942" y="2379"/>
                  </a:cubicBezTo>
                  <a:cubicBezTo>
                    <a:pt x="20403" y="1918"/>
                    <a:pt x="22904" y="625"/>
                    <a:pt x="25799" y="625"/>
                  </a:cubicBezTo>
                  <a:close/>
                  <a:moveTo>
                    <a:pt x="25792" y="0"/>
                  </a:moveTo>
                  <a:cubicBezTo>
                    <a:pt x="22723" y="0"/>
                    <a:pt x="20076" y="1381"/>
                    <a:pt x="19510" y="1945"/>
                  </a:cubicBezTo>
                  <a:cubicBezTo>
                    <a:pt x="19186" y="2269"/>
                    <a:pt x="17909" y="4237"/>
                    <a:pt x="15680" y="7688"/>
                  </a:cubicBezTo>
                  <a:cubicBezTo>
                    <a:pt x="12329" y="12875"/>
                    <a:pt x="7741" y="19978"/>
                    <a:pt x="6120" y="21599"/>
                  </a:cubicBezTo>
                  <a:lnTo>
                    <a:pt x="5246" y="22467"/>
                  </a:lnTo>
                  <a:cubicBezTo>
                    <a:pt x="2068" y="25616"/>
                    <a:pt x="1" y="27772"/>
                    <a:pt x="204" y="28992"/>
                  </a:cubicBezTo>
                  <a:cubicBezTo>
                    <a:pt x="463" y="30543"/>
                    <a:pt x="3700" y="30543"/>
                    <a:pt x="9577" y="30543"/>
                  </a:cubicBezTo>
                  <a:cubicBezTo>
                    <a:pt x="14873" y="30543"/>
                    <a:pt x="17341" y="29928"/>
                    <a:pt x="19418" y="29005"/>
                  </a:cubicBezTo>
                  <a:cubicBezTo>
                    <a:pt x="20765" y="28407"/>
                    <a:pt x="21405" y="27823"/>
                    <a:pt x="21323" y="27270"/>
                  </a:cubicBezTo>
                  <a:cubicBezTo>
                    <a:pt x="21230" y="26634"/>
                    <a:pt x="20290" y="26517"/>
                    <a:pt x="19981" y="26478"/>
                  </a:cubicBezTo>
                  <a:cubicBezTo>
                    <a:pt x="18564" y="26301"/>
                    <a:pt x="12576" y="24455"/>
                    <a:pt x="10679" y="23864"/>
                  </a:cubicBezTo>
                  <a:cubicBezTo>
                    <a:pt x="12470" y="22551"/>
                    <a:pt x="18751" y="17890"/>
                    <a:pt x="22956" y="14050"/>
                  </a:cubicBezTo>
                  <a:cubicBezTo>
                    <a:pt x="27909" y="9527"/>
                    <a:pt x="31413" y="2368"/>
                    <a:pt x="31447" y="2296"/>
                  </a:cubicBezTo>
                  <a:cubicBezTo>
                    <a:pt x="31509" y="2167"/>
                    <a:pt x="31475" y="2014"/>
                    <a:pt x="31364" y="1924"/>
                  </a:cubicBezTo>
                  <a:cubicBezTo>
                    <a:pt x="29590" y="488"/>
                    <a:pt x="27617" y="0"/>
                    <a:pt x="25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67;p54">
              <a:extLst>
                <a:ext uri="{FF2B5EF4-FFF2-40B4-BE49-F238E27FC236}">
                  <a16:creationId xmlns:a16="http://schemas.microsoft.com/office/drawing/2014/main" id="{1196D761-80F0-431D-B3F4-DA91E3B3B1C1}"/>
                </a:ext>
              </a:extLst>
            </p:cNvPr>
            <p:cNvSpPr/>
            <p:nvPr/>
          </p:nvSpPr>
          <p:spPr>
            <a:xfrm>
              <a:off x="2136300" y="4757250"/>
              <a:ext cx="532025" cy="151200"/>
            </a:xfrm>
            <a:custGeom>
              <a:avLst/>
              <a:gdLst/>
              <a:ahLst/>
              <a:cxnLst/>
              <a:rect l="l" t="t" r="r" b="b"/>
              <a:pathLst>
                <a:path w="21281" h="6048" extrusionOk="0">
                  <a:moveTo>
                    <a:pt x="10310" y="1"/>
                  </a:moveTo>
                  <a:lnTo>
                    <a:pt x="8754" y="3456"/>
                  </a:lnTo>
                  <a:cubicBezTo>
                    <a:pt x="8754" y="3456"/>
                    <a:pt x="8300" y="3554"/>
                    <a:pt x="7582" y="3554"/>
                  </a:cubicBezTo>
                  <a:cubicBezTo>
                    <a:pt x="6281" y="3554"/>
                    <a:pt x="4114" y="3230"/>
                    <a:pt x="2223" y="1407"/>
                  </a:cubicBezTo>
                  <a:cubicBezTo>
                    <a:pt x="935" y="2813"/>
                    <a:pt x="1" y="4059"/>
                    <a:pt x="116" y="4752"/>
                  </a:cubicBezTo>
                  <a:cubicBezTo>
                    <a:pt x="332" y="6048"/>
                    <a:pt x="3787" y="6048"/>
                    <a:pt x="9186" y="6048"/>
                  </a:cubicBezTo>
                  <a:cubicBezTo>
                    <a:pt x="14585" y="6048"/>
                    <a:pt x="16961" y="5400"/>
                    <a:pt x="18905" y="4536"/>
                  </a:cubicBezTo>
                  <a:cubicBezTo>
                    <a:pt x="20848" y="3672"/>
                    <a:pt x="21280" y="2808"/>
                    <a:pt x="19553" y="2592"/>
                  </a:cubicBezTo>
                  <a:cubicBezTo>
                    <a:pt x="18131" y="2414"/>
                    <a:pt x="12319" y="628"/>
                    <a:pt x="10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68;p54">
              <a:extLst>
                <a:ext uri="{FF2B5EF4-FFF2-40B4-BE49-F238E27FC236}">
                  <a16:creationId xmlns:a16="http://schemas.microsoft.com/office/drawing/2014/main" id="{D6D9499F-CC85-418C-BD90-F24582F1B141}"/>
                </a:ext>
              </a:extLst>
            </p:cNvPr>
            <p:cNvSpPr/>
            <p:nvPr/>
          </p:nvSpPr>
          <p:spPr>
            <a:xfrm>
              <a:off x="2128625" y="4749600"/>
              <a:ext cx="533100" cy="166500"/>
            </a:xfrm>
            <a:custGeom>
              <a:avLst/>
              <a:gdLst/>
              <a:ahLst/>
              <a:cxnLst/>
              <a:rect l="l" t="t" r="r" b="b"/>
              <a:pathLst>
                <a:path w="21324" h="6660" extrusionOk="0">
                  <a:moveTo>
                    <a:pt x="10785" y="680"/>
                  </a:moveTo>
                  <a:cubicBezTo>
                    <a:pt x="13235" y="1441"/>
                    <a:pt x="18449" y="3031"/>
                    <a:pt x="19822" y="3202"/>
                  </a:cubicBezTo>
                  <a:cubicBezTo>
                    <a:pt x="20551" y="3293"/>
                    <a:pt x="20637" y="3475"/>
                    <a:pt x="20637" y="3477"/>
                  </a:cubicBezTo>
                  <a:cubicBezTo>
                    <a:pt x="20648" y="3556"/>
                    <a:pt x="20419" y="3971"/>
                    <a:pt x="19088" y="4563"/>
                  </a:cubicBezTo>
                  <a:cubicBezTo>
                    <a:pt x="17083" y="5453"/>
                    <a:pt x="14683" y="6047"/>
                    <a:pt x="9495" y="6047"/>
                  </a:cubicBezTo>
                  <a:cubicBezTo>
                    <a:pt x="4692" y="6047"/>
                    <a:pt x="899" y="6047"/>
                    <a:pt x="725" y="5008"/>
                  </a:cubicBezTo>
                  <a:cubicBezTo>
                    <a:pt x="672" y="4685"/>
                    <a:pt x="952" y="3928"/>
                    <a:pt x="2549" y="2149"/>
                  </a:cubicBezTo>
                  <a:cubicBezTo>
                    <a:pt x="4455" y="3854"/>
                    <a:pt x="6564" y="4171"/>
                    <a:pt x="7868" y="4171"/>
                  </a:cubicBezTo>
                  <a:cubicBezTo>
                    <a:pt x="8595" y="4171"/>
                    <a:pt x="9073" y="4073"/>
                    <a:pt x="9127" y="4061"/>
                  </a:cubicBezTo>
                  <a:cubicBezTo>
                    <a:pt x="9222" y="4040"/>
                    <a:pt x="9302" y="3976"/>
                    <a:pt x="9342" y="3888"/>
                  </a:cubicBezTo>
                  <a:lnTo>
                    <a:pt x="10785" y="680"/>
                  </a:lnTo>
                  <a:close/>
                  <a:moveTo>
                    <a:pt x="10615" y="1"/>
                  </a:moveTo>
                  <a:cubicBezTo>
                    <a:pt x="10498" y="1"/>
                    <a:pt x="10388" y="69"/>
                    <a:pt x="10338" y="181"/>
                  </a:cubicBezTo>
                  <a:lnTo>
                    <a:pt x="8850" y="3488"/>
                  </a:lnTo>
                  <a:cubicBezTo>
                    <a:pt x="8672" y="3514"/>
                    <a:pt x="8344" y="3551"/>
                    <a:pt x="7911" y="3551"/>
                  </a:cubicBezTo>
                  <a:cubicBezTo>
                    <a:pt x="6665" y="3551"/>
                    <a:pt x="4561" y="3245"/>
                    <a:pt x="2743" y="1493"/>
                  </a:cubicBezTo>
                  <a:cubicBezTo>
                    <a:pt x="2683" y="1435"/>
                    <a:pt x="2606" y="1410"/>
                    <a:pt x="2521" y="1408"/>
                  </a:cubicBezTo>
                  <a:cubicBezTo>
                    <a:pt x="2438" y="1410"/>
                    <a:pt x="2360" y="1446"/>
                    <a:pt x="2305" y="1507"/>
                  </a:cubicBezTo>
                  <a:cubicBezTo>
                    <a:pt x="655" y="3310"/>
                    <a:pt x="1" y="4387"/>
                    <a:pt x="122" y="5109"/>
                  </a:cubicBezTo>
                  <a:cubicBezTo>
                    <a:pt x="380" y="6660"/>
                    <a:pt x="3618" y="6660"/>
                    <a:pt x="9495" y="6660"/>
                  </a:cubicBezTo>
                  <a:cubicBezTo>
                    <a:pt x="14791" y="6660"/>
                    <a:pt x="17259" y="6045"/>
                    <a:pt x="19336" y="5122"/>
                  </a:cubicBezTo>
                  <a:cubicBezTo>
                    <a:pt x="20682" y="4524"/>
                    <a:pt x="21323" y="3940"/>
                    <a:pt x="21241" y="3387"/>
                  </a:cubicBezTo>
                  <a:cubicBezTo>
                    <a:pt x="21147" y="2751"/>
                    <a:pt x="20207" y="2634"/>
                    <a:pt x="19898" y="2595"/>
                  </a:cubicBezTo>
                  <a:cubicBezTo>
                    <a:pt x="18484" y="2419"/>
                    <a:pt x="12507" y="576"/>
                    <a:pt x="10708" y="15"/>
                  </a:cubicBezTo>
                  <a:cubicBezTo>
                    <a:pt x="10677" y="5"/>
                    <a:pt x="10646" y="1"/>
                    <a:pt x="10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69;p54">
              <a:extLst>
                <a:ext uri="{FF2B5EF4-FFF2-40B4-BE49-F238E27FC236}">
                  <a16:creationId xmlns:a16="http://schemas.microsoft.com/office/drawing/2014/main" id="{ED9D803D-739A-4557-9F73-87ADDE06CDFB}"/>
                </a:ext>
              </a:extLst>
            </p:cNvPr>
            <p:cNvSpPr/>
            <p:nvPr/>
          </p:nvSpPr>
          <p:spPr>
            <a:xfrm>
              <a:off x="4454825" y="4160525"/>
              <a:ext cx="772050" cy="747925"/>
            </a:xfrm>
            <a:custGeom>
              <a:avLst/>
              <a:gdLst/>
              <a:ahLst/>
              <a:cxnLst/>
              <a:rect l="l" t="t" r="r" b="b"/>
              <a:pathLst>
                <a:path w="30882" h="29917" extrusionOk="0">
                  <a:moveTo>
                    <a:pt x="5379" y="0"/>
                  </a:moveTo>
                  <a:cubicBezTo>
                    <a:pt x="3609" y="0"/>
                    <a:pt x="1698" y="467"/>
                    <a:pt x="0" y="1841"/>
                  </a:cubicBezTo>
                  <a:cubicBezTo>
                    <a:pt x="0" y="1841"/>
                    <a:pt x="3456" y="8969"/>
                    <a:pt x="8423" y="13504"/>
                  </a:cubicBezTo>
                  <a:cubicBezTo>
                    <a:pt x="13389" y="18039"/>
                    <a:pt x="21164" y="23654"/>
                    <a:pt x="21164" y="23654"/>
                  </a:cubicBezTo>
                  <a:cubicBezTo>
                    <a:pt x="21164" y="23654"/>
                    <a:pt x="12958" y="26245"/>
                    <a:pt x="11230" y="26461"/>
                  </a:cubicBezTo>
                  <a:cubicBezTo>
                    <a:pt x="9503" y="26677"/>
                    <a:pt x="9934" y="27541"/>
                    <a:pt x="11878" y="28405"/>
                  </a:cubicBezTo>
                  <a:cubicBezTo>
                    <a:pt x="13821" y="29268"/>
                    <a:pt x="16197" y="29917"/>
                    <a:pt x="21596" y="29917"/>
                  </a:cubicBezTo>
                  <a:cubicBezTo>
                    <a:pt x="26996" y="29917"/>
                    <a:pt x="30451" y="29917"/>
                    <a:pt x="30666" y="28621"/>
                  </a:cubicBezTo>
                  <a:cubicBezTo>
                    <a:pt x="30882" y="27325"/>
                    <a:pt x="27427" y="24086"/>
                    <a:pt x="24836" y="21495"/>
                  </a:cubicBezTo>
                  <a:cubicBezTo>
                    <a:pt x="22243" y="18902"/>
                    <a:pt x="12309" y="2706"/>
                    <a:pt x="11445" y="1841"/>
                  </a:cubicBezTo>
                  <a:cubicBezTo>
                    <a:pt x="10904" y="1301"/>
                    <a:pt x="8336" y="0"/>
                    <a:pt x="5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70;p54">
              <a:extLst>
                <a:ext uri="{FF2B5EF4-FFF2-40B4-BE49-F238E27FC236}">
                  <a16:creationId xmlns:a16="http://schemas.microsoft.com/office/drawing/2014/main" id="{CDF880AB-6CB6-45FE-8627-38E7A4CF5974}"/>
                </a:ext>
              </a:extLst>
            </p:cNvPr>
            <p:cNvSpPr/>
            <p:nvPr/>
          </p:nvSpPr>
          <p:spPr>
            <a:xfrm>
              <a:off x="4446375" y="4152525"/>
              <a:ext cx="787775" cy="763575"/>
            </a:xfrm>
            <a:custGeom>
              <a:avLst/>
              <a:gdLst/>
              <a:ahLst/>
              <a:cxnLst/>
              <a:rect l="l" t="t" r="r" b="b"/>
              <a:pathLst>
                <a:path w="31511" h="30543" extrusionOk="0">
                  <a:moveTo>
                    <a:pt x="5712" y="625"/>
                  </a:moveTo>
                  <a:cubicBezTo>
                    <a:pt x="8606" y="625"/>
                    <a:pt x="11107" y="1918"/>
                    <a:pt x="11568" y="2379"/>
                  </a:cubicBezTo>
                  <a:cubicBezTo>
                    <a:pt x="11860" y="2672"/>
                    <a:pt x="13462" y="5151"/>
                    <a:pt x="15317" y="8022"/>
                  </a:cubicBezTo>
                  <a:cubicBezTo>
                    <a:pt x="18682" y="13230"/>
                    <a:pt x="23292" y="20366"/>
                    <a:pt x="24956" y="22032"/>
                  </a:cubicBezTo>
                  <a:lnTo>
                    <a:pt x="25835" y="22903"/>
                  </a:lnTo>
                  <a:cubicBezTo>
                    <a:pt x="27960" y="25009"/>
                    <a:pt x="30869" y="27894"/>
                    <a:pt x="30703" y="28891"/>
                  </a:cubicBezTo>
                  <a:cubicBezTo>
                    <a:pt x="30529" y="29930"/>
                    <a:pt x="26736" y="29930"/>
                    <a:pt x="21934" y="29930"/>
                  </a:cubicBezTo>
                  <a:cubicBezTo>
                    <a:pt x="16745" y="29930"/>
                    <a:pt x="14345" y="29337"/>
                    <a:pt x="12340" y="28446"/>
                  </a:cubicBezTo>
                  <a:cubicBezTo>
                    <a:pt x="11009" y="27854"/>
                    <a:pt x="10780" y="27439"/>
                    <a:pt x="10791" y="27360"/>
                  </a:cubicBezTo>
                  <a:cubicBezTo>
                    <a:pt x="10792" y="27358"/>
                    <a:pt x="10877" y="27176"/>
                    <a:pt x="11606" y="27085"/>
                  </a:cubicBezTo>
                  <a:cubicBezTo>
                    <a:pt x="13341" y="26868"/>
                    <a:pt x="21258" y="24372"/>
                    <a:pt x="21594" y="24266"/>
                  </a:cubicBezTo>
                  <a:cubicBezTo>
                    <a:pt x="21834" y="24191"/>
                    <a:pt x="21885" y="23874"/>
                    <a:pt x="21681" y="23727"/>
                  </a:cubicBezTo>
                  <a:cubicBezTo>
                    <a:pt x="21603" y="23670"/>
                    <a:pt x="13863" y="18069"/>
                    <a:pt x="8967" y="13598"/>
                  </a:cubicBezTo>
                  <a:cubicBezTo>
                    <a:pt x="4587" y="9599"/>
                    <a:pt x="1350" y="3481"/>
                    <a:pt x="723" y="2248"/>
                  </a:cubicBezTo>
                  <a:cubicBezTo>
                    <a:pt x="2313" y="1038"/>
                    <a:pt x="4075" y="625"/>
                    <a:pt x="5712" y="625"/>
                  </a:cubicBezTo>
                  <a:close/>
                  <a:moveTo>
                    <a:pt x="5718" y="0"/>
                  </a:moveTo>
                  <a:cubicBezTo>
                    <a:pt x="3893" y="0"/>
                    <a:pt x="1920" y="488"/>
                    <a:pt x="146" y="1924"/>
                  </a:cubicBezTo>
                  <a:cubicBezTo>
                    <a:pt x="35" y="2014"/>
                    <a:pt x="1" y="2168"/>
                    <a:pt x="63" y="2296"/>
                  </a:cubicBezTo>
                  <a:cubicBezTo>
                    <a:pt x="97" y="2368"/>
                    <a:pt x="3601" y="9527"/>
                    <a:pt x="8554" y="14050"/>
                  </a:cubicBezTo>
                  <a:cubicBezTo>
                    <a:pt x="12760" y="17890"/>
                    <a:pt x="19041" y="22551"/>
                    <a:pt x="20831" y="23864"/>
                  </a:cubicBezTo>
                  <a:cubicBezTo>
                    <a:pt x="18934" y="24457"/>
                    <a:pt x="12946" y="26301"/>
                    <a:pt x="11530" y="26478"/>
                  </a:cubicBezTo>
                  <a:cubicBezTo>
                    <a:pt x="11221" y="26517"/>
                    <a:pt x="10281" y="26634"/>
                    <a:pt x="10187" y="27270"/>
                  </a:cubicBezTo>
                  <a:cubicBezTo>
                    <a:pt x="10105" y="27823"/>
                    <a:pt x="10745" y="28407"/>
                    <a:pt x="12091" y="29005"/>
                  </a:cubicBezTo>
                  <a:cubicBezTo>
                    <a:pt x="14168" y="29928"/>
                    <a:pt x="16637" y="30543"/>
                    <a:pt x="21934" y="30543"/>
                  </a:cubicBezTo>
                  <a:cubicBezTo>
                    <a:pt x="27811" y="30543"/>
                    <a:pt x="31048" y="30543"/>
                    <a:pt x="31306" y="28992"/>
                  </a:cubicBezTo>
                  <a:cubicBezTo>
                    <a:pt x="31510" y="27773"/>
                    <a:pt x="29443" y="25618"/>
                    <a:pt x="26266" y="22469"/>
                  </a:cubicBezTo>
                  <a:lnTo>
                    <a:pt x="25390" y="21599"/>
                  </a:lnTo>
                  <a:cubicBezTo>
                    <a:pt x="23770" y="19979"/>
                    <a:pt x="19182" y="12876"/>
                    <a:pt x="15831" y="7689"/>
                  </a:cubicBezTo>
                  <a:cubicBezTo>
                    <a:pt x="13601" y="4237"/>
                    <a:pt x="12323" y="2269"/>
                    <a:pt x="12000" y="1947"/>
                  </a:cubicBezTo>
                  <a:cubicBezTo>
                    <a:pt x="11434" y="1380"/>
                    <a:pt x="8787" y="0"/>
                    <a:pt x="5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71;p54">
              <a:extLst>
                <a:ext uri="{FF2B5EF4-FFF2-40B4-BE49-F238E27FC236}">
                  <a16:creationId xmlns:a16="http://schemas.microsoft.com/office/drawing/2014/main" id="{92DF7603-EEFD-490D-B1F1-ED5196AE2E5B}"/>
                </a:ext>
              </a:extLst>
            </p:cNvPr>
            <p:cNvSpPr/>
            <p:nvPr/>
          </p:nvSpPr>
          <p:spPr>
            <a:xfrm>
              <a:off x="4692350" y="4757250"/>
              <a:ext cx="532050" cy="151200"/>
            </a:xfrm>
            <a:custGeom>
              <a:avLst/>
              <a:gdLst/>
              <a:ahLst/>
              <a:cxnLst/>
              <a:rect l="l" t="t" r="r" b="b"/>
              <a:pathLst>
                <a:path w="21282" h="6048" extrusionOk="0">
                  <a:moveTo>
                    <a:pt x="10972" y="1"/>
                  </a:moveTo>
                  <a:cubicBezTo>
                    <a:pt x="8963" y="628"/>
                    <a:pt x="3151" y="2414"/>
                    <a:pt x="1729" y="2592"/>
                  </a:cubicBezTo>
                  <a:cubicBezTo>
                    <a:pt x="1" y="2808"/>
                    <a:pt x="434" y="3672"/>
                    <a:pt x="2377" y="4536"/>
                  </a:cubicBezTo>
                  <a:cubicBezTo>
                    <a:pt x="4321" y="5400"/>
                    <a:pt x="6697" y="6048"/>
                    <a:pt x="12095" y="6048"/>
                  </a:cubicBezTo>
                  <a:cubicBezTo>
                    <a:pt x="17494" y="6048"/>
                    <a:pt x="20950" y="6048"/>
                    <a:pt x="21166" y="4752"/>
                  </a:cubicBezTo>
                  <a:cubicBezTo>
                    <a:pt x="21281" y="4059"/>
                    <a:pt x="20346" y="2813"/>
                    <a:pt x="19059" y="1407"/>
                  </a:cubicBezTo>
                  <a:cubicBezTo>
                    <a:pt x="17167" y="3230"/>
                    <a:pt x="15000" y="3554"/>
                    <a:pt x="13699" y="3554"/>
                  </a:cubicBezTo>
                  <a:cubicBezTo>
                    <a:pt x="12982" y="3554"/>
                    <a:pt x="12528" y="3456"/>
                    <a:pt x="12528" y="3456"/>
                  </a:cubicBezTo>
                  <a:lnTo>
                    <a:pt x="109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72;p54">
              <a:extLst>
                <a:ext uri="{FF2B5EF4-FFF2-40B4-BE49-F238E27FC236}">
                  <a16:creationId xmlns:a16="http://schemas.microsoft.com/office/drawing/2014/main" id="{D5190FE4-2828-414B-BF7B-9BB8E6D92C03}"/>
                </a:ext>
              </a:extLst>
            </p:cNvPr>
            <p:cNvSpPr/>
            <p:nvPr/>
          </p:nvSpPr>
          <p:spPr>
            <a:xfrm>
              <a:off x="4698975" y="4749625"/>
              <a:ext cx="533075" cy="166475"/>
            </a:xfrm>
            <a:custGeom>
              <a:avLst/>
              <a:gdLst/>
              <a:ahLst/>
              <a:cxnLst/>
              <a:rect l="l" t="t" r="r" b="b"/>
              <a:pathLst>
                <a:path w="21323" h="6659" extrusionOk="0">
                  <a:moveTo>
                    <a:pt x="10540" y="679"/>
                  </a:moveTo>
                  <a:lnTo>
                    <a:pt x="11983" y="3887"/>
                  </a:lnTo>
                  <a:cubicBezTo>
                    <a:pt x="12023" y="3975"/>
                    <a:pt x="12103" y="4039"/>
                    <a:pt x="12197" y="4060"/>
                  </a:cubicBezTo>
                  <a:cubicBezTo>
                    <a:pt x="12250" y="4072"/>
                    <a:pt x="12728" y="4170"/>
                    <a:pt x="13455" y="4170"/>
                  </a:cubicBezTo>
                  <a:cubicBezTo>
                    <a:pt x="14759" y="4170"/>
                    <a:pt x="16869" y="3853"/>
                    <a:pt x="18775" y="2148"/>
                  </a:cubicBezTo>
                  <a:cubicBezTo>
                    <a:pt x="20371" y="3926"/>
                    <a:pt x="20652" y="4684"/>
                    <a:pt x="20599" y="5007"/>
                  </a:cubicBezTo>
                  <a:cubicBezTo>
                    <a:pt x="20425" y="6046"/>
                    <a:pt x="16632" y="6046"/>
                    <a:pt x="11830" y="6046"/>
                  </a:cubicBezTo>
                  <a:cubicBezTo>
                    <a:pt x="6641" y="6046"/>
                    <a:pt x="4241" y="5452"/>
                    <a:pt x="2236" y="4562"/>
                  </a:cubicBezTo>
                  <a:cubicBezTo>
                    <a:pt x="905" y="3970"/>
                    <a:pt x="676" y="3555"/>
                    <a:pt x="687" y="3476"/>
                  </a:cubicBezTo>
                  <a:cubicBezTo>
                    <a:pt x="688" y="3474"/>
                    <a:pt x="773" y="3292"/>
                    <a:pt x="1502" y="3201"/>
                  </a:cubicBezTo>
                  <a:lnTo>
                    <a:pt x="1503" y="3201"/>
                  </a:lnTo>
                  <a:cubicBezTo>
                    <a:pt x="2876" y="3030"/>
                    <a:pt x="8088" y="1440"/>
                    <a:pt x="10540" y="679"/>
                  </a:cubicBezTo>
                  <a:close/>
                  <a:moveTo>
                    <a:pt x="10708" y="0"/>
                  </a:moveTo>
                  <a:cubicBezTo>
                    <a:pt x="10677" y="0"/>
                    <a:pt x="10647" y="5"/>
                    <a:pt x="10616" y="14"/>
                  </a:cubicBezTo>
                  <a:cubicBezTo>
                    <a:pt x="8817" y="575"/>
                    <a:pt x="2840" y="2418"/>
                    <a:pt x="1426" y="2594"/>
                  </a:cubicBezTo>
                  <a:cubicBezTo>
                    <a:pt x="1117" y="2633"/>
                    <a:pt x="177" y="2750"/>
                    <a:pt x="83" y="3386"/>
                  </a:cubicBezTo>
                  <a:cubicBezTo>
                    <a:pt x="1" y="3939"/>
                    <a:pt x="641" y="4523"/>
                    <a:pt x="1987" y="5121"/>
                  </a:cubicBezTo>
                  <a:cubicBezTo>
                    <a:pt x="4064" y="6044"/>
                    <a:pt x="6533" y="6659"/>
                    <a:pt x="11830" y="6659"/>
                  </a:cubicBezTo>
                  <a:cubicBezTo>
                    <a:pt x="17707" y="6659"/>
                    <a:pt x="20944" y="6659"/>
                    <a:pt x="21202" y="5107"/>
                  </a:cubicBezTo>
                  <a:cubicBezTo>
                    <a:pt x="21323" y="4384"/>
                    <a:pt x="20669" y="3307"/>
                    <a:pt x="19019" y="1505"/>
                  </a:cubicBezTo>
                  <a:cubicBezTo>
                    <a:pt x="18963" y="1444"/>
                    <a:pt x="18885" y="1409"/>
                    <a:pt x="18803" y="1406"/>
                  </a:cubicBezTo>
                  <a:cubicBezTo>
                    <a:pt x="18800" y="1406"/>
                    <a:pt x="18797" y="1405"/>
                    <a:pt x="18795" y="1405"/>
                  </a:cubicBezTo>
                  <a:cubicBezTo>
                    <a:pt x="18716" y="1405"/>
                    <a:pt x="18639" y="1436"/>
                    <a:pt x="18581" y="1491"/>
                  </a:cubicBezTo>
                  <a:cubicBezTo>
                    <a:pt x="16764" y="3243"/>
                    <a:pt x="14660" y="3549"/>
                    <a:pt x="13414" y="3549"/>
                  </a:cubicBezTo>
                  <a:cubicBezTo>
                    <a:pt x="12981" y="3549"/>
                    <a:pt x="12652" y="3512"/>
                    <a:pt x="12474" y="3486"/>
                  </a:cubicBezTo>
                  <a:lnTo>
                    <a:pt x="10986" y="180"/>
                  </a:lnTo>
                  <a:cubicBezTo>
                    <a:pt x="10935" y="69"/>
                    <a:pt x="10825" y="0"/>
                    <a:pt x="10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73;p54">
              <a:extLst>
                <a:ext uri="{FF2B5EF4-FFF2-40B4-BE49-F238E27FC236}">
                  <a16:creationId xmlns:a16="http://schemas.microsoft.com/office/drawing/2014/main" id="{E0E95F6D-CC11-4EC8-9BCA-AF8AA36E52A3}"/>
                </a:ext>
              </a:extLst>
            </p:cNvPr>
            <p:cNvSpPr/>
            <p:nvPr/>
          </p:nvSpPr>
          <p:spPr>
            <a:xfrm>
              <a:off x="1589875" y="4217350"/>
              <a:ext cx="1146850" cy="742900"/>
            </a:xfrm>
            <a:custGeom>
              <a:avLst/>
              <a:gdLst/>
              <a:ahLst/>
              <a:cxnLst/>
              <a:rect l="l" t="t" r="r" b="b"/>
              <a:pathLst>
                <a:path w="45874" h="29716" extrusionOk="0">
                  <a:moveTo>
                    <a:pt x="3832" y="1"/>
                  </a:moveTo>
                  <a:cubicBezTo>
                    <a:pt x="3832" y="1"/>
                    <a:pt x="2537" y="1"/>
                    <a:pt x="2753" y="2592"/>
                  </a:cubicBezTo>
                  <a:cubicBezTo>
                    <a:pt x="2753" y="2592"/>
                    <a:pt x="5776" y="8207"/>
                    <a:pt x="5560" y="10151"/>
                  </a:cubicBezTo>
                  <a:cubicBezTo>
                    <a:pt x="5384" y="11739"/>
                    <a:pt x="1605" y="23842"/>
                    <a:pt x="227" y="28226"/>
                  </a:cubicBezTo>
                  <a:cubicBezTo>
                    <a:pt x="1" y="28943"/>
                    <a:pt x="544" y="29658"/>
                    <a:pt x="1277" y="29658"/>
                  </a:cubicBezTo>
                  <a:cubicBezTo>
                    <a:pt x="1311" y="29658"/>
                    <a:pt x="1346" y="29657"/>
                    <a:pt x="1381" y="29653"/>
                  </a:cubicBezTo>
                  <a:cubicBezTo>
                    <a:pt x="1820" y="29614"/>
                    <a:pt x="2194" y="29316"/>
                    <a:pt x="2330" y="28896"/>
                  </a:cubicBezTo>
                  <a:lnTo>
                    <a:pt x="8367" y="10367"/>
                  </a:lnTo>
                  <a:cubicBezTo>
                    <a:pt x="8367" y="10367"/>
                    <a:pt x="9447" y="9071"/>
                    <a:pt x="12903" y="8423"/>
                  </a:cubicBezTo>
                  <a:cubicBezTo>
                    <a:pt x="15550" y="7927"/>
                    <a:pt x="28720" y="7303"/>
                    <a:pt x="34735" y="7039"/>
                  </a:cubicBezTo>
                  <a:cubicBezTo>
                    <a:pt x="34799" y="7036"/>
                    <a:pt x="34864" y="7035"/>
                    <a:pt x="34929" y="7035"/>
                  </a:cubicBezTo>
                  <a:cubicBezTo>
                    <a:pt x="37143" y="7035"/>
                    <a:pt x="39053" y="8703"/>
                    <a:pt x="39243" y="10929"/>
                  </a:cubicBezTo>
                  <a:cubicBezTo>
                    <a:pt x="39245" y="10956"/>
                    <a:pt x="39248" y="10985"/>
                    <a:pt x="39250" y="11015"/>
                  </a:cubicBezTo>
                  <a:cubicBezTo>
                    <a:pt x="39441" y="13508"/>
                    <a:pt x="43551" y="26391"/>
                    <a:pt x="44469" y="29244"/>
                  </a:cubicBezTo>
                  <a:cubicBezTo>
                    <a:pt x="44561" y="29528"/>
                    <a:pt x="44825" y="29715"/>
                    <a:pt x="45116" y="29715"/>
                  </a:cubicBezTo>
                  <a:cubicBezTo>
                    <a:pt x="45154" y="29715"/>
                    <a:pt x="45193" y="29712"/>
                    <a:pt x="45232" y="29705"/>
                  </a:cubicBezTo>
                  <a:cubicBezTo>
                    <a:pt x="45618" y="29643"/>
                    <a:pt x="45873" y="29269"/>
                    <a:pt x="45790" y="28886"/>
                  </a:cubicBezTo>
                  <a:cubicBezTo>
                    <a:pt x="45055" y="25547"/>
                    <a:pt x="41903" y="11116"/>
                    <a:pt x="40762" y="3888"/>
                  </a:cubicBezTo>
                  <a:cubicBezTo>
                    <a:pt x="40762" y="3888"/>
                    <a:pt x="31820" y="4310"/>
                    <a:pt x="23848" y="4310"/>
                  </a:cubicBezTo>
                  <a:cubicBezTo>
                    <a:pt x="19064" y="4310"/>
                    <a:pt x="14630" y="4158"/>
                    <a:pt x="12687" y="3672"/>
                  </a:cubicBezTo>
                  <a:cubicBezTo>
                    <a:pt x="7503" y="2376"/>
                    <a:pt x="3832" y="1"/>
                    <a:pt x="3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74;p54">
              <a:extLst>
                <a:ext uri="{FF2B5EF4-FFF2-40B4-BE49-F238E27FC236}">
                  <a16:creationId xmlns:a16="http://schemas.microsoft.com/office/drawing/2014/main" id="{49A72FB9-EC35-4D40-B55B-B73BCB6EC70F}"/>
                </a:ext>
              </a:extLst>
            </p:cNvPr>
            <p:cNvSpPr/>
            <p:nvPr/>
          </p:nvSpPr>
          <p:spPr>
            <a:xfrm>
              <a:off x="1584700" y="4209700"/>
              <a:ext cx="1158875" cy="758225"/>
            </a:xfrm>
            <a:custGeom>
              <a:avLst/>
              <a:gdLst/>
              <a:ahLst/>
              <a:cxnLst/>
              <a:rect l="l" t="t" r="r" b="b"/>
              <a:pathLst>
                <a:path w="46355" h="30329" extrusionOk="0">
                  <a:moveTo>
                    <a:pt x="3973" y="626"/>
                  </a:moveTo>
                  <a:cubicBezTo>
                    <a:pt x="4598" y="1012"/>
                    <a:pt x="8115" y="3098"/>
                    <a:pt x="12819" y="4276"/>
                  </a:cubicBezTo>
                  <a:cubicBezTo>
                    <a:pt x="14802" y="4771"/>
                    <a:pt x="19272" y="4926"/>
                    <a:pt x="24082" y="4926"/>
                  </a:cubicBezTo>
                  <a:cubicBezTo>
                    <a:pt x="31209" y="4926"/>
                    <a:pt x="39081" y="4586"/>
                    <a:pt x="40710" y="4513"/>
                  </a:cubicBezTo>
                  <a:cubicBezTo>
                    <a:pt x="41899" y="11909"/>
                    <a:pt x="45068" y="26398"/>
                    <a:pt x="45698" y="29257"/>
                  </a:cubicBezTo>
                  <a:cubicBezTo>
                    <a:pt x="45721" y="29358"/>
                    <a:pt x="45700" y="29463"/>
                    <a:pt x="45643" y="29548"/>
                  </a:cubicBezTo>
                  <a:cubicBezTo>
                    <a:pt x="45566" y="29662"/>
                    <a:pt x="45447" y="29715"/>
                    <a:pt x="45329" y="29715"/>
                  </a:cubicBezTo>
                  <a:cubicBezTo>
                    <a:pt x="45176" y="29715"/>
                    <a:pt x="45023" y="29624"/>
                    <a:pt x="44967" y="29455"/>
                  </a:cubicBezTo>
                  <a:cubicBezTo>
                    <a:pt x="44131" y="26857"/>
                    <a:pt x="39952" y="13766"/>
                    <a:pt x="39763" y="11298"/>
                  </a:cubicBezTo>
                  <a:lnTo>
                    <a:pt x="39755" y="11208"/>
                  </a:lnTo>
                  <a:cubicBezTo>
                    <a:pt x="39551" y="8831"/>
                    <a:pt x="37545" y="7035"/>
                    <a:pt x="35141" y="7035"/>
                  </a:cubicBezTo>
                  <a:cubicBezTo>
                    <a:pt x="35070" y="7035"/>
                    <a:pt x="34999" y="7036"/>
                    <a:pt x="34927" y="7040"/>
                  </a:cubicBezTo>
                  <a:cubicBezTo>
                    <a:pt x="29246" y="7289"/>
                    <a:pt x="15744" y="7925"/>
                    <a:pt x="13052" y="8429"/>
                  </a:cubicBezTo>
                  <a:cubicBezTo>
                    <a:pt x="9529" y="9089"/>
                    <a:pt x="8386" y="10421"/>
                    <a:pt x="8338" y="10477"/>
                  </a:cubicBezTo>
                  <a:cubicBezTo>
                    <a:pt x="8314" y="10507"/>
                    <a:pt x="8295" y="10541"/>
                    <a:pt x="8283" y="10578"/>
                  </a:cubicBezTo>
                  <a:lnTo>
                    <a:pt x="2246" y="29108"/>
                  </a:lnTo>
                  <a:cubicBezTo>
                    <a:pt x="2147" y="29411"/>
                    <a:pt x="1877" y="29626"/>
                    <a:pt x="1560" y="29655"/>
                  </a:cubicBezTo>
                  <a:cubicBezTo>
                    <a:pt x="1534" y="29657"/>
                    <a:pt x="1508" y="29658"/>
                    <a:pt x="1483" y="29658"/>
                  </a:cubicBezTo>
                  <a:cubicBezTo>
                    <a:pt x="954" y="29658"/>
                    <a:pt x="563" y="29141"/>
                    <a:pt x="726" y="28623"/>
                  </a:cubicBezTo>
                  <a:cubicBezTo>
                    <a:pt x="2273" y="23702"/>
                    <a:pt x="5893" y="12082"/>
                    <a:pt x="6071" y="10491"/>
                  </a:cubicBezTo>
                  <a:cubicBezTo>
                    <a:pt x="6286" y="8561"/>
                    <a:pt x="3597" y="3444"/>
                    <a:pt x="3260" y="2810"/>
                  </a:cubicBezTo>
                  <a:cubicBezTo>
                    <a:pt x="3173" y="1644"/>
                    <a:pt x="3412" y="1102"/>
                    <a:pt x="3630" y="853"/>
                  </a:cubicBezTo>
                  <a:cubicBezTo>
                    <a:pt x="3761" y="704"/>
                    <a:pt x="3895" y="648"/>
                    <a:pt x="3973" y="626"/>
                  </a:cubicBezTo>
                  <a:close/>
                  <a:moveTo>
                    <a:pt x="4039" y="1"/>
                  </a:moveTo>
                  <a:cubicBezTo>
                    <a:pt x="3993" y="1"/>
                    <a:pt x="3572" y="12"/>
                    <a:pt x="3195" y="422"/>
                  </a:cubicBezTo>
                  <a:cubicBezTo>
                    <a:pt x="2740" y="917"/>
                    <a:pt x="2558" y="1759"/>
                    <a:pt x="2654" y="2923"/>
                  </a:cubicBezTo>
                  <a:cubicBezTo>
                    <a:pt x="2658" y="2965"/>
                    <a:pt x="2670" y="3006"/>
                    <a:pt x="2690" y="3043"/>
                  </a:cubicBezTo>
                  <a:cubicBezTo>
                    <a:pt x="3518" y="4581"/>
                    <a:pt x="5631" y="8907"/>
                    <a:pt x="5463" y="10423"/>
                  </a:cubicBezTo>
                  <a:cubicBezTo>
                    <a:pt x="5288" y="12004"/>
                    <a:pt x="1346" y="24612"/>
                    <a:pt x="142" y="28438"/>
                  </a:cubicBezTo>
                  <a:cubicBezTo>
                    <a:pt x="0" y="28888"/>
                    <a:pt x="93" y="29378"/>
                    <a:pt x="388" y="29745"/>
                  </a:cubicBezTo>
                  <a:cubicBezTo>
                    <a:pt x="659" y="30080"/>
                    <a:pt x="1067" y="30269"/>
                    <a:pt x="1495" y="30269"/>
                  </a:cubicBezTo>
                  <a:cubicBezTo>
                    <a:pt x="1535" y="30269"/>
                    <a:pt x="1575" y="30267"/>
                    <a:pt x="1615" y="30264"/>
                  </a:cubicBezTo>
                  <a:cubicBezTo>
                    <a:pt x="2177" y="30213"/>
                    <a:pt x="2653" y="29833"/>
                    <a:pt x="2828" y="29297"/>
                  </a:cubicBezTo>
                  <a:lnTo>
                    <a:pt x="8845" y="10833"/>
                  </a:lnTo>
                  <a:cubicBezTo>
                    <a:pt x="9055" y="10622"/>
                    <a:pt x="10217" y="9583"/>
                    <a:pt x="13166" y="9030"/>
                  </a:cubicBezTo>
                  <a:cubicBezTo>
                    <a:pt x="15818" y="8534"/>
                    <a:pt x="29287" y="7901"/>
                    <a:pt x="34955" y="7652"/>
                  </a:cubicBezTo>
                  <a:cubicBezTo>
                    <a:pt x="35025" y="7649"/>
                    <a:pt x="35096" y="7647"/>
                    <a:pt x="35166" y="7647"/>
                  </a:cubicBezTo>
                  <a:cubicBezTo>
                    <a:pt x="37231" y="7647"/>
                    <a:pt x="38969" y="9211"/>
                    <a:pt x="39146" y="11260"/>
                  </a:cubicBezTo>
                  <a:lnTo>
                    <a:pt x="39152" y="11343"/>
                  </a:lnTo>
                  <a:cubicBezTo>
                    <a:pt x="39343" y="13817"/>
                    <a:pt x="43204" y="25976"/>
                    <a:pt x="44384" y="29644"/>
                  </a:cubicBezTo>
                  <a:cubicBezTo>
                    <a:pt x="44514" y="30052"/>
                    <a:pt x="44892" y="30328"/>
                    <a:pt x="45320" y="30328"/>
                  </a:cubicBezTo>
                  <a:cubicBezTo>
                    <a:pt x="45321" y="30328"/>
                    <a:pt x="45322" y="30328"/>
                    <a:pt x="45322" y="30328"/>
                  </a:cubicBezTo>
                  <a:cubicBezTo>
                    <a:pt x="45654" y="30328"/>
                    <a:pt x="45964" y="30165"/>
                    <a:pt x="46149" y="29891"/>
                  </a:cubicBezTo>
                  <a:cubicBezTo>
                    <a:pt x="46302" y="29668"/>
                    <a:pt x="46355" y="29391"/>
                    <a:pt x="46295" y="29126"/>
                  </a:cubicBezTo>
                  <a:cubicBezTo>
                    <a:pt x="45658" y="26234"/>
                    <a:pt x="42422" y="11436"/>
                    <a:pt x="41270" y="4146"/>
                  </a:cubicBezTo>
                  <a:cubicBezTo>
                    <a:pt x="41248" y="4002"/>
                    <a:pt x="41122" y="3888"/>
                    <a:pt x="40983" y="3888"/>
                  </a:cubicBezTo>
                  <a:cubicBezTo>
                    <a:pt x="40973" y="3888"/>
                    <a:pt x="40964" y="3888"/>
                    <a:pt x="40955" y="3889"/>
                  </a:cubicBezTo>
                  <a:cubicBezTo>
                    <a:pt x="40811" y="3895"/>
                    <a:pt x="31922" y="4307"/>
                    <a:pt x="24026" y="4307"/>
                  </a:cubicBezTo>
                  <a:cubicBezTo>
                    <a:pt x="19271" y="4307"/>
                    <a:pt x="14877" y="4158"/>
                    <a:pt x="12968" y="3681"/>
                  </a:cubicBezTo>
                  <a:cubicBezTo>
                    <a:pt x="7899" y="2414"/>
                    <a:pt x="4242" y="73"/>
                    <a:pt x="4205" y="50"/>
                  </a:cubicBezTo>
                  <a:cubicBezTo>
                    <a:pt x="4155" y="17"/>
                    <a:pt x="4098" y="1"/>
                    <a:pt x="4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75;p54">
              <a:extLst>
                <a:ext uri="{FF2B5EF4-FFF2-40B4-BE49-F238E27FC236}">
                  <a16:creationId xmlns:a16="http://schemas.microsoft.com/office/drawing/2014/main" id="{42D71FAE-C2FD-47CE-994F-E5738DE0140C}"/>
                </a:ext>
              </a:extLst>
            </p:cNvPr>
            <p:cNvSpPr/>
            <p:nvPr/>
          </p:nvSpPr>
          <p:spPr>
            <a:xfrm>
              <a:off x="1415725" y="3295925"/>
              <a:ext cx="388775" cy="1013250"/>
            </a:xfrm>
            <a:custGeom>
              <a:avLst/>
              <a:gdLst/>
              <a:ahLst/>
              <a:cxnLst/>
              <a:rect l="l" t="t" r="r" b="b"/>
              <a:pathLst>
                <a:path w="15551" h="40530" extrusionOk="0">
                  <a:moveTo>
                    <a:pt x="8959" y="0"/>
                  </a:moveTo>
                  <a:cubicBezTo>
                    <a:pt x="8255" y="0"/>
                    <a:pt x="7775" y="1441"/>
                    <a:pt x="7775" y="1441"/>
                  </a:cubicBezTo>
                  <a:cubicBezTo>
                    <a:pt x="7775" y="1441"/>
                    <a:pt x="1" y="25844"/>
                    <a:pt x="1296" y="30163"/>
                  </a:cubicBezTo>
                  <a:cubicBezTo>
                    <a:pt x="2592" y="34482"/>
                    <a:pt x="8855" y="40530"/>
                    <a:pt x="11230" y="40530"/>
                  </a:cubicBezTo>
                  <a:cubicBezTo>
                    <a:pt x="13606" y="40530"/>
                    <a:pt x="15550" y="16774"/>
                    <a:pt x="15550" y="14613"/>
                  </a:cubicBezTo>
                  <a:cubicBezTo>
                    <a:pt x="15550" y="12454"/>
                    <a:pt x="11447" y="4679"/>
                    <a:pt x="10151" y="1440"/>
                  </a:cubicBezTo>
                  <a:cubicBezTo>
                    <a:pt x="9719" y="360"/>
                    <a:pt x="9311" y="0"/>
                    <a:pt x="8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76;p54">
              <a:extLst>
                <a:ext uri="{FF2B5EF4-FFF2-40B4-BE49-F238E27FC236}">
                  <a16:creationId xmlns:a16="http://schemas.microsoft.com/office/drawing/2014/main" id="{81D8D936-B5FB-4571-AB25-BAA1B9393BDA}"/>
                </a:ext>
              </a:extLst>
            </p:cNvPr>
            <p:cNvSpPr/>
            <p:nvPr/>
          </p:nvSpPr>
          <p:spPr>
            <a:xfrm>
              <a:off x="1408075" y="3288275"/>
              <a:ext cx="404075" cy="1028550"/>
            </a:xfrm>
            <a:custGeom>
              <a:avLst/>
              <a:gdLst/>
              <a:ahLst/>
              <a:cxnLst/>
              <a:rect l="l" t="t" r="r" b="b"/>
              <a:pathLst>
                <a:path w="16163" h="41142" extrusionOk="0">
                  <a:moveTo>
                    <a:pt x="9277" y="612"/>
                  </a:moveTo>
                  <a:cubicBezTo>
                    <a:pt x="9402" y="612"/>
                    <a:pt x="9730" y="755"/>
                    <a:pt x="10171" y="1860"/>
                  </a:cubicBezTo>
                  <a:cubicBezTo>
                    <a:pt x="10587" y="2896"/>
                    <a:pt x="11293" y="4408"/>
                    <a:pt x="12041" y="6007"/>
                  </a:cubicBezTo>
                  <a:cubicBezTo>
                    <a:pt x="13604" y="9352"/>
                    <a:pt x="15550" y="13514"/>
                    <a:pt x="15550" y="14919"/>
                  </a:cubicBezTo>
                  <a:cubicBezTo>
                    <a:pt x="15550" y="16014"/>
                    <a:pt x="15059" y="22503"/>
                    <a:pt x="14283" y="28649"/>
                  </a:cubicBezTo>
                  <a:cubicBezTo>
                    <a:pt x="12828" y="40195"/>
                    <a:pt x="11665" y="40529"/>
                    <a:pt x="11536" y="40529"/>
                  </a:cubicBezTo>
                  <a:cubicBezTo>
                    <a:pt x="9466" y="40529"/>
                    <a:pt x="3202" y="34739"/>
                    <a:pt x="1895" y="30381"/>
                  </a:cubicBezTo>
                  <a:cubicBezTo>
                    <a:pt x="644" y="26210"/>
                    <a:pt x="8262" y="2187"/>
                    <a:pt x="8372" y="1841"/>
                  </a:cubicBezTo>
                  <a:cubicBezTo>
                    <a:pt x="8543" y="1331"/>
                    <a:pt x="8945" y="621"/>
                    <a:pt x="9257" y="614"/>
                  </a:cubicBezTo>
                  <a:cubicBezTo>
                    <a:pt x="9263" y="613"/>
                    <a:pt x="9270" y="612"/>
                    <a:pt x="9277" y="612"/>
                  </a:cubicBezTo>
                  <a:close/>
                  <a:moveTo>
                    <a:pt x="9241" y="1"/>
                  </a:moveTo>
                  <a:cubicBezTo>
                    <a:pt x="8375" y="26"/>
                    <a:pt x="7880" y="1379"/>
                    <a:pt x="7791" y="1649"/>
                  </a:cubicBezTo>
                  <a:cubicBezTo>
                    <a:pt x="7790" y="1650"/>
                    <a:pt x="7790" y="1653"/>
                    <a:pt x="7790" y="1654"/>
                  </a:cubicBezTo>
                  <a:cubicBezTo>
                    <a:pt x="7471" y="2654"/>
                    <a:pt x="1" y="26198"/>
                    <a:pt x="1309" y="30558"/>
                  </a:cubicBezTo>
                  <a:cubicBezTo>
                    <a:pt x="2648" y="35023"/>
                    <a:pt x="8983" y="41142"/>
                    <a:pt x="11536" y="41142"/>
                  </a:cubicBezTo>
                  <a:cubicBezTo>
                    <a:pt x="12071" y="41142"/>
                    <a:pt x="13325" y="41142"/>
                    <a:pt x="14892" y="28726"/>
                  </a:cubicBezTo>
                  <a:cubicBezTo>
                    <a:pt x="15669" y="22556"/>
                    <a:pt x="16162" y="16025"/>
                    <a:pt x="16162" y="14921"/>
                  </a:cubicBezTo>
                  <a:cubicBezTo>
                    <a:pt x="16162" y="13378"/>
                    <a:pt x="14268" y="9324"/>
                    <a:pt x="12596" y="5748"/>
                  </a:cubicBezTo>
                  <a:cubicBezTo>
                    <a:pt x="11852" y="4156"/>
                    <a:pt x="11148" y="2653"/>
                    <a:pt x="10741" y="1633"/>
                  </a:cubicBezTo>
                  <a:cubicBezTo>
                    <a:pt x="10295" y="518"/>
                    <a:pt x="9811" y="1"/>
                    <a:pt x="9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77;p54">
              <a:extLst>
                <a:ext uri="{FF2B5EF4-FFF2-40B4-BE49-F238E27FC236}">
                  <a16:creationId xmlns:a16="http://schemas.microsoft.com/office/drawing/2014/main" id="{62E02451-33AD-4A54-9805-09B0C36A685D}"/>
                </a:ext>
              </a:extLst>
            </p:cNvPr>
            <p:cNvSpPr/>
            <p:nvPr/>
          </p:nvSpPr>
          <p:spPr>
            <a:xfrm>
              <a:off x="1718075" y="3628875"/>
              <a:ext cx="957850" cy="772475"/>
            </a:xfrm>
            <a:custGeom>
              <a:avLst/>
              <a:gdLst/>
              <a:ahLst/>
              <a:cxnLst/>
              <a:rect l="l" t="t" r="r" b="b"/>
              <a:pathLst>
                <a:path w="38314" h="30899" extrusionOk="0">
                  <a:moveTo>
                    <a:pt x="31532" y="0"/>
                  </a:moveTo>
                  <a:cubicBezTo>
                    <a:pt x="26996" y="0"/>
                    <a:pt x="7559" y="216"/>
                    <a:pt x="3887" y="2375"/>
                  </a:cubicBezTo>
                  <a:cubicBezTo>
                    <a:pt x="216" y="4536"/>
                    <a:pt x="0" y="20732"/>
                    <a:pt x="0" y="24404"/>
                  </a:cubicBezTo>
                  <a:cubicBezTo>
                    <a:pt x="0" y="28075"/>
                    <a:pt x="3671" y="30666"/>
                    <a:pt x="8639" y="30883"/>
                  </a:cubicBezTo>
                  <a:cubicBezTo>
                    <a:pt x="8875" y="30893"/>
                    <a:pt x="9148" y="30898"/>
                    <a:pt x="9455" y="30898"/>
                  </a:cubicBezTo>
                  <a:cubicBezTo>
                    <a:pt x="15578" y="30898"/>
                    <a:pt x="34862" y="28939"/>
                    <a:pt x="36713" y="28939"/>
                  </a:cubicBezTo>
                  <a:cubicBezTo>
                    <a:pt x="37733" y="28939"/>
                    <a:pt x="38114" y="27046"/>
                    <a:pt x="38191" y="24618"/>
                  </a:cubicBezTo>
                  <a:cubicBezTo>
                    <a:pt x="38314" y="20748"/>
                    <a:pt x="37661" y="15519"/>
                    <a:pt x="37592" y="14442"/>
                  </a:cubicBezTo>
                  <a:cubicBezTo>
                    <a:pt x="37357" y="10787"/>
                    <a:pt x="37114" y="0"/>
                    <a:pt x="3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78;p54">
              <a:extLst>
                <a:ext uri="{FF2B5EF4-FFF2-40B4-BE49-F238E27FC236}">
                  <a16:creationId xmlns:a16="http://schemas.microsoft.com/office/drawing/2014/main" id="{E1014329-2D92-4DB6-8713-03D3EC7BF34A}"/>
                </a:ext>
              </a:extLst>
            </p:cNvPr>
            <p:cNvSpPr/>
            <p:nvPr/>
          </p:nvSpPr>
          <p:spPr>
            <a:xfrm>
              <a:off x="1710425" y="3621200"/>
              <a:ext cx="972500" cy="787800"/>
            </a:xfrm>
            <a:custGeom>
              <a:avLst/>
              <a:gdLst/>
              <a:ahLst/>
              <a:cxnLst/>
              <a:rect l="l" t="t" r="r" b="b"/>
              <a:pathLst>
                <a:path w="38900" h="31512" extrusionOk="0">
                  <a:moveTo>
                    <a:pt x="31838" y="613"/>
                  </a:moveTo>
                  <a:cubicBezTo>
                    <a:pt x="36777" y="614"/>
                    <a:pt x="37316" y="9987"/>
                    <a:pt x="37546" y="13990"/>
                  </a:cubicBezTo>
                  <a:lnTo>
                    <a:pt x="37593" y="14768"/>
                  </a:lnTo>
                  <a:cubicBezTo>
                    <a:pt x="37607" y="15000"/>
                    <a:pt x="37649" y="15419"/>
                    <a:pt x="37704" y="15974"/>
                  </a:cubicBezTo>
                  <a:cubicBezTo>
                    <a:pt x="37907" y="18040"/>
                    <a:pt x="38286" y="21887"/>
                    <a:pt x="38191" y="24916"/>
                  </a:cubicBezTo>
                  <a:cubicBezTo>
                    <a:pt x="38077" y="28547"/>
                    <a:pt x="37334" y="28939"/>
                    <a:pt x="37020" y="28939"/>
                  </a:cubicBezTo>
                  <a:cubicBezTo>
                    <a:pt x="36350" y="28939"/>
                    <a:pt x="33605" y="29177"/>
                    <a:pt x="29805" y="29506"/>
                  </a:cubicBezTo>
                  <a:cubicBezTo>
                    <a:pt x="23303" y="30068"/>
                    <a:pt x="13712" y="30898"/>
                    <a:pt x="9763" y="30898"/>
                  </a:cubicBezTo>
                  <a:cubicBezTo>
                    <a:pt x="9460" y="30898"/>
                    <a:pt x="9190" y="30893"/>
                    <a:pt x="8958" y="30883"/>
                  </a:cubicBezTo>
                  <a:cubicBezTo>
                    <a:pt x="4044" y="30669"/>
                    <a:pt x="612" y="28131"/>
                    <a:pt x="612" y="24711"/>
                  </a:cubicBezTo>
                  <a:cubicBezTo>
                    <a:pt x="612" y="15684"/>
                    <a:pt x="1591" y="4568"/>
                    <a:pt x="4348" y="2946"/>
                  </a:cubicBezTo>
                  <a:cubicBezTo>
                    <a:pt x="7479" y="1104"/>
                    <a:pt x="23101" y="613"/>
                    <a:pt x="31838" y="613"/>
                  </a:cubicBezTo>
                  <a:close/>
                  <a:moveTo>
                    <a:pt x="31838" y="1"/>
                  </a:moveTo>
                  <a:cubicBezTo>
                    <a:pt x="29413" y="1"/>
                    <a:pt x="8033" y="68"/>
                    <a:pt x="4038" y="2419"/>
                  </a:cubicBezTo>
                  <a:cubicBezTo>
                    <a:pt x="291" y="4623"/>
                    <a:pt x="0" y="20038"/>
                    <a:pt x="0" y="24711"/>
                  </a:cubicBezTo>
                  <a:cubicBezTo>
                    <a:pt x="0" y="28476"/>
                    <a:pt x="3673" y="31266"/>
                    <a:pt x="8931" y="31496"/>
                  </a:cubicBezTo>
                  <a:cubicBezTo>
                    <a:pt x="9175" y="31506"/>
                    <a:pt x="9455" y="31511"/>
                    <a:pt x="9769" y="31511"/>
                  </a:cubicBezTo>
                  <a:cubicBezTo>
                    <a:pt x="13721" y="31511"/>
                    <a:pt x="22969" y="30711"/>
                    <a:pt x="29858" y="30115"/>
                  </a:cubicBezTo>
                  <a:cubicBezTo>
                    <a:pt x="33500" y="29801"/>
                    <a:pt x="36376" y="29552"/>
                    <a:pt x="37020" y="29552"/>
                  </a:cubicBezTo>
                  <a:cubicBezTo>
                    <a:pt x="38137" y="29552"/>
                    <a:pt x="38704" y="28085"/>
                    <a:pt x="38802" y="24935"/>
                  </a:cubicBezTo>
                  <a:cubicBezTo>
                    <a:pt x="38900" y="21867"/>
                    <a:pt x="38518" y="17994"/>
                    <a:pt x="38313" y="15913"/>
                  </a:cubicBezTo>
                  <a:cubicBezTo>
                    <a:pt x="38259" y="15368"/>
                    <a:pt x="38218" y="14956"/>
                    <a:pt x="38203" y="14730"/>
                  </a:cubicBezTo>
                  <a:lnTo>
                    <a:pt x="38158" y="13954"/>
                  </a:lnTo>
                  <a:cubicBezTo>
                    <a:pt x="37917" y="9779"/>
                    <a:pt x="37355" y="2"/>
                    <a:pt x="31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79;p54">
              <a:extLst>
                <a:ext uri="{FF2B5EF4-FFF2-40B4-BE49-F238E27FC236}">
                  <a16:creationId xmlns:a16="http://schemas.microsoft.com/office/drawing/2014/main" id="{A26144E5-3680-4695-AFB2-212F56CA3DF2}"/>
                </a:ext>
              </a:extLst>
            </p:cNvPr>
            <p:cNvSpPr/>
            <p:nvPr/>
          </p:nvSpPr>
          <p:spPr>
            <a:xfrm>
              <a:off x="2473925" y="4006350"/>
              <a:ext cx="458950" cy="244300"/>
            </a:xfrm>
            <a:custGeom>
              <a:avLst/>
              <a:gdLst/>
              <a:ahLst/>
              <a:cxnLst/>
              <a:rect l="l" t="t" r="r" b="b"/>
              <a:pathLst>
                <a:path w="18358" h="9772" extrusionOk="0">
                  <a:moveTo>
                    <a:pt x="8164" y="1"/>
                  </a:moveTo>
                  <a:cubicBezTo>
                    <a:pt x="4199" y="1"/>
                    <a:pt x="1" y="234"/>
                    <a:pt x="1" y="234"/>
                  </a:cubicBezTo>
                  <a:lnTo>
                    <a:pt x="2376" y="9737"/>
                  </a:lnTo>
                  <a:cubicBezTo>
                    <a:pt x="2376" y="9737"/>
                    <a:pt x="3504" y="9772"/>
                    <a:pt x="5141" y="9772"/>
                  </a:cubicBezTo>
                  <a:cubicBezTo>
                    <a:pt x="9234" y="9772"/>
                    <a:pt x="16506" y="9551"/>
                    <a:pt x="17277" y="8008"/>
                  </a:cubicBezTo>
                  <a:cubicBezTo>
                    <a:pt x="18358" y="5849"/>
                    <a:pt x="17277" y="1314"/>
                    <a:pt x="14470" y="450"/>
                  </a:cubicBezTo>
                  <a:cubicBezTo>
                    <a:pt x="13347" y="105"/>
                    <a:pt x="10807" y="1"/>
                    <a:pt x="8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80;p54">
              <a:extLst>
                <a:ext uri="{FF2B5EF4-FFF2-40B4-BE49-F238E27FC236}">
                  <a16:creationId xmlns:a16="http://schemas.microsoft.com/office/drawing/2014/main" id="{A98FEB4C-3DB5-4E55-967B-223751787556}"/>
                </a:ext>
              </a:extLst>
            </p:cNvPr>
            <p:cNvSpPr/>
            <p:nvPr/>
          </p:nvSpPr>
          <p:spPr>
            <a:xfrm>
              <a:off x="2465350" y="3998650"/>
              <a:ext cx="463725" cy="259800"/>
            </a:xfrm>
            <a:custGeom>
              <a:avLst/>
              <a:gdLst/>
              <a:ahLst/>
              <a:cxnLst/>
              <a:rect l="l" t="t" r="r" b="b"/>
              <a:pathLst>
                <a:path w="18549" h="10392" extrusionOk="0">
                  <a:moveTo>
                    <a:pt x="8542" y="615"/>
                  </a:moveTo>
                  <a:cubicBezTo>
                    <a:pt x="11148" y="615"/>
                    <a:pt x="13637" y="716"/>
                    <a:pt x="14724" y="1051"/>
                  </a:cubicBezTo>
                  <a:cubicBezTo>
                    <a:pt x="15739" y="1364"/>
                    <a:pt x="16605" y="2250"/>
                    <a:pt x="17161" y="3548"/>
                  </a:cubicBezTo>
                  <a:cubicBezTo>
                    <a:pt x="17840" y="5135"/>
                    <a:pt x="17916" y="7040"/>
                    <a:pt x="17347" y="8180"/>
                  </a:cubicBezTo>
                  <a:cubicBezTo>
                    <a:pt x="16743" y="9389"/>
                    <a:pt x="10617" y="9781"/>
                    <a:pt x="5545" y="9781"/>
                  </a:cubicBezTo>
                  <a:cubicBezTo>
                    <a:pt x="4637" y="9781"/>
                    <a:pt x="3763" y="9768"/>
                    <a:pt x="2960" y="9746"/>
                  </a:cubicBezTo>
                  <a:lnTo>
                    <a:pt x="731" y="829"/>
                  </a:lnTo>
                  <a:cubicBezTo>
                    <a:pt x="1845" y="773"/>
                    <a:pt x="5285" y="615"/>
                    <a:pt x="8542" y="615"/>
                  </a:cubicBezTo>
                  <a:close/>
                  <a:moveTo>
                    <a:pt x="8475" y="1"/>
                  </a:moveTo>
                  <a:cubicBezTo>
                    <a:pt x="4635" y="1"/>
                    <a:pt x="608" y="221"/>
                    <a:pt x="326" y="236"/>
                  </a:cubicBezTo>
                  <a:cubicBezTo>
                    <a:pt x="134" y="246"/>
                    <a:pt x="0" y="429"/>
                    <a:pt x="47" y="616"/>
                  </a:cubicBezTo>
                  <a:lnTo>
                    <a:pt x="2422" y="10118"/>
                  </a:lnTo>
                  <a:cubicBezTo>
                    <a:pt x="2455" y="10251"/>
                    <a:pt x="2572" y="10346"/>
                    <a:pt x="2710" y="10350"/>
                  </a:cubicBezTo>
                  <a:cubicBezTo>
                    <a:pt x="3079" y="10361"/>
                    <a:pt x="4184" y="10391"/>
                    <a:pt x="5645" y="10391"/>
                  </a:cubicBezTo>
                  <a:cubicBezTo>
                    <a:pt x="9869" y="10391"/>
                    <a:pt x="17051" y="10140"/>
                    <a:pt x="17894" y="8454"/>
                  </a:cubicBezTo>
                  <a:cubicBezTo>
                    <a:pt x="18549" y="7144"/>
                    <a:pt x="18480" y="5076"/>
                    <a:pt x="17722" y="3307"/>
                  </a:cubicBezTo>
                  <a:cubicBezTo>
                    <a:pt x="17095" y="1840"/>
                    <a:pt x="16094" y="832"/>
                    <a:pt x="14903" y="466"/>
                  </a:cubicBezTo>
                  <a:cubicBezTo>
                    <a:pt x="13741" y="108"/>
                    <a:pt x="11153" y="1"/>
                    <a:pt x="8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81;p54">
              <a:extLst>
                <a:ext uri="{FF2B5EF4-FFF2-40B4-BE49-F238E27FC236}">
                  <a16:creationId xmlns:a16="http://schemas.microsoft.com/office/drawing/2014/main" id="{FC341F38-8024-4CBF-9BC5-923B85FA851A}"/>
                </a:ext>
              </a:extLst>
            </p:cNvPr>
            <p:cNvSpPr/>
            <p:nvPr/>
          </p:nvSpPr>
          <p:spPr>
            <a:xfrm>
              <a:off x="1664075" y="3553950"/>
              <a:ext cx="896250" cy="783800"/>
            </a:xfrm>
            <a:custGeom>
              <a:avLst/>
              <a:gdLst/>
              <a:ahLst/>
              <a:cxnLst/>
              <a:rect l="l" t="t" r="r" b="b"/>
              <a:pathLst>
                <a:path w="35850" h="31352" extrusionOk="0">
                  <a:moveTo>
                    <a:pt x="20793" y="1"/>
                  </a:moveTo>
                  <a:cubicBezTo>
                    <a:pt x="17839" y="1"/>
                    <a:pt x="14893" y="161"/>
                    <a:pt x="12527" y="621"/>
                  </a:cubicBezTo>
                  <a:cubicBezTo>
                    <a:pt x="4752" y="2133"/>
                    <a:pt x="1512" y="6667"/>
                    <a:pt x="1296" y="7532"/>
                  </a:cubicBezTo>
                  <a:cubicBezTo>
                    <a:pt x="1296" y="7532"/>
                    <a:pt x="0" y="11635"/>
                    <a:pt x="216" y="16386"/>
                  </a:cubicBezTo>
                  <a:cubicBezTo>
                    <a:pt x="432" y="21137"/>
                    <a:pt x="1728" y="25888"/>
                    <a:pt x="8206" y="29777"/>
                  </a:cubicBezTo>
                  <a:cubicBezTo>
                    <a:pt x="10150" y="30943"/>
                    <a:pt x="13415" y="31351"/>
                    <a:pt x="17034" y="31351"/>
                  </a:cubicBezTo>
                  <a:cubicBezTo>
                    <a:pt x="25479" y="31351"/>
                    <a:pt x="35850" y="29129"/>
                    <a:pt x="35850" y="29129"/>
                  </a:cubicBezTo>
                  <a:lnTo>
                    <a:pt x="34339" y="837"/>
                  </a:lnTo>
                  <a:cubicBezTo>
                    <a:pt x="34339" y="837"/>
                    <a:pt x="27545" y="1"/>
                    <a:pt x="20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82;p54">
              <a:extLst>
                <a:ext uri="{FF2B5EF4-FFF2-40B4-BE49-F238E27FC236}">
                  <a16:creationId xmlns:a16="http://schemas.microsoft.com/office/drawing/2014/main" id="{6F692633-37E8-4A17-8656-76A5E0DB4B5C}"/>
                </a:ext>
              </a:extLst>
            </p:cNvPr>
            <p:cNvSpPr/>
            <p:nvPr/>
          </p:nvSpPr>
          <p:spPr>
            <a:xfrm>
              <a:off x="1656550" y="3546425"/>
              <a:ext cx="911625" cy="799150"/>
            </a:xfrm>
            <a:custGeom>
              <a:avLst/>
              <a:gdLst/>
              <a:ahLst/>
              <a:cxnLst/>
              <a:rect l="l" t="t" r="r" b="b"/>
              <a:pathLst>
                <a:path w="36465" h="31966" extrusionOk="0">
                  <a:moveTo>
                    <a:pt x="21066" y="611"/>
                  </a:moveTo>
                  <a:cubicBezTo>
                    <a:pt x="27026" y="611"/>
                    <a:pt x="33051" y="1262"/>
                    <a:pt x="34347" y="1412"/>
                  </a:cubicBezTo>
                  <a:lnTo>
                    <a:pt x="35832" y="29183"/>
                  </a:lnTo>
                  <a:cubicBezTo>
                    <a:pt x="34181" y="29520"/>
                    <a:pt x="24908" y="31343"/>
                    <a:pt x="17296" y="31343"/>
                  </a:cubicBezTo>
                  <a:cubicBezTo>
                    <a:pt x="13742" y="31343"/>
                    <a:pt x="10550" y="30945"/>
                    <a:pt x="8666" y="29814"/>
                  </a:cubicBezTo>
                  <a:cubicBezTo>
                    <a:pt x="2119" y="25886"/>
                    <a:pt x="1028" y="21177"/>
                    <a:pt x="823" y="16673"/>
                  </a:cubicBezTo>
                  <a:cubicBezTo>
                    <a:pt x="612" y="12035"/>
                    <a:pt x="1876" y="7965"/>
                    <a:pt x="1890" y="7924"/>
                  </a:cubicBezTo>
                  <a:cubicBezTo>
                    <a:pt x="1891" y="7919"/>
                    <a:pt x="1893" y="7912"/>
                    <a:pt x="1894" y="7907"/>
                  </a:cubicBezTo>
                  <a:cubicBezTo>
                    <a:pt x="2044" y="7312"/>
                    <a:pt x="5035" y="2749"/>
                    <a:pt x="12885" y="1222"/>
                  </a:cubicBezTo>
                  <a:cubicBezTo>
                    <a:pt x="15216" y="768"/>
                    <a:pt x="18133" y="611"/>
                    <a:pt x="21066" y="611"/>
                  </a:cubicBezTo>
                  <a:close/>
                  <a:moveTo>
                    <a:pt x="21065" y="1"/>
                  </a:moveTo>
                  <a:cubicBezTo>
                    <a:pt x="18095" y="1"/>
                    <a:pt x="15137" y="161"/>
                    <a:pt x="12769" y="621"/>
                  </a:cubicBezTo>
                  <a:cubicBezTo>
                    <a:pt x="5047" y="2123"/>
                    <a:pt x="1603" y="6597"/>
                    <a:pt x="1302" y="7749"/>
                  </a:cubicBezTo>
                  <a:cubicBezTo>
                    <a:pt x="1235" y="7969"/>
                    <a:pt x="1" y="12056"/>
                    <a:pt x="211" y="16700"/>
                  </a:cubicBezTo>
                  <a:cubicBezTo>
                    <a:pt x="414" y="21151"/>
                    <a:pt x="1538" y="26252"/>
                    <a:pt x="8350" y="30339"/>
                  </a:cubicBezTo>
                  <a:cubicBezTo>
                    <a:pt x="10360" y="31544"/>
                    <a:pt x="13701" y="31965"/>
                    <a:pt x="17387" y="31965"/>
                  </a:cubicBezTo>
                  <a:cubicBezTo>
                    <a:pt x="25639" y="31965"/>
                    <a:pt x="35615" y="29857"/>
                    <a:pt x="36215" y="29728"/>
                  </a:cubicBezTo>
                  <a:cubicBezTo>
                    <a:pt x="36362" y="29697"/>
                    <a:pt x="36464" y="29563"/>
                    <a:pt x="36457" y="29412"/>
                  </a:cubicBezTo>
                  <a:lnTo>
                    <a:pt x="34946" y="1122"/>
                  </a:lnTo>
                  <a:cubicBezTo>
                    <a:pt x="34937" y="973"/>
                    <a:pt x="34824" y="852"/>
                    <a:pt x="34676" y="834"/>
                  </a:cubicBezTo>
                  <a:cubicBezTo>
                    <a:pt x="34580" y="822"/>
                    <a:pt x="27794" y="1"/>
                    <a:pt x="2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83;p54">
              <a:extLst>
                <a:ext uri="{FF2B5EF4-FFF2-40B4-BE49-F238E27FC236}">
                  <a16:creationId xmlns:a16="http://schemas.microsoft.com/office/drawing/2014/main" id="{3341BBC1-0C3C-4CF5-A9DD-2C45F231DE5E}"/>
                </a:ext>
              </a:extLst>
            </p:cNvPr>
            <p:cNvSpPr/>
            <p:nvPr/>
          </p:nvSpPr>
          <p:spPr>
            <a:xfrm>
              <a:off x="4012150" y="1253575"/>
              <a:ext cx="248675" cy="593700"/>
            </a:xfrm>
            <a:custGeom>
              <a:avLst/>
              <a:gdLst/>
              <a:ahLst/>
              <a:cxnLst/>
              <a:rect l="l" t="t" r="r" b="b"/>
              <a:pathLst>
                <a:path w="9947" h="23748" extrusionOk="0">
                  <a:moveTo>
                    <a:pt x="8625" y="0"/>
                  </a:moveTo>
                  <a:cubicBezTo>
                    <a:pt x="8606" y="0"/>
                    <a:pt x="8585" y="1"/>
                    <a:pt x="8565" y="3"/>
                  </a:cubicBezTo>
                  <a:cubicBezTo>
                    <a:pt x="8565" y="3"/>
                    <a:pt x="6135" y="2433"/>
                    <a:pt x="4977" y="5674"/>
                  </a:cubicBezTo>
                  <a:cubicBezTo>
                    <a:pt x="3819" y="8915"/>
                    <a:pt x="1" y="18636"/>
                    <a:pt x="117" y="20488"/>
                  </a:cubicBezTo>
                  <a:cubicBezTo>
                    <a:pt x="210" y="21969"/>
                    <a:pt x="1265" y="23747"/>
                    <a:pt x="2513" y="23747"/>
                  </a:cubicBezTo>
                  <a:cubicBezTo>
                    <a:pt x="2825" y="23747"/>
                    <a:pt x="3148" y="23636"/>
                    <a:pt x="3473" y="23381"/>
                  </a:cubicBezTo>
                  <a:cubicBezTo>
                    <a:pt x="5092" y="22109"/>
                    <a:pt x="9027" y="15280"/>
                    <a:pt x="9258" y="14932"/>
                  </a:cubicBezTo>
                  <a:cubicBezTo>
                    <a:pt x="9490" y="14585"/>
                    <a:pt x="9721" y="9725"/>
                    <a:pt x="9721" y="6716"/>
                  </a:cubicBezTo>
                  <a:cubicBezTo>
                    <a:pt x="9721" y="3751"/>
                    <a:pt x="9946" y="0"/>
                    <a:pt x="8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84;p54">
              <a:extLst>
                <a:ext uri="{FF2B5EF4-FFF2-40B4-BE49-F238E27FC236}">
                  <a16:creationId xmlns:a16="http://schemas.microsoft.com/office/drawing/2014/main" id="{6D6DF49B-5191-4A38-B269-243C7FE74D39}"/>
                </a:ext>
              </a:extLst>
            </p:cNvPr>
            <p:cNvSpPr/>
            <p:nvPr/>
          </p:nvSpPr>
          <p:spPr>
            <a:xfrm>
              <a:off x="4004975" y="1245925"/>
              <a:ext cx="259200" cy="609000"/>
            </a:xfrm>
            <a:custGeom>
              <a:avLst/>
              <a:gdLst/>
              <a:ahLst/>
              <a:cxnLst/>
              <a:rect l="l" t="t" r="r" b="b"/>
              <a:pathLst>
                <a:path w="10368" h="24360" extrusionOk="0">
                  <a:moveTo>
                    <a:pt x="8979" y="619"/>
                  </a:moveTo>
                  <a:lnTo>
                    <a:pt x="8979" y="619"/>
                  </a:lnTo>
                  <a:cubicBezTo>
                    <a:pt x="9040" y="632"/>
                    <a:pt x="9096" y="661"/>
                    <a:pt x="9140" y="706"/>
                  </a:cubicBezTo>
                  <a:cubicBezTo>
                    <a:pt x="9754" y="1275"/>
                    <a:pt x="9730" y="3824"/>
                    <a:pt x="9710" y="5872"/>
                  </a:cubicBezTo>
                  <a:cubicBezTo>
                    <a:pt x="9707" y="6262"/>
                    <a:pt x="9704" y="6648"/>
                    <a:pt x="9704" y="7022"/>
                  </a:cubicBezTo>
                  <a:cubicBezTo>
                    <a:pt x="9704" y="10128"/>
                    <a:pt x="9467" y="14652"/>
                    <a:pt x="9292" y="15069"/>
                  </a:cubicBezTo>
                  <a:cubicBezTo>
                    <a:pt x="9257" y="15120"/>
                    <a:pt x="9144" y="15307"/>
                    <a:pt x="8974" y="15595"/>
                  </a:cubicBezTo>
                  <a:cubicBezTo>
                    <a:pt x="6280" y="20105"/>
                    <a:pt x="4462" y="22746"/>
                    <a:pt x="3570" y="23447"/>
                  </a:cubicBezTo>
                  <a:cubicBezTo>
                    <a:pt x="3316" y="23646"/>
                    <a:pt x="3057" y="23746"/>
                    <a:pt x="2797" y="23746"/>
                  </a:cubicBezTo>
                  <a:cubicBezTo>
                    <a:pt x="2644" y="23746"/>
                    <a:pt x="2490" y="23711"/>
                    <a:pt x="2336" y="23642"/>
                  </a:cubicBezTo>
                  <a:cubicBezTo>
                    <a:pt x="1514" y="23274"/>
                    <a:pt x="784" y="21988"/>
                    <a:pt x="709" y="20775"/>
                  </a:cubicBezTo>
                  <a:cubicBezTo>
                    <a:pt x="620" y="19356"/>
                    <a:pt x="3110" y="12667"/>
                    <a:pt x="4599" y="8670"/>
                  </a:cubicBezTo>
                  <a:cubicBezTo>
                    <a:pt x="4988" y="7627"/>
                    <a:pt x="5323" y="6727"/>
                    <a:pt x="5553" y="6083"/>
                  </a:cubicBezTo>
                  <a:cubicBezTo>
                    <a:pt x="6548" y="3297"/>
                    <a:pt x="8534" y="1092"/>
                    <a:pt x="8979" y="619"/>
                  </a:cubicBezTo>
                  <a:close/>
                  <a:moveTo>
                    <a:pt x="8914" y="1"/>
                  </a:moveTo>
                  <a:cubicBezTo>
                    <a:pt x="8885" y="1"/>
                    <a:pt x="8856" y="2"/>
                    <a:pt x="8826" y="4"/>
                  </a:cubicBezTo>
                  <a:cubicBezTo>
                    <a:pt x="8754" y="10"/>
                    <a:pt x="8687" y="42"/>
                    <a:pt x="8636" y="93"/>
                  </a:cubicBezTo>
                  <a:cubicBezTo>
                    <a:pt x="8535" y="194"/>
                    <a:pt x="6143" y="2610"/>
                    <a:pt x="4977" y="5878"/>
                  </a:cubicBezTo>
                  <a:cubicBezTo>
                    <a:pt x="4747" y="6519"/>
                    <a:pt x="4413" y="7416"/>
                    <a:pt x="4025" y="8457"/>
                  </a:cubicBezTo>
                  <a:cubicBezTo>
                    <a:pt x="2424" y="12760"/>
                    <a:pt x="1" y="19264"/>
                    <a:pt x="98" y="20813"/>
                  </a:cubicBezTo>
                  <a:cubicBezTo>
                    <a:pt x="177" y="22076"/>
                    <a:pt x="942" y="23689"/>
                    <a:pt x="2087" y="24200"/>
                  </a:cubicBezTo>
                  <a:cubicBezTo>
                    <a:pt x="2312" y="24303"/>
                    <a:pt x="2555" y="24358"/>
                    <a:pt x="2804" y="24360"/>
                  </a:cubicBezTo>
                  <a:cubicBezTo>
                    <a:pt x="3146" y="24360"/>
                    <a:pt x="3538" y="24250"/>
                    <a:pt x="3949" y="23928"/>
                  </a:cubicBezTo>
                  <a:cubicBezTo>
                    <a:pt x="5381" y="22802"/>
                    <a:pt x="8481" y="17614"/>
                    <a:pt x="9499" y="15909"/>
                  </a:cubicBezTo>
                  <a:cubicBezTo>
                    <a:pt x="9663" y="15635"/>
                    <a:pt x="9769" y="15457"/>
                    <a:pt x="9801" y="15409"/>
                  </a:cubicBezTo>
                  <a:cubicBezTo>
                    <a:pt x="10161" y="14870"/>
                    <a:pt x="10315" y="8858"/>
                    <a:pt x="10315" y="7022"/>
                  </a:cubicBezTo>
                  <a:cubicBezTo>
                    <a:pt x="10315" y="6650"/>
                    <a:pt x="10320" y="6266"/>
                    <a:pt x="10323" y="5878"/>
                  </a:cubicBezTo>
                  <a:cubicBezTo>
                    <a:pt x="10346" y="3375"/>
                    <a:pt x="10367" y="1010"/>
                    <a:pt x="9557" y="257"/>
                  </a:cubicBezTo>
                  <a:cubicBezTo>
                    <a:pt x="9375" y="88"/>
                    <a:pt x="9157" y="1"/>
                    <a:pt x="8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85;p54">
              <a:extLst>
                <a:ext uri="{FF2B5EF4-FFF2-40B4-BE49-F238E27FC236}">
                  <a16:creationId xmlns:a16="http://schemas.microsoft.com/office/drawing/2014/main" id="{D9B514F1-AA69-48BB-9D66-2C9241777E23}"/>
                </a:ext>
              </a:extLst>
            </p:cNvPr>
            <p:cNvSpPr/>
            <p:nvPr/>
          </p:nvSpPr>
          <p:spPr>
            <a:xfrm>
              <a:off x="4218425" y="1513325"/>
              <a:ext cx="857000" cy="765350"/>
            </a:xfrm>
            <a:custGeom>
              <a:avLst/>
              <a:gdLst/>
              <a:ahLst/>
              <a:cxnLst/>
              <a:rect l="l" t="t" r="r" b="b"/>
              <a:pathLst>
                <a:path w="34280" h="30614" extrusionOk="0">
                  <a:moveTo>
                    <a:pt x="4180" y="1"/>
                  </a:moveTo>
                  <a:cubicBezTo>
                    <a:pt x="4138" y="1"/>
                    <a:pt x="4105" y="3"/>
                    <a:pt x="4082" y="7"/>
                  </a:cubicBezTo>
                  <a:cubicBezTo>
                    <a:pt x="558" y="681"/>
                    <a:pt x="0" y="23268"/>
                    <a:pt x="0" y="23268"/>
                  </a:cubicBezTo>
                  <a:lnTo>
                    <a:pt x="27750" y="30614"/>
                  </a:lnTo>
                  <a:cubicBezTo>
                    <a:pt x="27750" y="30614"/>
                    <a:pt x="34279" y="12659"/>
                    <a:pt x="34279" y="9393"/>
                  </a:cubicBezTo>
                  <a:cubicBezTo>
                    <a:pt x="34279" y="6188"/>
                    <a:pt x="6411" y="1"/>
                    <a:pt x="4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86;p54">
              <a:extLst>
                <a:ext uri="{FF2B5EF4-FFF2-40B4-BE49-F238E27FC236}">
                  <a16:creationId xmlns:a16="http://schemas.microsoft.com/office/drawing/2014/main" id="{F8A3273C-83CB-4DF4-A3B6-680E2A676044}"/>
                </a:ext>
              </a:extLst>
            </p:cNvPr>
            <p:cNvSpPr/>
            <p:nvPr/>
          </p:nvSpPr>
          <p:spPr>
            <a:xfrm>
              <a:off x="4210675" y="1505850"/>
              <a:ext cx="872400" cy="780475"/>
            </a:xfrm>
            <a:custGeom>
              <a:avLst/>
              <a:gdLst/>
              <a:ahLst/>
              <a:cxnLst/>
              <a:rect l="l" t="t" r="r" b="b"/>
              <a:pathLst>
                <a:path w="34896" h="31219" extrusionOk="0">
                  <a:moveTo>
                    <a:pt x="4510" y="604"/>
                  </a:moveTo>
                  <a:cubicBezTo>
                    <a:pt x="6298" y="604"/>
                    <a:pt x="30056" y="5776"/>
                    <a:pt x="33866" y="9089"/>
                  </a:cubicBezTo>
                  <a:cubicBezTo>
                    <a:pt x="34135" y="9324"/>
                    <a:pt x="34284" y="9537"/>
                    <a:pt x="34284" y="9692"/>
                  </a:cubicBezTo>
                  <a:cubicBezTo>
                    <a:pt x="34284" y="12655"/>
                    <a:pt x="28672" y="28315"/>
                    <a:pt x="27867" y="30545"/>
                  </a:cubicBezTo>
                  <a:lnTo>
                    <a:pt x="623" y="23334"/>
                  </a:lnTo>
                  <a:cubicBezTo>
                    <a:pt x="852" y="14683"/>
                    <a:pt x="2081" y="1066"/>
                    <a:pt x="4447" y="608"/>
                  </a:cubicBezTo>
                  <a:cubicBezTo>
                    <a:pt x="4463" y="605"/>
                    <a:pt x="4485" y="604"/>
                    <a:pt x="4510" y="604"/>
                  </a:cubicBezTo>
                  <a:close/>
                  <a:moveTo>
                    <a:pt x="4419" y="0"/>
                  </a:moveTo>
                  <a:cubicBezTo>
                    <a:pt x="4382" y="0"/>
                    <a:pt x="4353" y="2"/>
                    <a:pt x="4333" y="6"/>
                  </a:cubicBezTo>
                  <a:cubicBezTo>
                    <a:pt x="673" y="705"/>
                    <a:pt x="62" y="21222"/>
                    <a:pt x="4" y="23560"/>
                  </a:cubicBezTo>
                  <a:cubicBezTo>
                    <a:pt x="0" y="23701"/>
                    <a:pt x="94" y="23827"/>
                    <a:pt x="232" y="23863"/>
                  </a:cubicBezTo>
                  <a:lnTo>
                    <a:pt x="27982" y="31209"/>
                  </a:lnTo>
                  <a:cubicBezTo>
                    <a:pt x="28007" y="31215"/>
                    <a:pt x="28034" y="31219"/>
                    <a:pt x="28060" y="31219"/>
                  </a:cubicBezTo>
                  <a:cubicBezTo>
                    <a:pt x="28189" y="31219"/>
                    <a:pt x="28303" y="31138"/>
                    <a:pt x="28347" y="31017"/>
                  </a:cubicBezTo>
                  <a:cubicBezTo>
                    <a:pt x="28614" y="30282"/>
                    <a:pt x="34895" y="12974"/>
                    <a:pt x="34895" y="9692"/>
                  </a:cubicBezTo>
                  <a:cubicBezTo>
                    <a:pt x="34895" y="9324"/>
                    <a:pt x="34666" y="8956"/>
                    <a:pt x="34195" y="8566"/>
                  </a:cubicBezTo>
                  <a:cubicBezTo>
                    <a:pt x="29939" y="5044"/>
                    <a:pt x="6326" y="0"/>
                    <a:pt x="4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87;p54">
              <a:extLst>
                <a:ext uri="{FF2B5EF4-FFF2-40B4-BE49-F238E27FC236}">
                  <a16:creationId xmlns:a16="http://schemas.microsoft.com/office/drawing/2014/main" id="{29D936FC-D285-4D73-A2B5-A5D4AA3BACF4}"/>
                </a:ext>
              </a:extLst>
            </p:cNvPr>
            <p:cNvSpPr/>
            <p:nvPr/>
          </p:nvSpPr>
          <p:spPr>
            <a:xfrm>
              <a:off x="4188650" y="1156275"/>
              <a:ext cx="807250" cy="940025"/>
            </a:xfrm>
            <a:custGeom>
              <a:avLst/>
              <a:gdLst/>
              <a:ahLst/>
              <a:cxnLst/>
              <a:rect l="l" t="t" r="r" b="b"/>
              <a:pathLst>
                <a:path w="32290" h="37601" extrusionOk="0">
                  <a:moveTo>
                    <a:pt x="17149" y="1"/>
                  </a:moveTo>
                  <a:cubicBezTo>
                    <a:pt x="15853" y="1"/>
                    <a:pt x="15045" y="192"/>
                    <a:pt x="15045" y="192"/>
                  </a:cubicBezTo>
                  <a:cubicBezTo>
                    <a:pt x="15045" y="192"/>
                    <a:pt x="14109" y="88"/>
                    <a:pt x="12705" y="88"/>
                  </a:cubicBezTo>
                  <a:cubicBezTo>
                    <a:pt x="10484" y="88"/>
                    <a:pt x="7094" y="348"/>
                    <a:pt x="4398" y="1696"/>
                  </a:cubicBezTo>
                  <a:cubicBezTo>
                    <a:pt x="1" y="3895"/>
                    <a:pt x="1" y="7598"/>
                    <a:pt x="232" y="11186"/>
                  </a:cubicBezTo>
                  <a:cubicBezTo>
                    <a:pt x="463" y="14774"/>
                    <a:pt x="1660" y="34121"/>
                    <a:pt x="2008" y="35510"/>
                  </a:cubicBezTo>
                  <a:cubicBezTo>
                    <a:pt x="2356" y="36899"/>
                    <a:pt x="10301" y="36532"/>
                    <a:pt x="14930" y="37457"/>
                  </a:cubicBezTo>
                  <a:cubicBezTo>
                    <a:pt x="15421" y="37555"/>
                    <a:pt x="15895" y="37600"/>
                    <a:pt x="16353" y="37600"/>
                  </a:cubicBezTo>
                  <a:cubicBezTo>
                    <a:pt x="20217" y="37600"/>
                    <a:pt x="22873" y="34405"/>
                    <a:pt x="23494" y="33059"/>
                  </a:cubicBezTo>
                  <a:cubicBezTo>
                    <a:pt x="24189" y="31555"/>
                    <a:pt x="32290" y="16857"/>
                    <a:pt x="32290" y="13733"/>
                  </a:cubicBezTo>
                  <a:cubicBezTo>
                    <a:pt x="32290" y="10609"/>
                    <a:pt x="28933" y="4706"/>
                    <a:pt x="24190" y="1929"/>
                  </a:cubicBezTo>
                  <a:cubicBezTo>
                    <a:pt x="21478" y="341"/>
                    <a:pt x="18879" y="1"/>
                    <a:pt x="17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88;p54">
              <a:extLst>
                <a:ext uri="{FF2B5EF4-FFF2-40B4-BE49-F238E27FC236}">
                  <a16:creationId xmlns:a16="http://schemas.microsoft.com/office/drawing/2014/main" id="{84BC45CA-CE4D-48E1-A713-C40EF0FBF025}"/>
                </a:ext>
              </a:extLst>
            </p:cNvPr>
            <p:cNvSpPr/>
            <p:nvPr/>
          </p:nvSpPr>
          <p:spPr>
            <a:xfrm>
              <a:off x="4180550" y="1148475"/>
              <a:ext cx="823000" cy="955450"/>
            </a:xfrm>
            <a:custGeom>
              <a:avLst/>
              <a:gdLst/>
              <a:ahLst/>
              <a:cxnLst/>
              <a:rect l="l" t="t" r="r" b="b"/>
              <a:pathLst>
                <a:path w="32920" h="38218" extrusionOk="0">
                  <a:moveTo>
                    <a:pt x="17458" y="624"/>
                  </a:moveTo>
                  <a:cubicBezTo>
                    <a:pt x="19150" y="624"/>
                    <a:pt x="21707" y="952"/>
                    <a:pt x="24358" y="2503"/>
                  </a:cubicBezTo>
                  <a:cubicBezTo>
                    <a:pt x="29211" y="5345"/>
                    <a:pt x="32308" y="11236"/>
                    <a:pt x="32308" y="14044"/>
                  </a:cubicBezTo>
                  <a:cubicBezTo>
                    <a:pt x="32308" y="16487"/>
                    <a:pt x="26959" y="26688"/>
                    <a:pt x="24675" y="31045"/>
                  </a:cubicBezTo>
                  <a:cubicBezTo>
                    <a:pt x="24096" y="32147"/>
                    <a:pt x="23680" y="32945"/>
                    <a:pt x="23541" y="33243"/>
                  </a:cubicBezTo>
                  <a:cubicBezTo>
                    <a:pt x="23099" y="34201"/>
                    <a:pt x="20628" y="37609"/>
                    <a:pt x="16704" y="37609"/>
                  </a:cubicBezTo>
                  <a:cubicBezTo>
                    <a:pt x="16259" y="37609"/>
                    <a:pt x="15795" y="37565"/>
                    <a:pt x="15314" y="37469"/>
                  </a:cubicBezTo>
                  <a:cubicBezTo>
                    <a:pt x="13441" y="37095"/>
                    <a:pt x="11091" y="36934"/>
                    <a:pt x="8820" y="36778"/>
                  </a:cubicBezTo>
                  <a:cubicBezTo>
                    <a:pt x="6272" y="36603"/>
                    <a:pt x="2783" y="36363"/>
                    <a:pt x="2629" y="35748"/>
                  </a:cubicBezTo>
                  <a:cubicBezTo>
                    <a:pt x="2324" y="34532"/>
                    <a:pt x="1301" y="18406"/>
                    <a:pt x="965" y="13107"/>
                  </a:cubicBezTo>
                  <a:lnTo>
                    <a:pt x="861" y="11478"/>
                  </a:lnTo>
                  <a:cubicBezTo>
                    <a:pt x="615" y="7664"/>
                    <a:pt x="747" y="4339"/>
                    <a:pt x="4859" y="2282"/>
                  </a:cubicBezTo>
                  <a:cubicBezTo>
                    <a:pt x="7499" y="962"/>
                    <a:pt x="10860" y="709"/>
                    <a:pt x="13053" y="709"/>
                  </a:cubicBezTo>
                  <a:cubicBezTo>
                    <a:pt x="14406" y="709"/>
                    <a:pt x="15313" y="805"/>
                    <a:pt x="15337" y="807"/>
                  </a:cubicBezTo>
                  <a:cubicBezTo>
                    <a:pt x="15349" y="809"/>
                    <a:pt x="15360" y="809"/>
                    <a:pt x="15372" y="809"/>
                  </a:cubicBezTo>
                  <a:cubicBezTo>
                    <a:pt x="15395" y="809"/>
                    <a:pt x="15418" y="806"/>
                    <a:pt x="15440" y="801"/>
                  </a:cubicBezTo>
                  <a:cubicBezTo>
                    <a:pt x="15459" y="797"/>
                    <a:pt x="16230" y="624"/>
                    <a:pt x="17458" y="624"/>
                  </a:cubicBezTo>
                  <a:close/>
                  <a:moveTo>
                    <a:pt x="17492" y="0"/>
                  </a:moveTo>
                  <a:cubicBezTo>
                    <a:pt x="16346" y="0"/>
                    <a:pt x="15566" y="149"/>
                    <a:pt x="15353" y="195"/>
                  </a:cubicBezTo>
                  <a:cubicBezTo>
                    <a:pt x="15121" y="171"/>
                    <a:pt x="14235" y="90"/>
                    <a:pt x="12998" y="90"/>
                  </a:cubicBezTo>
                  <a:cubicBezTo>
                    <a:pt x="10749" y="90"/>
                    <a:pt x="7339" y="359"/>
                    <a:pt x="4585" y="1734"/>
                  </a:cubicBezTo>
                  <a:cubicBezTo>
                    <a:pt x="143" y="3956"/>
                    <a:pt x="0" y="7630"/>
                    <a:pt x="250" y="11518"/>
                  </a:cubicBezTo>
                  <a:lnTo>
                    <a:pt x="355" y="13146"/>
                  </a:lnTo>
                  <a:cubicBezTo>
                    <a:pt x="989" y="23148"/>
                    <a:pt x="1754" y="34772"/>
                    <a:pt x="2035" y="35896"/>
                  </a:cubicBezTo>
                  <a:cubicBezTo>
                    <a:pt x="2285" y="36896"/>
                    <a:pt x="4638" y="37106"/>
                    <a:pt x="8778" y="37389"/>
                  </a:cubicBezTo>
                  <a:cubicBezTo>
                    <a:pt x="11031" y="37544"/>
                    <a:pt x="13360" y="37703"/>
                    <a:pt x="15194" y="38071"/>
                  </a:cubicBezTo>
                  <a:cubicBezTo>
                    <a:pt x="15681" y="38168"/>
                    <a:pt x="16177" y="38218"/>
                    <a:pt x="16673" y="38218"/>
                  </a:cubicBezTo>
                  <a:cubicBezTo>
                    <a:pt x="20560" y="38218"/>
                    <a:pt x="23347" y="35123"/>
                    <a:pt x="24096" y="33500"/>
                  </a:cubicBezTo>
                  <a:cubicBezTo>
                    <a:pt x="24228" y="33215"/>
                    <a:pt x="24642" y="32424"/>
                    <a:pt x="25216" y="31330"/>
                  </a:cubicBezTo>
                  <a:cubicBezTo>
                    <a:pt x="27718" y="26561"/>
                    <a:pt x="32920" y="16638"/>
                    <a:pt x="32920" y="14045"/>
                  </a:cubicBezTo>
                  <a:cubicBezTo>
                    <a:pt x="32920" y="10628"/>
                    <a:pt x="29390" y="4741"/>
                    <a:pt x="24667" y="1976"/>
                  </a:cubicBezTo>
                  <a:cubicBezTo>
                    <a:pt x="21894" y="353"/>
                    <a:pt x="19258" y="0"/>
                    <a:pt x="17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89;p54">
              <a:extLst>
                <a:ext uri="{FF2B5EF4-FFF2-40B4-BE49-F238E27FC236}">
                  <a16:creationId xmlns:a16="http://schemas.microsoft.com/office/drawing/2014/main" id="{BBF198D0-587F-4095-A94C-F02DEF75D2CE}"/>
                </a:ext>
              </a:extLst>
            </p:cNvPr>
            <p:cNvSpPr/>
            <p:nvPr/>
          </p:nvSpPr>
          <p:spPr>
            <a:xfrm>
              <a:off x="4362250" y="1389625"/>
              <a:ext cx="222800" cy="656825"/>
            </a:xfrm>
            <a:custGeom>
              <a:avLst/>
              <a:gdLst/>
              <a:ahLst/>
              <a:cxnLst/>
              <a:rect l="l" t="t" r="r" b="b"/>
              <a:pathLst>
                <a:path w="8912" h="26273" extrusionOk="0">
                  <a:moveTo>
                    <a:pt x="7638" y="0"/>
                  </a:moveTo>
                  <a:lnTo>
                    <a:pt x="3703" y="2778"/>
                  </a:lnTo>
                  <a:lnTo>
                    <a:pt x="4976" y="5556"/>
                  </a:lnTo>
                  <a:lnTo>
                    <a:pt x="0" y="22916"/>
                  </a:lnTo>
                  <a:lnTo>
                    <a:pt x="1158" y="26272"/>
                  </a:lnTo>
                  <a:lnTo>
                    <a:pt x="4513" y="23725"/>
                  </a:lnTo>
                  <a:lnTo>
                    <a:pt x="6365" y="5904"/>
                  </a:lnTo>
                  <a:lnTo>
                    <a:pt x="8911" y="3125"/>
                  </a:lnTo>
                  <a:lnTo>
                    <a:pt x="76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90;p54">
              <a:extLst>
                <a:ext uri="{FF2B5EF4-FFF2-40B4-BE49-F238E27FC236}">
                  <a16:creationId xmlns:a16="http://schemas.microsoft.com/office/drawing/2014/main" id="{F9801354-3FD0-46E9-A37C-DFEFF2B3E620}"/>
                </a:ext>
              </a:extLst>
            </p:cNvPr>
            <p:cNvSpPr/>
            <p:nvPr/>
          </p:nvSpPr>
          <p:spPr>
            <a:xfrm>
              <a:off x="4354450" y="1381975"/>
              <a:ext cx="238825" cy="672100"/>
            </a:xfrm>
            <a:custGeom>
              <a:avLst/>
              <a:gdLst/>
              <a:ahLst/>
              <a:cxnLst/>
              <a:rect l="l" t="t" r="r" b="b"/>
              <a:pathLst>
                <a:path w="9553" h="26884" extrusionOk="0">
                  <a:moveTo>
                    <a:pt x="7813" y="778"/>
                  </a:moveTo>
                  <a:lnTo>
                    <a:pt x="8867" y="3368"/>
                  </a:lnTo>
                  <a:lnTo>
                    <a:pt x="6451" y="6002"/>
                  </a:lnTo>
                  <a:cubicBezTo>
                    <a:pt x="6407" y="6050"/>
                    <a:pt x="6379" y="6112"/>
                    <a:pt x="6373" y="6177"/>
                  </a:cubicBezTo>
                  <a:lnTo>
                    <a:pt x="4535" y="23869"/>
                  </a:lnTo>
                  <a:lnTo>
                    <a:pt x="1622" y="26079"/>
                  </a:lnTo>
                  <a:lnTo>
                    <a:pt x="633" y="23214"/>
                  </a:lnTo>
                  <a:lnTo>
                    <a:pt x="5583" y="5946"/>
                  </a:lnTo>
                  <a:cubicBezTo>
                    <a:pt x="5603" y="5876"/>
                    <a:pt x="5597" y="5801"/>
                    <a:pt x="5566" y="5734"/>
                  </a:cubicBezTo>
                  <a:lnTo>
                    <a:pt x="4400" y="3187"/>
                  </a:lnTo>
                  <a:lnTo>
                    <a:pt x="7813" y="778"/>
                  </a:lnTo>
                  <a:close/>
                  <a:moveTo>
                    <a:pt x="7950" y="0"/>
                  </a:moveTo>
                  <a:cubicBezTo>
                    <a:pt x="7890" y="0"/>
                    <a:pt x="7828" y="18"/>
                    <a:pt x="7774" y="57"/>
                  </a:cubicBezTo>
                  <a:lnTo>
                    <a:pt x="3839" y="2834"/>
                  </a:lnTo>
                  <a:cubicBezTo>
                    <a:pt x="3719" y="2919"/>
                    <a:pt x="3676" y="3078"/>
                    <a:pt x="3738" y="3212"/>
                  </a:cubicBezTo>
                  <a:lnTo>
                    <a:pt x="4964" y="5886"/>
                  </a:lnTo>
                  <a:lnTo>
                    <a:pt x="17" y="23136"/>
                  </a:lnTo>
                  <a:cubicBezTo>
                    <a:pt x="1" y="23197"/>
                    <a:pt x="2" y="23261"/>
                    <a:pt x="23" y="23321"/>
                  </a:cubicBezTo>
                  <a:lnTo>
                    <a:pt x="1180" y="26677"/>
                  </a:lnTo>
                  <a:cubicBezTo>
                    <a:pt x="1212" y="26770"/>
                    <a:pt x="1286" y="26842"/>
                    <a:pt x="1380" y="26871"/>
                  </a:cubicBezTo>
                  <a:cubicBezTo>
                    <a:pt x="1409" y="26879"/>
                    <a:pt x="1439" y="26884"/>
                    <a:pt x="1470" y="26884"/>
                  </a:cubicBezTo>
                  <a:cubicBezTo>
                    <a:pt x="1536" y="26884"/>
                    <a:pt x="1600" y="26862"/>
                    <a:pt x="1654" y="26822"/>
                  </a:cubicBezTo>
                  <a:lnTo>
                    <a:pt x="5010" y="24276"/>
                  </a:lnTo>
                  <a:cubicBezTo>
                    <a:pt x="5078" y="24224"/>
                    <a:pt x="5121" y="24148"/>
                    <a:pt x="5130" y="24064"/>
                  </a:cubicBezTo>
                  <a:lnTo>
                    <a:pt x="6972" y="6341"/>
                  </a:lnTo>
                  <a:lnTo>
                    <a:pt x="9450" y="3638"/>
                  </a:lnTo>
                  <a:cubicBezTo>
                    <a:pt x="9530" y="3551"/>
                    <a:pt x="9552" y="3426"/>
                    <a:pt x="9508" y="3316"/>
                  </a:cubicBezTo>
                  <a:lnTo>
                    <a:pt x="8234" y="191"/>
                  </a:lnTo>
                  <a:cubicBezTo>
                    <a:pt x="8185" y="70"/>
                    <a:pt x="8069" y="0"/>
                    <a:pt x="7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91;p54">
              <a:extLst>
                <a:ext uri="{FF2B5EF4-FFF2-40B4-BE49-F238E27FC236}">
                  <a16:creationId xmlns:a16="http://schemas.microsoft.com/office/drawing/2014/main" id="{0B4EB93A-0DF2-4251-921F-4373152269E0}"/>
                </a:ext>
              </a:extLst>
            </p:cNvPr>
            <p:cNvSpPr/>
            <p:nvPr/>
          </p:nvSpPr>
          <p:spPr>
            <a:xfrm>
              <a:off x="4408525" y="1227600"/>
              <a:ext cx="298025" cy="344325"/>
            </a:xfrm>
            <a:custGeom>
              <a:avLst/>
              <a:gdLst/>
              <a:ahLst/>
              <a:cxnLst/>
              <a:rect l="l" t="t" r="r" b="b"/>
              <a:pathLst>
                <a:path w="11921" h="13773" extrusionOk="0">
                  <a:moveTo>
                    <a:pt x="5787" y="1"/>
                  </a:moveTo>
                  <a:cubicBezTo>
                    <a:pt x="3242" y="1"/>
                    <a:pt x="2200" y="2083"/>
                    <a:pt x="2200" y="2083"/>
                  </a:cubicBezTo>
                  <a:cubicBezTo>
                    <a:pt x="2200" y="2083"/>
                    <a:pt x="926" y="4514"/>
                    <a:pt x="463" y="6134"/>
                  </a:cubicBezTo>
                  <a:cubicBezTo>
                    <a:pt x="0" y="7755"/>
                    <a:pt x="1" y="10764"/>
                    <a:pt x="1" y="10764"/>
                  </a:cubicBezTo>
                  <a:cubicBezTo>
                    <a:pt x="1" y="10764"/>
                    <a:pt x="3705" y="9028"/>
                    <a:pt x="4746" y="9028"/>
                  </a:cubicBezTo>
                  <a:cubicBezTo>
                    <a:pt x="5787" y="9028"/>
                    <a:pt x="7871" y="13773"/>
                    <a:pt x="7871" y="13773"/>
                  </a:cubicBezTo>
                  <a:cubicBezTo>
                    <a:pt x="7871" y="13773"/>
                    <a:pt x="10996" y="9143"/>
                    <a:pt x="11458" y="5788"/>
                  </a:cubicBezTo>
                  <a:cubicBezTo>
                    <a:pt x="11921" y="2431"/>
                    <a:pt x="8334" y="1"/>
                    <a:pt x="5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92;p54">
              <a:extLst>
                <a:ext uri="{FF2B5EF4-FFF2-40B4-BE49-F238E27FC236}">
                  <a16:creationId xmlns:a16="http://schemas.microsoft.com/office/drawing/2014/main" id="{7AFD2F20-7537-4116-86EC-FA051110026D}"/>
                </a:ext>
              </a:extLst>
            </p:cNvPr>
            <p:cNvSpPr/>
            <p:nvPr/>
          </p:nvSpPr>
          <p:spPr>
            <a:xfrm>
              <a:off x="4400875" y="1219950"/>
              <a:ext cx="306425" cy="359650"/>
            </a:xfrm>
            <a:custGeom>
              <a:avLst/>
              <a:gdLst/>
              <a:ahLst/>
              <a:cxnLst/>
              <a:rect l="l" t="t" r="r" b="b"/>
              <a:pathLst>
                <a:path w="12257" h="14386" extrusionOk="0">
                  <a:moveTo>
                    <a:pt x="6093" y="612"/>
                  </a:moveTo>
                  <a:cubicBezTo>
                    <a:pt x="7569" y="612"/>
                    <a:pt x="9289" y="1449"/>
                    <a:pt x="10374" y="2694"/>
                  </a:cubicBezTo>
                  <a:cubicBezTo>
                    <a:pt x="10984" y="3394"/>
                    <a:pt x="11669" y="4545"/>
                    <a:pt x="11462" y="6052"/>
                  </a:cubicBezTo>
                  <a:cubicBezTo>
                    <a:pt x="11097" y="8686"/>
                    <a:pt x="9013" y="12190"/>
                    <a:pt x="8225" y="13440"/>
                  </a:cubicBezTo>
                  <a:cubicBezTo>
                    <a:pt x="7540" y="11952"/>
                    <a:pt x="6066" y="9028"/>
                    <a:pt x="5052" y="9028"/>
                  </a:cubicBezTo>
                  <a:cubicBezTo>
                    <a:pt x="4160" y="9028"/>
                    <a:pt x="1672" y="10112"/>
                    <a:pt x="621" y="10589"/>
                  </a:cubicBezTo>
                  <a:cubicBezTo>
                    <a:pt x="642" y="9682"/>
                    <a:pt x="727" y="7704"/>
                    <a:pt x="1064" y="6525"/>
                  </a:cubicBezTo>
                  <a:cubicBezTo>
                    <a:pt x="1513" y="4954"/>
                    <a:pt x="2764" y="2555"/>
                    <a:pt x="2777" y="2532"/>
                  </a:cubicBezTo>
                  <a:cubicBezTo>
                    <a:pt x="2778" y="2531"/>
                    <a:pt x="2779" y="2529"/>
                    <a:pt x="2779" y="2528"/>
                  </a:cubicBezTo>
                  <a:cubicBezTo>
                    <a:pt x="2819" y="2449"/>
                    <a:pt x="3776" y="612"/>
                    <a:pt x="6093" y="612"/>
                  </a:cubicBezTo>
                  <a:close/>
                  <a:moveTo>
                    <a:pt x="6093" y="1"/>
                  </a:moveTo>
                  <a:cubicBezTo>
                    <a:pt x="3412" y="1"/>
                    <a:pt x="2297" y="2123"/>
                    <a:pt x="2233" y="2250"/>
                  </a:cubicBezTo>
                  <a:cubicBezTo>
                    <a:pt x="2166" y="2379"/>
                    <a:pt x="939" y="4736"/>
                    <a:pt x="476" y="6356"/>
                  </a:cubicBezTo>
                  <a:cubicBezTo>
                    <a:pt x="6" y="7999"/>
                    <a:pt x="0" y="10945"/>
                    <a:pt x="0" y="11070"/>
                  </a:cubicBezTo>
                  <a:cubicBezTo>
                    <a:pt x="0" y="11246"/>
                    <a:pt x="145" y="11376"/>
                    <a:pt x="307" y="11376"/>
                  </a:cubicBezTo>
                  <a:cubicBezTo>
                    <a:pt x="350" y="11376"/>
                    <a:pt x="394" y="11367"/>
                    <a:pt x="437" y="11347"/>
                  </a:cubicBezTo>
                  <a:cubicBezTo>
                    <a:pt x="1449" y="10873"/>
                    <a:pt x="4253" y="9640"/>
                    <a:pt x="5052" y="9640"/>
                  </a:cubicBezTo>
                  <a:cubicBezTo>
                    <a:pt x="5508" y="9640"/>
                    <a:pt x="6810" y="11729"/>
                    <a:pt x="7896" y="14202"/>
                  </a:cubicBezTo>
                  <a:cubicBezTo>
                    <a:pt x="7941" y="14303"/>
                    <a:pt x="8037" y="14373"/>
                    <a:pt x="8149" y="14383"/>
                  </a:cubicBezTo>
                  <a:cubicBezTo>
                    <a:pt x="8158" y="14384"/>
                    <a:pt x="8167" y="14385"/>
                    <a:pt x="8177" y="14385"/>
                  </a:cubicBezTo>
                  <a:cubicBezTo>
                    <a:pt x="8278" y="14385"/>
                    <a:pt x="8373" y="14334"/>
                    <a:pt x="8431" y="14250"/>
                  </a:cubicBezTo>
                  <a:cubicBezTo>
                    <a:pt x="8560" y="14059"/>
                    <a:pt x="11600" y="9522"/>
                    <a:pt x="12067" y="6135"/>
                  </a:cubicBezTo>
                  <a:cubicBezTo>
                    <a:pt x="12257" y="4762"/>
                    <a:pt x="11830" y="3433"/>
                    <a:pt x="10836" y="2292"/>
                  </a:cubicBezTo>
                  <a:cubicBezTo>
                    <a:pt x="9641" y="922"/>
                    <a:pt x="7735" y="1"/>
                    <a:pt x="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93;p54">
              <a:extLst>
                <a:ext uri="{FF2B5EF4-FFF2-40B4-BE49-F238E27FC236}">
                  <a16:creationId xmlns:a16="http://schemas.microsoft.com/office/drawing/2014/main" id="{27A03C82-E5FD-4110-843D-4000E934CFCE}"/>
                </a:ext>
              </a:extLst>
            </p:cNvPr>
            <p:cNvSpPr/>
            <p:nvPr/>
          </p:nvSpPr>
          <p:spPr>
            <a:xfrm>
              <a:off x="4744150" y="1175600"/>
              <a:ext cx="89725" cy="106350"/>
            </a:xfrm>
            <a:custGeom>
              <a:avLst/>
              <a:gdLst/>
              <a:ahLst/>
              <a:cxnLst/>
              <a:rect l="l" t="t" r="r" b="b"/>
              <a:pathLst>
                <a:path w="3589" h="4254" extrusionOk="0">
                  <a:moveTo>
                    <a:pt x="2922" y="1"/>
                  </a:moveTo>
                  <a:cubicBezTo>
                    <a:pt x="2507" y="1"/>
                    <a:pt x="1969" y="808"/>
                    <a:pt x="1969" y="808"/>
                  </a:cubicBezTo>
                  <a:lnTo>
                    <a:pt x="0" y="4048"/>
                  </a:lnTo>
                  <a:cubicBezTo>
                    <a:pt x="0" y="4048"/>
                    <a:pt x="258" y="4254"/>
                    <a:pt x="669" y="4254"/>
                  </a:cubicBezTo>
                  <a:cubicBezTo>
                    <a:pt x="875" y="4254"/>
                    <a:pt x="1120" y="4202"/>
                    <a:pt x="1389" y="4048"/>
                  </a:cubicBezTo>
                  <a:cubicBezTo>
                    <a:pt x="2199" y="3585"/>
                    <a:pt x="3588" y="2312"/>
                    <a:pt x="3357" y="692"/>
                  </a:cubicBezTo>
                  <a:cubicBezTo>
                    <a:pt x="3283" y="176"/>
                    <a:pt x="3116" y="1"/>
                    <a:pt x="2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94;p54">
              <a:extLst>
                <a:ext uri="{FF2B5EF4-FFF2-40B4-BE49-F238E27FC236}">
                  <a16:creationId xmlns:a16="http://schemas.microsoft.com/office/drawing/2014/main" id="{F008909B-7BBD-4CB8-A851-E44D2FEEEDDC}"/>
                </a:ext>
              </a:extLst>
            </p:cNvPr>
            <p:cNvSpPr/>
            <p:nvPr/>
          </p:nvSpPr>
          <p:spPr>
            <a:xfrm>
              <a:off x="4735700" y="1167925"/>
              <a:ext cx="106375" cy="121700"/>
            </a:xfrm>
            <a:custGeom>
              <a:avLst/>
              <a:gdLst/>
              <a:ahLst/>
              <a:cxnLst/>
              <a:rect l="l" t="t" r="r" b="b"/>
              <a:pathLst>
                <a:path w="4255" h="4868" extrusionOk="0">
                  <a:moveTo>
                    <a:pt x="3258" y="1"/>
                  </a:moveTo>
                  <a:cubicBezTo>
                    <a:pt x="2715" y="1"/>
                    <a:pt x="2206" y="713"/>
                    <a:pt x="2051" y="945"/>
                  </a:cubicBezTo>
                  <a:cubicBezTo>
                    <a:pt x="1958" y="1085"/>
                    <a:pt x="1996" y="1275"/>
                    <a:pt x="2136" y="1370"/>
                  </a:cubicBezTo>
                  <a:cubicBezTo>
                    <a:pt x="2188" y="1404"/>
                    <a:pt x="2247" y="1421"/>
                    <a:pt x="2305" y="1421"/>
                  </a:cubicBezTo>
                  <a:cubicBezTo>
                    <a:pt x="2404" y="1421"/>
                    <a:pt x="2501" y="1373"/>
                    <a:pt x="2561" y="1284"/>
                  </a:cubicBezTo>
                  <a:cubicBezTo>
                    <a:pt x="2787" y="945"/>
                    <a:pt x="3151" y="617"/>
                    <a:pt x="3251" y="611"/>
                  </a:cubicBezTo>
                  <a:cubicBezTo>
                    <a:pt x="3251" y="611"/>
                    <a:pt x="3340" y="678"/>
                    <a:pt x="3392" y="1042"/>
                  </a:cubicBezTo>
                  <a:cubicBezTo>
                    <a:pt x="3602" y="2512"/>
                    <a:pt x="2296" y="3678"/>
                    <a:pt x="1576" y="4089"/>
                  </a:cubicBezTo>
                  <a:cubicBezTo>
                    <a:pt x="1359" y="4213"/>
                    <a:pt x="1166" y="4254"/>
                    <a:pt x="1006" y="4254"/>
                  </a:cubicBezTo>
                  <a:cubicBezTo>
                    <a:pt x="718" y="4254"/>
                    <a:pt x="540" y="4123"/>
                    <a:pt x="530" y="4116"/>
                  </a:cubicBezTo>
                  <a:cubicBezTo>
                    <a:pt x="475" y="4073"/>
                    <a:pt x="409" y="4052"/>
                    <a:pt x="344" y="4052"/>
                  </a:cubicBezTo>
                  <a:cubicBezTo>
                    <a:pt x="254" y="4052"/>
                    <a:pt x="165" y="4092"/>
                    <a:pt x="105" y="4168"/>
                  </a:cubicBezTo>
                  <a:cubicBezTo>
                    <a:pt x="0" y="4297"/>
                    <a:pt x="19" y="4488"/>
                    <a:pt x="148" y="4594"/>
                  </a:cubicBezTo>
                  <a:cubicBezTo>
                    <a:pt x="168" y="4610"/>
                    <a:pt x="498" y="4868"/>
                    <a:pt x="1010" y="4868"/>
                  </a:cubicBezTo>
                  <a:cubicBezTo>
                    <a:pt x="1261" y="4868"/>
                    <a:pt x="1556" y="4806"/>
                    <a:pt x="1879" y="4621"/>
                  </a:cubicBezTo>
                  <a:cubicBezTo>
                    <a:pt x="2724" y="4138"/>
                    <a:pt x="4254" y="2751"/>
                    <a:pt x="3998" y="955"/>
                  </a:cubicBezTo>
                  <a:cubicBezTo>
                    <a:pt x="3970" y="750"/>
                    <a:pt x="3880" y="127"/>
                    <a:pt x="3394" y="16"/>
                  </a:cubicBezTo>
                  <a:cubicBezTo>
                    <a:pt x="3348" y="6"/>
                    <a:pt x="3303" y="1"/>
                    <a:pt x="3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95;p54">
              <a:extLst>
                <a:ext uri="{FF2B5EF4-FFF2-40B4-BE49-F238E27FC236}">
                  <a16:creationId xmlns:a16="http://schemas.microsoft.com/office/drawing/2014/main" id="{5D6AD5E1-26B9-405A-A598-7F88974C7B15}"/>
                </a:ext>
              </a:extLst>
            </p:cNvPr>
            <p:cNvSpPr/>
            <p:nvPr/>
          </p:nvSpPr>
          <p:spPr>
            <a:xfrm>
              <a:off x="4434575" y="1022175"/>
              <a:ext cx="63675" cy="133125"/>
            </a:xfrm>
            <a:custGeom>
              <a:avLst/>
              <a:gdLst/>
              <a:ahLst/>
              <a:cxnLst/>
              <a:rect l="l" t="t" r="r" b="b"/>
              <a:pathLst>
                <a:path w="2547" h="5325" extrusionOk="0">
                  <a:moveTo>
                    <a:pt x="1881" y="0"/>
                  </a:moveTo>
                  <a:cubicBezTo>
                    <a:pt x="1505" y="0"/>
                    <a:pt x="1043" y="232"/>
                    <a:pt x="695" y="1158"/>
                  </a:cubicBezTo>
                  <a:cubicBezTo>
                    <a:pt x="1" y="3010"/>
                    <a:pt x="1158" y="5324"/>
                    <a:pt x="1158" y="5324"/>
                  </a:cubicBezTo>
                  <a:lnTo>
                    <a:pt x="2315" y="2894"/>
                  </a:lnTo>
                  <a:lnTo>
                    <a:pt x="2546" y="232"/>
                  </a:lnTo>
                  <a:cubicBezTo>
                    <a:pt x="2546" y="232"/>
                    <a:pt x="2257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96;p54">
              <a:extLst>
                <a:ext uri="{FF2B5EF4-FFF2-40B4-BE49-F238E27FC236}">
                  <a16:creationId xmlns:a16="http://schemas.microsoft.com/office/drawing/2014/main" id="{074A6635-3B7C-400F-92E0-15C9695D66C6}"/>
                </a:ext>
              </a:extLst>
            </p:cNvPr>
            <p:cNvSpPr/>
            <p:nvPr/>
          </p:nvSpPr>
          <p:spPr>
            <a:xfrm>
              <a:off x="4426425" y="1014525"/>
              <a:ext cx="80350" cy="148400"/>
            </a:xfrm>
            <a:custGeom>
              <a:avLst/>
              <a:gdLst/>
              <a:ahLst/>
              <a:cxnLst/>
              <a:rect l="l" t="t" r="r" b="b"/>
              <a:pathLst>
                <a:path w="3214" h="5936" extrusionOk="0">
                  <a:moveTo>
                    <a:pt x="2204" y="0"/>
                  </a:moveTo>
                  <a:cubicBezTo>
                    <a:pt x="2104" y="0"/>
                    <a:pt x="2000" y="13"/>
                    <a:pt x="1892" y="43"/>
                  </a:cubicBezTo>
                  <a:cubicBezTo>
                    <a:pt x="1399" y="179"/>
                    <a:pt x="1011" y="621"/>
                    <a:pt x="734" y="1356"/>
                  </a:cubicBezTo>
                  <a:cubicBezTo>
                    <a:pt x="1" y="3310"/>
                    <a:pt x="1160" y="5668"/>
                    <a:pt x="1210" y="5768"/>
                  </a:cubicBezTo>
                  <a:cubicBezTo>
                    <a:pt x="1262" y="5871"/>
                    <a:pt x="1368" y="5936"/>
                    <a:pt x="1483" y="5936"/>
                  </a:cubicBezTo>
                  <a:lnTo>
                    <a:pt x="1486" y="5936"/>
                  </a:lnTo>
                  <a:cubicBezTo>
                    <a:pt x="1604" y="5935"/>
                    <a:pt x="1709" y="5867"/>
                    <a:pt x="1760" y="5762"/>
                  </a:cubicBezTo>
                  <a:lnTo>
                    <a:pt x="2917" y="3332"/>
                  </a:lnTo>
                  <a:cubicBezTo>
                    <a:pt x="2990" y="3179"/>
                    <a:pt x="2925" y="2997"/>
                    <a:pt x="2773" y="2924"/>
                  </a:cubicBezTo>
                  <a:cubicBezTo>
                    <a:pt x="2730" y="2904"/>
                    <a:pt x="2685" y="2894"/>
                    <a:pt x="2641" y="2894"/>
                  </a:cubicBezTo>
                  <a:cubicBezTo>
                    <a:pt x="2527" y="2894"/>
                    <a:pt x="2417" y="2959"/>
                    <a:pt x="2365" y="3069"/>
                  </a:cubicBezTo>
                  <a:lnTo>
                    <a:pt x="1504" y="4876"/>
                  </a:lnTo>
                  <a:cubicBezTo>
                    <a:pt x="1226" y="4098"/>
                    <a:pt x="875" y="2724"/>
                    <a:pt x="1307" y="1571"/>
                  </a:cubicBezTo>
                  <a:cubicBezTo>
                    <a:pt x="1506" y="1040"/>
                    <a:pt x="1763" y="715"/>
                    <a:pt x="2050" y="634"/>
                  </a:cubicBezTo>
                  <a:cubicBezTo>
                    <a:pt x="2104" y="619"/>
                    <a:pt x="2157" y="612"/>
                    <a:pt x="2208" y="612"/>
                  </a:cubicBezTo>
                  <a:cubicBezTo>
                    <a:pt x="2468" y="612"/>
                    <a:pt x="2681" y="776"/>
                    <a:pt x="2683" y="778"/>
                  </a:cubicBezTo>
                  <a:cubicBezTo>
                    <a:pt x="2739" y="821"/>
                    <a:pt x="2804" y="842"/>
                    <a:pt x="2870" y="842"/>
                  </a:cubicBezTo>
                  <a:cubicBezTo>
                    <a:pt x="2960" y="842"/>
                    <a:pt x="3049" y="802"/>
                    <a:pt x="3109" y="726"/>
                  </a:cubicBezTo>
                  <a:cubicBezTo>
                    <a:pt x="3214" y="595"/>
                    <a:pt x="3192" y="405"/>
                    <a:pt x="3064" y="300"/>
                  </a:cubicBezTo>
                  <a:cubicBezTo>
                    <a:pt x="3045" y="285"/>
                    <a:pt x="2682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97;p54">
              <a:extLst>
                <a:ext uri="{FF2B5EF4-FFF2-40B4-BE49-F238E27FC236}">
                  <a16:creationId xmlns:a16="http://schemas.microsoft.com/office/drawing/2014/main" id="{1BA0DD0C-BFA4-4EB2-8346-6B53C1EE8F08}"/>
                </a:ext>
              </a:extLst>
            </p:cNvPr>
            <p:cNvSpPr/>
            <p:nvPr/>
          </p:nvSpPr>
          <p:spPr>
            <a:xfrm>
              <a:off x="4489550" y="1355200"/>
              <a:ext cx="159750" cy="98175"/>
            </a:xfrm>
            <a:custGeom>
              <a:avLst/>
              <a:gdLst/>
              <a:ahLst/>
              <a:cxnLst/>
              <a:rect l="l" t="t" r="r" b="b"/>
              <a:pathLst>
                <a:path w="6390" h="3927" extrusionOk="0">
                  <a:moveTo>
                    <a:pt x="6243" y="0"/>
                  </a:moveTo>
                  <a:cubicBezTo>
                    <a:pt x="5370" y="0"/>
                    <a:pt x="347" y="2420"/>
                    <a:pt x="347" y="2420"/>
                  </a:cubicBezTo>
                  <a:cubicBezTo>
                    <a:pt x="347" y="2420"/>
                    <a:pt x="1" y="3808"/>
                    <a:pt x="1505" y="3924"/>
                  </a:cubicBezTo>
                  <a:cubicBezTo>
                    <a:pt x="1531" y="3926"/>
                    <a:pt x="1558" y="3927"/>
                    <a:pt x="1585" y="3927"/>
                  </a:cubicBezTo>
                  <a:cubicBezTo>
                    <a:pt x="3117" y="3927"/>
                    <a:pt x="6138" y="787"/>
                    <a:pt x="6366" y="104"/>
                  </a:cubicBezTo>
                  <a:cubicBezTo>
                    <a:pt x="6390" y="32"/>
                    <a:pt x="6344" y="0"/>
                    <a:pt x="62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98;p54">
              <a:extLst>
                <a:ext uri="{FF2B5EF4-FFF2-40B4-BE49-F238E27FC236}">
                  <a16:creationId xmlns:a16="http://schemas.microsoft.com/office/drawing/2014/main" id="{56D91D32-2951-4A1A-8439-9F00584EF339}"/>
                </a:ext>
              </a:extLst>
            </p:cNvPr>
            <p:cNvSpPr/>
            <p:nvPr/>
          </p:nvSpPr>
          <p:spPr>
            <a:xfrm>
              <a:off x="4486350" y="1347850"/>
              <a:ext cx="170850" cy="113200"/>
            </a:xfrm>
            <a:custGeom>
              <a:avLst/>
              <a:gdLst/>
              <a:ahLst/>
              <a:cxnLst/>
              <a:rect l="l" t="t" r="r" b="b"/>
              <a:pathLst>
                <a:path w="6834" h="4528" extrusionOk="0">
                  <a:moveTo>
                    <a:pt x="5962" y="685"/>
                  </a:moveTo>
                  <a:lnTo>
                    <a:pt x="5962" y="685"/>
                  </a:lnTo>
                  <a:cubicBezTo>
                    <a:pt x="5197" y="1684"/>
                    <a:pt x="2876" y="3914"/>
                    <a:pt x="1716" y="3914"/>
                  </a:cubicBezTo>
                  <a:cubicBezTo>
                    <a:pt x="1696" y="3914"/>
                    <a:pt x="1676" y="3914"/>
                    <a:pt x="1656" y="3912"/>
                  </a:cubicBezTo>
                  <a:cubicBezTo>
                    <a:pt x="1295" y="3885"/>
                    <a:pt x="1039" y="3772"/>
                    <a:pt x="896" y="3577"/>
                  </a:cubicBezTo>
                  <a:cubicBezTo>
                    <a:pt x="741" y="3363"/>
                    <a:pt x="738" y="3082"/>
                    <a:pt x="753" y="2920"/>
                  </a:cubicBezTo>
                  <a:cubicBezTo>
                    <a:pt x="2788" y="1944"/>
                    <a:pt x="5014" y="972"/>
                    <a:pt x="5962" y="685"/>
                  </a:cubicBezTo>
                  <a:close/>
                  <a:moveTo>
                    <a:pt x="6409" y="1"/>
                  </a:moveTo>
                  <a:cubicBezTo>
                    <a:pt x="5937" y="1"/>
                    <a:pt x="4608" y="384"/>
                    <a:pt x="343" y="2438"/>
                  </a:cubicBezTo>
                  <a:cubicBezTo>
                    <a:pt x="262" y="2477"/>
                    <a:pt x="201" y="2551"/>
                    <a:pt x="178" y="2639"/>
                  </a:cubicBezTo>
                  <a:cubicBezTo>
                    <a:pt x="172" y="2669"/>
                    <a:pt x="0" y="3379"/>
                    <a:pt x="398" y="3931"/>
                  </a:cubicBezTo>
                  <a:cubicBezTo>
                    <a:pt x="651" y="4281"/>
                    <a:pt x="1058" y="4480"/>
                    <a:pt x="1610" y="4523"/>
                  </a:cubicBezTo>
                  <a:cubicBezTo>
                    <a:pt x="1641" y="4526"/>
                    <a:pt x="1673" y="4527"/>
                    <a:pt x="1705" y="4527"/>
                  </a:cubicBezTo>
                  <a:cubicBezTo>
                    <a:pt x="3413" y="4527"/>
                    <a:pt x="6535" y="1241"/>
                    <a:pt x="6784" y="496"/>
                  </a:cubicBezTo>
                  <a:cubicBezTo>
                    <a:pt x="6834" y="345"/>
                    <a:pt x="6795" y="190"/>
                    <a:pt x="6683" y="91"/>
                  </a:cubicBezTo>
                  <a:cubicBezTo>
                    <a:pt x="6639" y="52"/>
                    <a:pt x="6581" y="1"/>
                    <a:pt x="6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99;p54">
              <a:extLst>
                <a:ext uri="{FF2B5EF4-FFF2-40B4-BE49-F238E27FC236}">
                  <a16:creationId xmlns:a16="http://schemas.microsoft.com/office/drawing/2014/main" id="{723A418A-100F-45F7-A692-766A0FACBF7F}"/>
                </a:ext>
              </a:extLst>
            </p:cNvPr>
            <p:cNvSpPr/>
            <p:nvPr/>
          </p:nvSpPr>
          <p:spPr>
            <a:xfrm>
              <a:off x="4449025" y="827025"/>
              <a:ext cx="448525" cy="605550"/>
            </a:xfrm>
            <a:custGeom>
              <a:avLst/>
              <a:gdLst/>
              <a:ahLst/>
              <a:cxnLst/>
              <a:rect l="l" t="t" r="r" b="b"/>
              <a:pathLst>
                <a:path w="17941" h="24222" extrusionOk="0">
                  <a:moveTo>
                    <a:pt x="10528" y="0"/>
                  </a:moveTo>
                  <a:cubicBezTo>
                    <a:pt x="9479" y="0"/>
                    <a:pt x="8412" y="291"/>
                    <a:pt x="7409" y="979"/>
                  </a:cubicBezTo>
                  <a:cubicBezTo>
                    <a:pt x="7409" y="979"/>
                    <a:pt x="3357" y="2830"/>
                    <a:pt x="2431" y="5724"/>
                  </a:cubicBezTo>
                  <a:cubicBezTo>
                    <a:pt x="1505" y="8617"/>
                    <a:pt x="1" y="14519"/>
                    <a:pt x="1" y="16718"/>
                  </a:cubicBezTo>
                  <a:cubicBezTo>
                    <a:pt x="1" y="18917"/>
                    <a:pt x="695" y="23430"/>
                    <a:pt x="2200" y="24125"/>
                  </a:cubicBezTo>
                  <a:cubicBezTo>
                    <a:pt x="2344" y="24191"/>
                    <a:pt x="2519" y="24222"/>
                    <a:pt x="2720" y="24222"/>
                  </a:cubicBezTo>
                  <a:cubicBezTo>
                    <a:pt x="4622" y="24222"/>
                    <a:pt x="8813" y="21491"/>
                    <a:pt x="10069" y="20653"/>
                  </a:cubicBezTo>
                  <a:cubicBezTo>
                    <a:pt x="11459" y="19727"/>
                    <a:pt x="13079" y="16139"/>
                    <a:pt x="14815" y="14056"/>
                  </a:cubicBezTo>
                  <a:cubicBezTo>
                    <a:pt x="16551" y="11974"/>
                    <a:pt x="17940" y="8154"/>
                    <a:pt x="17246" y="5029"/>
                  </a:cubicBezTo>
                  <a:cubicBezTo>
                    <a:pt x="16723" y="2678"/>
                    <a:pt x="13712" y="0"/>
                    <a:pt x="10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00;p54">
              <a:extLst>
                <a:ext uri="{FF2B5EF4-FFF2-40B4-BE49-F238E27FC236}">
                  <a16:creationId xmlns:a16="http://schemas.microsoft.com/office/drawing/2014/main" id="{C33B7F8C-554E-409F-A9A7-6F2DC693CA35}"/>
                </a:ext>
              </a:extLst>
            </p:cNvPr>
            <p:cNvSpPr/>
            <p:nvPr/>
          </p:nvSpPr>
          <p:spPr>
            <a:xfrm>
              <a:off x="4441400" y="819400"/>
              <a:ext cx="464375" cy="620700"/>
            </a:xfrm>
            <a:custGeom>
              <a:avLst/>
              <a:gdLst/>
              <a:ahLst/>
              <a:cxnLst/>
              <a:rect l="l" t="t" r="r" b="b"/>
              <a:pathLst>
                <a:path w="18575" h="24828" extrusionOk="0">
                  <a:moveTo>
                    <a:pt x="10844" y="615"/>
                  </a:moveTo>
                  <a:cubicBezTo>
                    <a:pt x="11571" y="615"/>
                    <a:pt x="12319" y="761"/>
                    <a:pt x="13065" y="1055"/>
                  </a:cubicBezTo>
                  <a:cubicBezTo>
                    <a:pt x="15110" y="1861"/>
                    <a:pt x="16872" y="3689"/>
                    <a:pt x="17252" y="5400"/>
                  </a:cubicBezTo>
                  <a:cubicBezTo>
                    <a:pt x="17926" y="8439"/>
                    <a:pt x="16536" y="12183"/>
                    <a:pt x="14885" y="14165"/>
                  </a:cubicBezTo>
                  <a:cubicBezTo>
                    <a:pt x="14133" y="15067"/>
                    <a:pt x="13414" y="16229"/>
                    <a:pt x="12719" y="17351"/>
                  </a:cubicBezTo>
                  <a:cubicBezTo>
                    <a:pt x="11808" y="18820"/>
                    <a:pt x="10948" y="20208"/>
                    <a:pt x="10205" y="20703"/>
                  </a:cubicBezTo>
                  <a:cubicBezTo>
                    <a:pt x="6860" y="22934"/>
                    <a:pt x="4206" y="24223"/>
                    <a:pt x="3028" y="24223"/>
                  </a:cubicBezTo>
                  <a:cubicBezTo>
                    <a:pt x="2869" y="24223"/>
                    <a:pt x="2737" y="24200"/>
                    <a:pt x="2633" y="24152"/>
                  </a:cubicBezTo>
                  <a:cubicBezTo>
                    <a:pt x="1399" y="23582"/>
                    <a:pt x="612" y="19549"/>
                    <a:pt x="612" y="17023"/>
                  </a:cubicBezTo>
                  <a:cubicBezTo>
                    <a:pt x="612" y="14791"/>
                    <a:pt x="2160" y="8831"/>
                    <a:pt x="3028" y="6122"/>
                  </a:cubicBezTo>
                  <a:cubicBezTo>
                    <a:pt x="3902" y="3393"/>
                    <a:pt x="7801" y="1580"/>
                    <a:pt x="7840" y="1562"/>
                  </a:cubicBezTo>
                  <a:cubicBezTo>
                    <a:pt x="7856" y="1554"/>
                    <a:pt x="7872" y="1545"/>
                    <a:pt x="7886" y="1537"/>
                  </a:cubicBezTo>
                  <a:cubicBezTo>
                    <a:pt x="8779" y="924"/>
                    <a:pt x="9788" y="615"/>
                    <a:pt x="10844" y="615"/>
                  </a:cubicBezTo>
                  <a:close/>
                  <a:moveTo>
                    <a:pt x="10840" y="0"/>
                  </a:moveTo>
                  <a:cubicBezTo>
                    <a:pt x="9673" y="0"/>
                    <a:pt x="8554" y="341"/>
                    <a:pt x="7561" y="1016"/>
                  </a:cubicBezTo>
                  <a:cubicBezTo>
                    <a:pt x="7185" y="1191"/>
                    <a:pt x="3373" y="3033"/>
                    <a:pt x="2445" y="5934"/>
                  </a:cubicBezTo>
                  <a:cubicBezTo>
                    <a:pt x="1568" y="8677"/>
                    <a:pt x="0" y="14727"/>
                    <a:pt x="0" y="17022"/>
                  </a:cubicBezTo>
                  <a:cubicBezTo>
                    <a:pt x="0" y="18782"/>
                    <a:pt x="563" y="23872"/>
                    <a:pt x="2376" y="24708"/>
                  </a:cubicBezTo>
                  <a:cubicBezTo>
                    <a:pt x="2554" y="24790"/>
                    <a:pt x="2767" y="24828"/>
                    <a:pt x="3011" y="24828"/>
                  </a:cubicBezTo>
                  <a:cubicBezTo>
                    <a:pt x="4735" y="24828"/>
                    <a:pt x="7971" y="22929"/>
                    <a:pt x="10545" y="21212"/>
                  </a:cubicBezTo>
                  <a:cubicBezTo>
                    <a:pt x="11398" y="20642"/>
                    <a:pt x="12292" y="19200"/>
                    <a:pt x="13238" y="17674"/>
                  </a:cubicBezTo>
                  <a:cubicBezTo>
                    <a:pt x="13924" y="16568"/>
                    <a:pt x="14631" y="15426"/>
                    <a:pt x="15355" y="14557"/>
                  </a:cubicBezTo>
                  <a:cubicBezTo>
                    <a:pt x="17143" y="12410"/>
                    <a:pt x="18574" y="8531"/>
                    <a:pt x="17850" y="5268"/>
                  </a:cubicBezTo>
                  <a:cubicBezTo>
                    <a:pt x="17428" y="3371"/>
                    <a:pt x="15510" y="1360"/>
                    <a:pt x="13290" y="485"/>
                  </a:cubicBezTo>
                  <a:cubicBezTo>
                    <a:pt x="12467" y="161"/>
                    <a:pt x="11642" y="0"/>
                    <a:pt x="10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401;p54">
              <a:extLst>
                <a:ext uri="{FF2B5EF4-FFF2-40B4-BE49-F238E27FC236}">
                  <a16:creationId xmlns:a16="http://schemas.microsoft.com/office/drawing/2014/main" id="{C2572919-6B31-4641-BC5F-24E7B17BD469}"/>
                </a:ext>
              </a:extLst>
            </p:cNvPr>
            <p:cNvSpPr/>
            <p:nvPr/>
          </p:nvSpPr>
          <p:spPr>
            <a:xfrm>
              <a:off x="4472600" y="827000"/>
              <a:ext cx="424950" cy="421625"/>
            </a:xfrm>
            <a:custGeom>
              <a:avLst/>
              <a:gdLst/>
              <a:ahLst/>
              <a:cxnLst/>
              <a:rect l="l" t="t" r="r" b="b"/>
              <a:pathLst>
                <a:path w="16998" h="16865" extrusionOk="0">
                  <a:moveTo>
                    <a:pt x="9584" y="1"/>
                  </a:moveTo>
                  <a:cubicBezTo>
                    <a:pt x="8536" y="1"/>
                    <a:pt x="7469" y="291"/>
                    <a:pt x="6466" y="979"/>
                  </a:cubicBezTo>
                  <a:cubicBezTo>
                    <a:pt x="6466" y="979"/>
                    <a:pt x="2414" y="2831"/>
                    <a:pt x="1488" y="5725"/>
                  </a:cubicBezTo>
                  <a:cubicBezTo>
                    <a:pt x="1049" y="7099"/>
                    <a:pt x="479" y="9154"/>
                    <a:pt x="1" y="11168"/>
                  </a:cubicBezTo>
                  <a:cubicBezTo>
                    <a:pt x="793" y="9931"/>
                    <a:pt x="2102" y="7827"/>
                    <a:pt x="2183" y="7345"/>
                  </a:cubicBezTo>
                  <a:cubicBezTo>
                    <a:pt x="2298" y="6651"/>
                    <a:pt x="2298" y="6534"/>
                    <a:pt x="3109" y="6534"/>
                  </a:cubicBezTo>
                  <a:cubicBezTo>
                    <a:pt x="3919" y="6534"/>
                    <a:pt x="5423" y="8850"/>
                    <a:pt x="7507" y="9313"/>
                  </a:cubicBezTo>
                  <a:cubicBezTo>
                    <a:pt x="9590" y="9775"/>
                    <a:pt x="12367" y="9428"/>
                    <a:pt x="12367" y="10586"/>
                  </a:cubicBezTo>
                  <a:cubicBezTo>
                    <a:pt x="12367" y="11743"/>
                    <a:pt x="10747" y="13594"/>
                    <a:pt x="11788" y="14172"/>
                  </a:cubicBezTo>
                  <a:cubicBezTo>
                    <a:pt x="12598" y="14623"/>
                    <a:pt x="11873" y="16189"/>
                    <a:pt x="11944" y="16864"/>
                  </a:cubicBezTo>
                  <a:cubicBezTo>
                    <a:pt x="12565" y="15864"/>
                    <a:pt x="13210" y="14852"/>
                    <a:pt x="13872" y="14057"/>
                  </a:cubicBezTo>
                  <a:cubicBezTo>
                    <a:pt x="15608" y="11974"/>
                    <a:pt x="16997" y="8155"/>
                    <a:pt x="16303" y="5030"/>
                  </a:cubicBezTo>
                  <a:cubicBezTo>
                    <a:pt x="15780" y="2679"/>
                    <a:pt x="12768" y="1"/>
                    <a:pt x="9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02;p54">
              <a:extLst>
                <a:ext uri="{FF2B5EF4-FFF2-40B4-BE49-F238E27FC236}">
                  <a16:creationId xmlns:a16="http://schemas.microsoft.com/office/drawing/2014/main" id="{A193281F-B074-413D-A721-1262E990E452}"/>
                </a:ext>
              </a:extLst>
            </p:cNvPr>
            <p:cNvSpPr/>
            <p:nvPr/>
          </p:nvSpPr>
          <p:spPr>
            <a:xfrm>
              <a:off x="4464325" y="819375"/>
              <a:ext cx="441450" cy="436900"/>
            </a:xfrm>
            <a:custGeom>
              <a:avLst/>
              <a:gdLst/>
              <a:ahLst/>
              <a:cxnLst/>
              <a:rect l="l" t="t" r="r" b="b"/>
              <a:pathLst>
                <a:path w="17658" h="17476" extrusionOk="0">
                  <a:moveTo>
                    <a:pt x="9927" y="615"/>
                  </a:moveTo>
                  <a:cubicBezTo>
                    <a:pt x="10653" y="615"/>
                    <a:pt x="11402" y="761"/>
                    <a:pt x="12148" y="1056"/>
                  </a:cubicBezTo>
                  <a:cubicBezTo>
                    <a:pt x="14193" y="1862"/>
                    <a:pt x="15955" y="3689"/>
                    <a:pt x="16335" y="5400"/>
                  </a:cubicBezTo>
                  <a:cubicBezTo>
                    <a:pt x="17009" y="8439"/>
                    <a:pt x="15619" y="12184"/>
                    <a:pt x="13968" y="14166"/>
                  </a:cubicBezTo>
                  <a:cubicBezTo>
                    <a:pt x="13560" y="14656"/>
                    <a:pt x="13160" y="15224"/>
                    <a:pt x="12773" y="15813"/>
                  </a:cubicBezTo>
                  <a:cubicBezTo>
                    <a:pt x="12862" y="15178"/>
                    <a:pt x="12842" y="14528"/>
                    <a:pt x="12269" y="14211"/>
                  </a:cubicBezTo>
                  <a:cubicBezTo>
                    <a:pt x="11899" y="14006"/>
                    <a:pt x="12122" y="13417"/>
                    <a:pt x="12503" y="12546"/>
                  </a:cubicBezTo>
                  <a:cubicBezTo>
                    <a:pt x="12750" y="11982"/>
                    <a:pt x="13005" y="11400"/>
                    <a:pt x="13005" y="10891"/>
                  </a:cubicBezTo>
                  <a:cubicBezTo>
                    <a:pt x="13005" y="9837"/>
                    <a:pt x="11635" y="9723"/>
                    <a:pt x="10049" y="9591"/>
                  </a:cubicBezTo>
                  <a:cubicBezTo>
                    <a:pt x="9327" y="9530"/>
                    <a:pt x="8579" y="9468"/>
                    <a:pt x="7904" y="9319"/>
                  </a:cubicBezTo>
                  <a:cubicBezTo>
                    <a:pt x="6771" y="9067"/>
                    <a:pt x="5798" y="8211"/>
                    <a:pt x="5018" y="7523"/>
                  </a:cubicBezTo>
                  <a:cubicBezTo>
                    <a:pt x="4366" y="6949"/>
                    <a:pt x="3895" y="6534"/>
                    <a:pt x="3440" y="6534"/>
                  </a:cubicBezTo>
                  <a:cubicBezTo>
                    <a:pt x="2470" y="6534"/>
                    <a:pt x="2348" y="6783"/>
                    <a:pt x="2212" y="7598"/>
                  </a:cubicBezTo>
                  <a:cubicBezTo>
                    <a:pt x="2183" y="7774"/>
                    <a:pt x="1861" y="8412"/>
                    <a:pt x="1096" y="9673"/>
                  </a:cubicBezTo>
                  <a:cubicBezTo>
                    <a:pt x="1435" y="8371"/>
                    <a:pt x="1796" y="7104"/>
                    <a:pt x="2111" y="6123"/>
                  </a:cubicBezTo>
                  <a:cubicBezTo>
                    <a:pt x="2984" y="3393"/>
                    <a:pt x="6883" y="1580"/>
                    <a:pt x="6969" y="1536"/>
                  </a:cubicBezTo>
                  <a:cubicBezTo>
                    <a:pt x="7862" y="924"/>
                    <a:pt x="8872" y="615"/>
                    <a:pt x="9927" y="615"/>
                  </a:cubicBezTo>
                  <a:close/>
                  <a:moveTo>
                    <a:pt x="9913" y="0"/>
                  </a:moveTo>
                  <a:cubicBezTo>
                    <a:pt x="8747" y="0"/>
                    <a:pt x="7636" y="340"/>
                    <a:pt x="6669" y="1007"/>
                  </a:cubicBezTo>
                  <a:cubicBezTo>
                    <a:pt x="6499" y="1084"/>
                    <a:pt x="2485" y="2949"/>
                    <a:pt x="1528" y="5937"/>
                  </a:cubicBezTo>
                  <a:cubicBezTo>
                    <a:pt x="1059" y="7403"/>
                    <a:pt x="487" y="9498"/>
                    <a:pt x="35" y="11403"/>
                  </a:cubicBezTo>
                  <a:cubicBezTo>
                    <a:pt x="0" y="11549"/>
                    <a:pt x="76" y="11697"/>
                    <a:pt x="213" y="11756"/>
                  </a:cubicBezTo>
                  <a:cubicBezTo>
                    <a:pt x="252" y="11772"/>
                    <a:pt x="292" y="11780"/>
                    <a:pt x="332" y="11780"/>
                  </a:cubicBezTo>
                  <a:cubicBezTo>
                    <a:pt x="434" y="11780"/>
                    <a:pt x="532" y="11729"/>
                    <a:pt x="590" y="11639"/>
                  </a:cubicBezTo>
                  <a:cubicBezTo>
                    <a:pt x="1999" y="9436"/>
                    <a:pt x="2748" y="8111"/>
                    <a:pt x="2824" y="7652"/>
                  </a:cubicBezTo>
                  <a:cubicBezTo>
                    <a:pt x="2908" y="7145"/>
                    <a:pt x="2908" y="7145"/>
                    <a:pt x="3441" y="7145"/>
                  </a:cubicBezTo>
                  <a:cubicBezTo>
                    <a:pt x="3664" y="7145"/>
                    <a:pt x="4169" y="7589"/>
                    <a:pt x="4613" y="7981"/>
                  </a:cubicBezTo>
                  <a:cubicBezTo>
                    <a:pt x="5447" y="8716"/>
                    <a:pt x="6485" y="9630"/>
                    <a:pt x="7773" y="9916"/>
                  </a:cubicBezTo>
                  <a:cubicBezTo>
                    <a:pt x="8487" y="10075"/>
                    <a:pt x="9256" y="10138"/>
                    <a:pt x="9999" y="10200"/>
                  </a:cubicBezTo>
                  <a:cubicBezTo>
                    <a:pt x="11176" y="10299"/>
                    <a:pt x="12393" y="10400"/>
                    <a:pt x="12393" y="10891"/>
                  </a:cubicBezTo>
                  <a:cubicBezTo>
                    <a:pt x="12393" y="11272"/>
                    <a:pt x="12165" y="11794"/>
                    <a:pt x="11943" y="12300"/>
                  </a:cubicBezTo>
                  <a:cubicBezTo>
                    <a:pt x="11542" y="13216"/>
                    <a:pt x="11088" y="14255"/>
                    <a:pt x="11971" y="14746"/>
                  </a:cubicBezTo>
                  <a:cubicBezTo>
                    <a:pt x="12301" y="14928"/>
                    <a:pt x="12218" y="15510"/>
                    <a:pt x="12075" y="16251"/>
                  </a:cubicBezTo>
                  <a:cubicBezTo>
                    <a:pt x="12008" y="16604"/>
                    <a:pt x="11943" y="16939"/>
                    <a:pt x="11971" y="17202"/>
                  </a:cubicBezTo>
                  <a:cubicBezTo>
                    <a:pt x="11984" y="17331"/>
                    <a:pt x="12080" y="17439"/>
                    <a:pt x="12207" y="17467"/>
                  </a:cubicBezTo>
                  <a:cubicBezTo>
                    <a:pt x="12229" y="17473"/>
                    <a:pt x="12251" y="17475"/>
                    <a:pt x="12275" y="17475"/>
                  </a:cubicBezTo>
                  <a:cubicBezTo>
                    <a:pt x="12276" y="17475"/>
                    <a:pt x="12277" y="17475"/>
                    <a:pt x="12278" y="17475"/>
                  </a:cubicBezTo>
                  <a:cubicBezTo>
                    <a:pt x="12383" y="17475"/>
                    <a:pt x="12480" y="17420"/>
                    <a:pt x="12535" y="17332"/>
                  </a:cubicBezTo>
                  <a:cubicBezTo>
                    <a:pt x="13139" y="16361"/>
                    <a:pt x="13782" y="15347"/>
                    <a:pt x="14438" y="14559"/>
                  </a:cubicBezTo>
                  <a:cubicBezTo>
                    <a:pt x="16227" y="12414"/>
                    <a:pt x="17657" y="8533"/>
                    <a:pt x="16933" y="5270"/>
                  </a:cubicBezTo>
                  <a:cubicBezTo>
                    <a:pt x="16512" y="3374"/>
                    <a:pt x="14594" y="1363"/>
                    <a:pt x="12373" y="487"/>
                  </a:cubicBezTo>
                  <a:cubicBezTo>
                    <a:pt x="11546" y="161"/>
                    <a:pt x="10716" y="0"/>
                    <a:pt x="9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03;p54">
              <a:extLst>
                <a:ext uri="{FF2B5EF4-FFF2-40B4-BE49-F238E27FC236}">
                  <a16:creationId xmlns:a16="http://schemas.microsoft.com/office/drawing/2014/main" id="{D9700E1E-6A4C-46AA-92AB-1F2B5FF631EC}"/>
                </a:ext>
              </a:extLst>
            </p:cNvPr>
            <p:cNvSpPr/>
            <p:nvPr/>
          </p:nvSpPr>
          <p:spPr>
            <a:xfrm>
              <a:off x="4425875" y="1123875"/>
              <a:ext cx="324075" cy="181700"/>
            </a:xfrm>
            <a:custGeom>
              <a:avLst/>
              <a:gdLst/>
              <a:ahLst/>
              <a:cxnLst/>
              <a:rect l="l" t="t" r="r" b="b"/>
              <a:pathLst>
                <a:path w="12963" h="7268" extrusionOk="0">
                  <a:moveTo>
                    <a:pt x="1459" y="1"/>
                  </a:moveTo>
                  <a:cubicBezTo>
                    <a:pt x="878" y="1"/>
                    <a:pt x="334" y="200"/>
                    <a:pt x="232" y="909"/>
                  </a:cubicBezTo>
                  <a:cubicBezTo>
                    <a:pt x="1" y="2529"/>
                    <a:pt x="1620" y="4844"/>
                    <a:pt x="3125" y="4844"/>
                  </a:cubicBezTo>
                  <a:cubicBezTo>
                    <a:pt x="4575" y="4844"/>
                    <a:pt x="5166" y="3449"/>
                    <a:pt x="5931" y="3449"/>
                  </a:cubicBezTo>
                  <a:cubicBezTo>
                    <a:pt x="5960" y="3449"/>
                    <a:pt x="5989" y="3451"/>
                    <a:pt x="6019" y="3455"/>
                  </a:cubicBezTo>
                  <a:cubicBezTo>
                    <a:pt x="6829" y="3571"/>
                    <a:pt x="6482" y="6464"/>
                    <a:pt x="7870" y="7043"/>
                  </a:cubicBezTo>
                  <a:cubicBezTo>
                    <a:pt x="8237" y="7196"/>
                    <a:pt x="8668" y="7268"/>
                    <a:pt x="9117" y="7268"/>
                  </a:cubicBezTo>
                  <a:cubicBezTo>
                    <a:pt x="10368" y="7268"/>
                    <a:pt x="11757" y="6707"/>
                    <a:pt x="12268" y="5770"/>
                  </a:cubicBezTo>
                  <a:cubicBezTo>
                    <a:pt x="12963" y="4496"/>
                    <a:pt x="10995" y="3687"/>
                    <a:pt x="9028" y="2992"/>
                  </a:cubicBezTo>
                  <a:cubicBezTo>
                    <a:pt x="7061" y="2297"/>
                    <a:pt x="3011" y="330"/>
                    <a:pt x="3011" y="330"/>
                  </a:cubicBezTo>
                  <a:cubicBezTo>
                    <a:pt x="3011" y="330"/>
                    <a:pt x="2205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04;p54">
              <a:extLst>
                <a:ext uri="{FF2B5EF4-FFF2-40B4-BE49-F238E27FC236}">
                  <a16:creationId xmlns:a16="http://schemas.microsoft.com/office/drawing/2014/main" id="{7971EEAA-1E22-46EC-A085-6192E6050D72}"/>
                </a:ext>
              </a:extLst>
            </p:cNvPr>
            <p:cNvSpPr/>
            <p:nvPr/>
          </p:nvSpPr>
          <p:spPr>
            <a:xfrm>
              <a:off x="4420675" y="1116175"/>
              <a:ext cx="324525" cy="196875"/>
            </a:xfrm>
            <a:custGeom>
              <a:avLst/>
              <a:gdLst/>
              <a:ahLst/>
              <a:cxnLst/>
              <a:rect l="l" t="t" r="r" b="b"/>
              <a:pathLst>
                <a:path w="12981" h="7875" extrusionOk="0">
                  <a:moveTo>
                    <a:pt x="1665" y="614"/>
                  </a:moveTo>
                  <a:cubicBezTo>
                    <a:pt x="2199" y="614"/>
                    <a:pt x="2820" y="808"/>
                    <a:pt x="3093" y="918"/>
                  </a:cubicBezTo>
                  <a:cubicBezTo>
                    <a:pt x="3360" y="1049"/>
                    <a:pt x="7200" y="2907"/>
                    <a:pt x="9134" y="3589"/>
                  </a:cubicBezTo>
                  <a:cubicBezTo>
                    <a:pt x="10129" y="3940"/>
                    <a:pt x="11979" y="4593"/>
                    <a:pt x="12274" y="5361"/>
                  </a:cubicBezTo>
                  <a:cubicBezTo>
                    <a:pt x="12343" y="5542"/>
                    <a:pt x="12322" y="5723"/>
                    <a:pt x="12208" y="5932"/>
                  </a:cubicBezTo>
                  <a:cubicBezTo>
                    <a:pt x="11767" y="6740"/>
                    <a:pt x="10499" y="7276"/>
                    <a:pt x="9337" y="7276"/>
                  </a:cubicBezTo>
                  <a:cubicBezTo>
                    <a:pt x="8931" y="7276"/>
                    <a:pt x="8538" y="7211"/>
                    <a:pt x="8197" y="7069"/>
                  </a:cubicBezTo>
                  <a:cubicBezTo>
                    <a:pt x="7567" y="6806"/>
                    <a:pt x="7356" y="5865"/>
                    <a:pt x="7170" y="5034"/>
                  </a:cubicBezTo>
                  <a:cubicBezTo>
                    <a:pt x="6992" y="4233"/>
                    <a:pt x="6837" y="3542"/>
                    <a:pt x="6271" y="3461"/>
                  </a:cubicBezTo>
                  <a:cubicBezTo>
                    <a:pt x="6225" y="3454"/>
                    <a:pt x="6180" y="3451"/>
                    <a:pt x="6134" y="3451"/>
                  </a:cubicBezTo>
                  <a:cubicBezTo>
                    <a:pt x="5704" y="3451"/>
                    <a:pt x="5357" y="3745"/>
                    <a:pt x="4990" y="4058"/>
                  </a:cubicBezTo>
                  <a:cubicBezTo>
                    <a:pt x="4534" y="4446"/>
                    <a:pt x="4062" y="4847"/>
                    <a:pt x="3335" y="4847"/>
                  </a:cubicBezTo>
                  <a:cubicBezTo>
                    <a:pt x="2824" y="4847"/>
                    <a:pt x="2236" y="4506"/>
                    <a:pt x="1722" y="3913"/>
                  </a:cubicBezTo>
                  <a:cubicBezTo>
                    <a:pt x="1025" y="3110"/>
                    <a:pt x="632" y="2044"/>
                    <a:pt x="744" y="1261"/>
                  </a:cubicBezTo>
                  <a:cubicBezTo>
                    <a:pt x="780" y="1011"/>
                    <a:pt x="880" y="846"/>
                    <a:pt x="1058" y="744"/>
                  </a:cubicBezTo>
                  <a:cubicBezTo>
                    <a:pt x="1222" y="650"/>
                    <a:pt x="1435" y="614"/>
                    <a:pt x="1665" y="614"/>
                  </a:cubicBezTo>
                  <a:close/>
                  <a:moveTo>
                    <a:pt x="1676" y="1"/>
                  </a:moveTo>
                  <a:cubicBezTo>
                    <a:pt x="1349" y="1"/>
                    <a:pt x="1025" y="56"/>
                    <a:pt x="754" y="212"/>
                  </a:cubicBezTo>
                  <a:cubicBezTo>
                    <a:pt x="413" y="408"/>
                    <a:pt x="200" y="740"/>
                    <a:pt x="138" y="1173"/>
                  </a:cubicBezTo>
                  <a:cubicBezTo>
                    <a:pt x="1" y="2137"/>
                    <a:pt x="440" y="3369"/>
                    <a:pt x="1259" y="4313"/>
                  </a:cubicBezTo>
                  <a:cubicBezTo>
                    <a:pt x="1899" y="5051"/>
                    <a:pt x="2637" y="5458"/>
                    <a:pt x="3334" y="5458"/>
                  </a:cubicBezTo>
                  <a:cubicBezTo>
                    <a:pt x="4285" y="5458"/>
                    <a:pt x="4896" y="4940"/>
                    <a:pt x="5387" y="4523"/>
                  </a:cubicBezTo>
                  <a:cubicBezTo>
                    <a:pt x="5673" y="4279"/>
                    <a:pt x="5919" y="4063"/>
                    <a:pt x="6135" y="4063"/>
                  </a:cubicBezTo>
                  <a:cubicBezTo>
                    <a:pt x="6152" y="4063"/>
                    <a:pt x="6168" y="4064"/>
                    <a:pt x="6184" y="4067"/>
                  </a:cubicBezTo>
                  <a:cubicBezTo>
                    <a:pt x="6331" y="4087"/>
                    <a:pt x="6489" y="4790"/>
                    <a:pt x="6573" y="5167"/>
                  </a:cubicBezTo>
                  <a:cubicBezTo>
                    <a:pt x="6780" y="6095"/>
                    <a:pt x="7038" y="7249"/>
                    <a:pt x="7961" y="7634"/>
                  </a:cubicBezTo>
                  <a:cubicBezTo>
                    <a:pt x="8351" y="7795"/>
                    <a:pt x="8820" y="7874"/>
                    <a:pt x="9312" y="7874"/>
                  </a:cubicBezTo>
                  <a:cubicBezTo>
                    <a:pt x="10648" y="7874"/>
                    <a:pt x="12162" y="7296"/>
                    <a:pt x="12747" y="6223"/>
                  </a:cubicBezTo>
                  <a:cubicBezTo>
                    <a:pt x="12946" y="5856"/>
                    <a:pt x="12980" y="5492"/>
                    <a:pt x="12845" y="5141"/>
                  </a:cubicBezTo>
                  <a:cubicBezTo>
                    <a:pt x="12480" y="4188"/>
                    <a:pt x="10912" y="3567"/>
                    <a:pt x="9338" y="3011"/>
                  </a:cubicBezTo>
                  <a:cubicBezTo>
                    <a:pt x="7409" y="2331"/>
                    <a:pt x="3393" y="382"/>
                    <a:pt x="3352" y="363"/>
                  </a:cubicBezTo>
                  <a:cubicBezTo>
                    <a:pt x="3346" y="360"/>
                    <a:pt x="3340" y="358"/>
                    <a:pt x="3334" y="354"/>
                  </a:cubicBezTo>
                  <a:cubicBezTo>
                    <a:pt x="3216" y="306"/>
                    <a:pt x="244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05;p54">
              <a:extLst>
                <a:ext uri="{FF2B5EF4-FFF2-40B4-BE49-F238E27FC236}">
                  <a16:creationId xmlns:a16="http://schemas.microsoft.com/office/drawing/2014/main" id="{380940D4-5190-4883-BCBD-5A250B281C38}"/>
                </a:ext>
              </a:extLst>
            </p:cNvPr>
            <p:cNvSpPr/>
            <p:nvPr/>
          </p:nvSpPr>
          <p:spPr>
            <a:xfrm>
              <a:off x="4741275" y="1172625"/>
              <a:ext cx="66575" cy="66575"/>
            </a:xfrm>
            <a:custGeom>
              <a:avLst/>
              <a:gdLst/>
              <a:ahLst/>
              <a:cxnLst/>
              <a:rect l="l" t="t" r="r" b="b"/>
              <a:pathLst>
                <a:path w="2663" h="2663" extrusionOk="0">
                  <a:moveTo>
                    <a:pt x="0" y="2663"/>
                  </a:moveTo>
                  <a:lnTo>
                    <a:pt x="266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06;p54">
              <a:extLst>
                <a:ext uri="{FF2B5EF4-FFF2-40B4-BE49-F238E27FC236}">
                  <a16:creationId xmlns:a16="http://schemas.microsoft.com/office/drawing/2014/main" id="{DD7AD890-1756-43E4-8588-25FDEE3D2E53}"/>
                </a:ext>
              </a:extLst>
            </p:cNvPr>
            <p:cNvSpPr/>
            <p:nvPr/>
          </p:nvSpPr>
          <p:spPr>
            <a:xfrm>
              <a:off x="4731050" y="1165075"/>
              <a:ext cx="85100" cy="81775"/>
            </a:xfrm>
            <a:custGeom>
              <a:avLst/>
              <a:gdLst/>
              <a:ahLst/>
              <a:cxnLst/>
              <a:rect l="l" t="t" r="r" b="b"/>
              <a:pathLst>
                <a:path w="3404" h="3271" extrusionOk="0">
                  <a:moveTo>
                    <a:pt x="3068" y="0"/>
                  </a:moveTo>
                  <a:cubicBezTo>
                    <a:pt x="2991" y="0"/>
                    <a:pt x="2914" y="29"/>
                    <a:pt x="2854" y="87"/>
                  </a:cubicBezTo>
                  <a:lnTo>
                    <a:pt x="193" y="2748"/>
                  </a:lnTo>
                  <a:cubicBezTo>
                    <a:pt x="0" y="2940"/>
                    <a:pt x="137" y="3270"/>
                    <a:pt x="409" y="3270"/>
                  </a:cubicBezTo>
                  <a:cubicBezTo>
                    <a:pt x="491" y="3270"/>
                    <a:pt x="569" y="3238"/>
                    <a:pt x="626" y="3181"/>
                  </a:cubicBezTo>
                  <a:lnTo>
                    <a:pt x="3287" y="519"/>
                  </a:lnTo>
                  <a:cubicBezTo>
                    <a:pt x="3403" y="399"/>
                    <a:pt x="3401" y="207"/>
                    <a:pt x="3284" y="90"/>
                  </a:cubicBezTo>
                  <a:cubicBezTo>
                    <a:pt x="3224" y="30"/>
                    <a:pt x="3146" y="0"/>
                    <a:pt x="3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07;p54">
              <a:extLst>
                <a:ext uri="{FF2B5EF4-FFF2-40B4-BE49-F238E27FC236}">
                  <a16:creationId xmlns:a16="http://schemas.microsoft.com/office/drawing/2014/main" id="{37C06D76-B682-406E-A21D-A724E3A56ED6}"/>
                </a:ext>
              </a:extLst>
            </p:cNvPr>
            <p:cNvSpPr/>
            <p:nvPr/>
          </p:nvSpPr>
          <p:spPr>
            <a:xfrm>
              <a:off x="4449025" y="1051100"/>
              <a:ext cx="34775" cy="78150"/>
            </a:xfrm>
            <a:custGeom>
              <a:avLst/>
              <a:gdLst/>
              <a:ahLst/>
              <a:cxnLst/>
              <a:rect l="l" t="t" r="r" b="b"/>
              <a:pathLst>
                <a:path w="1391" h="3126" extrusionOk="0">
                  <a:moveTo>
                    <a:pt x="1" y="3126"/>
                  </a:moveTo>
                  <a:lnTo>
                    <a:pt x="139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08;p54">
              <a:extLst>
                <a:ext uri="{FF2B5EF4-FFF2-40B4-BE49-F238E27FC236}">
                  <a16:creationId xmlns:a16="http://schemas.microsoft.com/office/drawing/2014/main" id="{3757E71F-F90D-419F-A891-642FB41D7039}"/>
                </a:ext>
              </a:extLst>
            </p:cNvPr>
            <p:cNvSpPr/>
            <p:nvPr/>
          </p:nvSpPr>
          <p:spPr>
            <a:xfrm>
              <a:off x="4439775" y="1043475"/>
              <a:ext cx="52725" cy="93425"/>
            </a:xfrm>
            <a:custGeom>
              <a:avLst/>
              <a:gdLst/>
              <a:ahLst/>
              <a:cxnLst/>
              <a:rect l="l" t="t" r="r" b="b"/>
              <a:pathLst>
                <a:path w="2109" h="3737" extrusionOk="0">
                  <a:moveTo>
                    <a:pt x="1761" y="0"/>
                  </a:moveTo>
                  <a:cubicBezTo>
                    <a:pt x="1643" y="0"/>
                    <a:pt x="1531" y="68"/>
                    <a:pt x="1480" y="182"/>
                  </a:cubicBezTo>
                  <a:lnTo>
                    <a:pt x="91" y="3307"/>
                  </a:lnTo>
                  <a:cubicBezTo>
                    <a:pt x="1" y="3508"/>
                    <a:pt x="149" y="3737"/>
                    <a:pt x="371" y="3737"/>
                  </a:cubicBezTo>
                  <a:cubicBezTo>
                    <a:pt x="492" y="3737"/>
                    <a:pt x="601" y="3666"/>
                    <a:pt x="650" y="3556"/>
                  </a:cubicBezTo>
                  <a:lnTo>
                    <a:pt x="2040" y="431"/>
                  </a:lnTo>
                  <a:cubicBezTo>
                    <a:pt x="2109" y="277"/>
                    <a:pt x="2039" y="95"/>
                    <a:pt x="1885" y="27"/>
                  </a:cubicBezTo>
                  <a:cubicBezTo>
                    <a:pt x="1845" y="9"/>
                    <a:pt x="1802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09;p54">
              <a:extLst>
                <a:ext uri="{FF2B5EF4-FFF2-40B4-BE49-F238E27FC236}">
                  <a16:creationId xmlns:a16="http://schemas.microsoft.com/office/drawing/2014/main" id="{B15C4AB9-D655-4A82-9AC9-3E3251BC4BFD}"/>
                </a:ext>
              </a:extLst>
            </p:cNvPr>
            <p:cNvSpPr/>
            <p:nvPr/>
          </p:nvSpPr>
          <p:spPr>
            <a:xfrm>
              <a:off x="4963425" y="1742925"/>
              <a:ext cx="355200" cy="389300"/>
            </a:xfrm>
            <a:custGeom>
              <a:avLst/>
              <a:gdLst/>
              <a:ahLst/>
              <a:cxnLst/>
              <a:rect l="l" t="t" r="r" b="b"/>
              <a:pathLst>
                <a:path w="14208" h="15572" extrusionOk="0">
                  <a:moveTo>
                    <a:pt x="11745" y="0"/>
                  </a:moveTo>
                  <a:cubicBezTo>
                    <a:pt x="11745" y="0"/>
                    <a:pt x="4073" y="6821"/>
                    <a:pt x="2084" y="8809"/>
                  </a:cubicBezTo>
                  <a:cubicBezTo>
                    <a:pt x="95" y="10798"/>
                    <a:pt x="1" y="14587"/>
                    <a:pt x="1895" y="15439"/>
                  </a:cubicBezTo>
                  <a:cubicBezTo>
                    <a:pt x="2098" y="15531"/>
                    <a:pt x="2348" y="15572"/>
                    <a:pt x="2634" y="15572"/>
                  </a:cubicBezTo>
                  <a:cubicBezTo>
                    <a:pt x="5011" y="15572"/>
                    <a:pt x="9858" y="12706"/>
                    <a:pt x="10704" y="12029"/>
                  </a:cubicBezTo>
                  <a:cubicBezTo>
                    <a:pt x="11651" y="11272"/>
                    <a:pt x="14208" y="474"/>
                    <a:pt x="1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10;p54">
              <a:extLst>
                <a:ext uri="{FF2B5EF4-FFF2-40B4-BE49-F238E27FC236}">
                  <a16:creationId xmlns:a16="http://schemas.microsoft.com/office/drawing/2014/main" id="{B7F26C7B-76EB-4FBC-93CC-C9CC9F00D92F}"/>
                </a:ext>
              </a:extLst>
            </p:cNvPr>
            <p:cNvSpPr/>
            <p:nvPr/>
          </p:nvSpPr>
          <p:spPr>
            <a:xfrm>
              <a:off x="4963175" y="1735275"/>
              <a:ext cx="340650" cy="404475"/>
            </a:xfrm>
            <a:custGeom>
              <a:avLst/>
              <a:gdLst/>
              <a:ahLst/>
              <a:cxnLst/>
              <a:rect l="l" t="t" r="r" b="b"/>
              <a:pathLst>
                <a:path w="13626" h="16179" extrusionOk="0">
                  <a:moveTo>
                    <a:pt x="11828" y="651"/>
                  </a:moveTo>
                  <a:lnTo>
                    <a:pt x="11828" y="652"/>
                  </a:lnTo>
                  <a:cubicBezTo>
                    <a:pt x="12052" y="765"/>
                    <a:pt x="12224" y="1056"/>
                    <a:pt x="12338" y="1517"/>
                  </a:cubicBezTo>
                  <a:cubicBezTo>
                    <a:pt x="13034" y="4335"/>
                    <a:pt x="11168" y="11580"/>
                    <a:pt x="10521" y="12096"/>
                  </a:cubicBezTo>
                  <a:cubicBezTo>
                    <a:pt x="9523" y="12897"/>
                    <a:pt x="4799" y="15576"/>
                    <a:pt x="2652" y="15576"/>
                  </a:cubicBezTo>
                  <a:cubicBezTo>
                    <a:pt x="2409" y="15576"/>
                    <a:pt x="2198" y="15542"/>
                    <a:pt x="2030" y="15466"/>
                  </a:cubicBezTo>
                  <a:cubicBezTo>
                    <a:pt x="1464" y="15212"/>
                    <a:pt x="1068" y="14612"/>
                    <a:pt x="915" y="13778"/>
                  </a:cubicBezTo>
                  <a:cubicBezTo>
                    <a:pt x="637" y="12260"/>
                    <a:pt x="1210" y="10431"/>
                    <a:pt x="2310" y="9331"/>
                  </a:cubicBezTo>
                  <a:cubicBezTo>
                    <a:pt x="4128" y="7513"/>
                    <a:pt x="10807" y="1560"/>
                    <a:pt x="11828" y="651"/>
                  </a:cubicBezTo>
                  <a:close/>
                  <a:moveTo>
                    <a:pt x="11755" y="0"/>
                  </a:moveTo>
                  <a:cubicBezTo>
                    <a:pt x="11681" y="0"/>
                    <a:pt x="11608" y="28"/>
                    <a:pt x="11551" y="78"/>
                  </a:cubicBezTo>
                  <a:cubicBezTo>
                    <a:pt x="11474" y="145"/>
                    <a:pt x="3850" y="6926"/>
                    <a:pt x="1877" y="8899"/>
                  </a:cubicBezTo>
                  <a:cubicBezTo>
                    <a:pt x="643" y="10132"/>
                    <a:pt x="1" y="12184"/>
                    <a:pt x="312" y="13888"/>
                  </a:cubicBezTo>
                  <a:cubicBezTo>
                    <a:pt x="503" y="14926"/>
                    <a:pt x="1023" y="15685"/>
                    <a:pt x="1779" y="16024"/>
                  </a:cubicBezTo>
                  <a:cubicBezTo>
                    <a:pt x="2016" y="16131"/>
                    <a:pt x="2300" y="16178"/>
                    <a:pt x="2625" y="16178"/>
                  </a:cubicBezTo>
                  <a:cubicBezTo>
                    <a:pt x="5231" y="16178"/>
                    <a:pt x="10257" y="13093"/>
                    <a:pt x="10905" y="12575"/>
                  </a:cubicBezTo>
                  <a:cubicBezTo>
                    <a:pt x="11876" y="11797"/>
                    <a:pt x="13625" y="4177"/>
                    <a:pt x="12932" y="1372"/>
                  </a:cubicBezTo>
                  <a:cubicBezTo>
                    <a:pt x="12733" y="571"/>
                    <a:pt x="12357" y="111"/>
                    <a:pt x="11813" y="6"/>
                  </a:cubicBezTo>
                  <a:cubicBezTo>
                    <a:pt x="11794" y="2"/>
                    <a:pt x="11774" y="0"/>
                    <a:pt x="1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11;p54">
              <a:extLst>
                <a:ext uri="{FF2B5EF4-FFF2-40B4-BE49-F238E27FC236}">
                  <a16:creationId xmlns:a16="http://schemas.microsoft.com/office/drawing/2014/main" id="{9E97C5D7-2E90-4328-B1A9-1AB6CDC432E9}"/>
                </a:ext>
              </a:extLst>
            </p:cNvPr>
            <p:cNvSpPr/>
            <p:nvPr/>
          </p:nvSpPr>
          <p:spPr>
            <a:xfrm>
              <a:off x="5303800" y="2169800"/>
              <a:ext cx="690925" cy="680600"/>
            </a:xfrm>
            <a:custGeom>
              <a:avLst/>
              <a:gdLst/>
              <a:ahLst/>
              <a:cxnLst/>
              <a:rect l="l" t="t" r="r" b="b"/>
              <a:pathLst>
                <a:path w="27637" h="27224" extrusionOk="0">
                  <a:moveTo>
                    <a:pt x="17325" y="0"/>
                  </a:moveTo>
                  <a:lnTo>
                    <a:pt x="0" y="11137"/>
                  </a:lnTo>
                  <a:lnTo>
                    <a:pt x="3712" y="27224"/>
                  </a:lnTo>
                  <a:cubicBezTo>
                    <a:pt x="3712" y="27224"/>
                    <a:pt x="23512" y="16912"/>
                    <a:pt x="25574" y="13613"/>
                  </a:cubicBezTo>
                  <a:cubicBezTo>
                    <a:pt x="27637" y="10313"/>
                    <a:pt x="17325" y="0"/>
                    <a:pt x="17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12;p54">
              <a:extLst>
                <a:ext uri="{FF2B5EF4-FFF2-40B4-BE49-F238E27FC236}">
                  <a16:creationId xmlns:a16="http://schemas.microsoft.com/office/drawing/2014/main" id="{223B42FD-8407-4A0B-8091-422CE24E2703}"/>
                </a:ext>
              </a:extLst>
            </p:cNvPr>
            <p:cNvSpPr/>
            <p:nvPr/>
          </p:nvSpPr>
          <p:spPr>
            <a:xfrm>
              <a:off x="5295625" y="2162175"/>
              <a:ext cx="679925" cy="695875"/>
            </a:xfrm>
            <a:custGeom>
              <a:avLst/>
              <a:gdLst/>
              <a:ahLst/>
              <a:cxnLst/>
              <a:rect l="l" t="t" r="r" b="b"/>
              <a:pathLst>
                <a:path w="27197" h="27835" extrusionOk="0">
                  <a:moveTo>
                    <a:pt x="17609" y="696"/>
                  </a:moveTo>
                  <a:cubicBezTo>
                    <a:pt x="20530" y="3654"/>
                    <a:pt x="27196" y="11268"/>
                    <a:pt x="25642" y="13755"/>
                  </a:cubicBezTo>
                  <a:cubicBezTo>
                    <a:pt x="23795" y="16709"/>
                    <a:pt x="6907" y="25674"/>
                    <a:pt x="4249" y="27074"/>
                  </a:cubicBezTo>
                  <a:lnTo>
                    <a:pt x="674" y="11584"/>
                  </a:lnTo>
                  <a:lnTo>
                    <a:pt x="17609" y="696"/>
                  </a:lnTo>
                  <a:close/>
                  <a:moveTo>
                    <a:pt x="17650" y="0"/>
                  </a:moveTo>
                  <a:cubicBezTo>
                    <a:pt x="17594" y="0"/>
                    <a:pt x="17536" y="16"/>
                    <a:pt x="17486" y="48"/>
                  </a:cubicBezTo>
                  <a:lnTo>
                    <a:pt x="162" y="11186"/>
                  </a:lnTo>
                  <a:cubicBezTo>
                    <a:pt x="54" y="11256"/>
                    <a:pt x="0" y="11385"/>
                    <a:pt x="29" y="11512"/>
                  </a:cubicBezTo>
                  <a:lnTo>
                    <a:pt x="3741" y="27599"/>
                  </a:lnTo>
                  <a:cubicBezTo>
                    <a:pt x="3774" y="27736"/>
                    <a:pt x="3898" y="27835"/>
                    <a:pt x="4039" y="27835"/>
                  </a:cubicBezTo>
                  <a:cubicBezTo>
                    <a:pt x="4089" y="27835"/>
                    <a:pt x="4137" y="27824"/>
                    <a:pt x="4181" y="27801"/>
                  </a:cubicBezTo>
                  <a:cubicBezTo>
                    <a:pt x="4992" y="27378"/>
                    <a:pt x="24078" y="17413"/>
                    <a:pt x="26161" y="14080"/>
                  </a:cubicBezTo>
                  <a:cubicBezTo>
                    <a:pt x="27092" y="12592"/>
                    <a:pt x="25958" y="9768"/>
                    <a:pt x="22792" y="5687"/>
                  </a:cubicBezTo>
                  <a:cubicBezTo>
                    <a:pt x="20487" y="2716"/>
                    <a:pt x="17893" y="116"/>
                    <a:pt x="17868" y="90"/>
                  </a:cubicBezTo>
                  <a:cubicBezTo>
                    <a:pt x="17808" y="31"/>
                    <a:pt x="17730" y="0"/>
                    <a:pt x="17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13;p54">
              <a:extLst>
                <a:ext uri="{FF2B5EF4-FFF2-40B4-BE49-F238E27FC236}">
                  <a16:creationId xmlns:a16="http://schemas.microsoft.com/office/drawing/2014/main" id="{190EF26A-6024-43EE-978D-2E5425301F53}"/>
                </a:ext>
              </a:extLst>
            </p:cNvPr>
            <p:cNvSpPr/>
            <p:nvPr/>
          </p:nvSpPr>
          <p:spPr>
            <a:xfrm>
              <a:off x="5155250" y="1720875"/>
              <a:ext cx="703275" cy="1107200"/>
            </a:xfrm>
            <a:custGeom>
              <a:avLst/>
              <a:gdLst/>
              <a:ahLst/>
              <a:cxnLst/>
              <a:rect l="l" t="t" r="r" b="b"/>
              <a:pathLst>
                <a:path w="28131" h="44288" extrusionOk="0">
                  <a:moveTo>
                    <a:pt x="11663" y="1"/>
                  </a:moveTo>
                  <a:cubicBezTo>
                    <a:pt x="10696" y="1"/>
                    <a:pt x="10040" y="220"/>
                    <a:pt x="10040" y="220"/>
                  </a:cubicBezTo>
                  <a:cubicBezTo>
                    <a:pt x="10040" y="220"/>
                    <a:pt x="9267" y="152"/>
                    <a:pt x="8252" y="152"/>
                  </a:cubicBezTo>
                  <a:cubicBezTo>
                    <a:pt x="6857" y="152"/>
                    <a:pt x="5005" y="279"/>
                    <a:pt x="4072" y="882"/>
                  </a:cubicBezTo>
                  <a:cubicBezTo>
                    <a:pt x="2463" y="1924"/>
                    <a:pt x="1326" y="11586"/>
                    <a:pt x="1041" y="17364"/>
                  </a:cubicBezTo>
                  <a:cubicBezTo>
                    <a:pt x="758" y="23141"/>
                    <a:pt x="0" y="27783"/>
                    <a:pt x="379" y="28920"/>
                  </a:cubicBezTo>
                  <a:cubicBezTo>
                    <a:pt x="758" y="30056"/>
                    <a:pt x="10608" y="42465"/>
                    <a:pt x="12029" y="44171"/>
                  </a:cubicBezTo>
                  <a:cubicBezTo>
                    <a:pt x="12095" y="44250"/>
                    <a:pt x="12183" y="44288"/>
                    <a:pt x="12290" y="44288"/>
                  </a:cubicBezTo>
                  <a:cubicBezTo>
                    <a:pt x="14492" y="44288"/>
                    <a:pt x="24985" y="28284"/>
                    <a:pt x="26521" y="24942"/>
                  </a:cubicBezTo>
                  <a:cubicBezTo>
                    <a:pt x="28131" y="21437"/>
                    <a:pt x="27089" y="18217"/>
                    <a:pt x="25006" y="13386"/>
                  </a:cubicBezTo>
                  <a:cubicBezTo>
                    <a:pt x="22922" y="8556"/>
                    <a:pt x="18470" y="4103"/>
                    <a:pt x="15818" y="1641"/>
                  </a:cubicBezTo>
                  <a:cubicBezTo>
                    <a:pt x="14381" y="307"/>
                    <a:pt x="12805" y="1"/>
                    <a:pt x="11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14;p54">
              <a:extLst>
                <a:ext uri="{FF2B5EF4-FFF2-40B4-BE49-F238E27FC236}">
                  <a16:creationId xmlns:a16="http://schemas.microsoft.com/office/drawing/2014/main" id="{5495CE22-CC41-4A35-BC03-C3BFA9FB7BD7}"/>
                </a:ext>
              </a:extLst>
            </p:cNvPr>
            <p:cNvSpPr/>
            <p:nvPr/>
          </p:nvSpPr>
          <p:spPr>
            <a:xfrm>
              <a:off x="5151400" y="1713075"/>
              <a:ext cx="716700" cy="1122625"/>
            </a:xfrm>
            <a:custGeom>
              <a:avLst/>
              <a:gdLst/>
              <a:ahLst/>
              <a:cxnLst/>
              <a:rect l="l" t="t" r="r" b="b"/>
              <a:pathLst>
                <a:path w="28668" h="44905" extrusionOk="0">
                  <a:moveTo>
                    <a:pt x="11811" y="621"/>
                  </a:moveTo>
                  <a:cubicBezTo>
                    <a:pt x="12896" y="621"/>
                    <a:pt x="14399" y="909"/>
                    <a:pt x="15764" y="2177"/>
                  </a:cubicBezTo>
                  <a:cubicBezTo>
                    <a:pt x="20295" y="6383"/>
                    <a:pt x="23361" y="10299"/>
                    <a:pt x="24880" y="13818"/>
                  </a:cubicBezTo>
                  <a:cubicBezTo>
                    <a:pt x="26843" y="18371"/>
                    <a:pt x="28010" y="21617"/>
                    <a:pt x="26397" y="25125"/>
                  </a:cubicBezTo>
                  <a:cubicBezTo>
                    <a:pt x="24405" y="29462"/>
                    <a:pt x="14158" y="44303"/>
                    <a:pt x="12506" y="44303"/>
                  </a:cubicBezTo>
                  <a:cubicBezTo>
                    <a:pt x="12473" y="44303"/>
                    <a:pt x="12444" y="44297"/>
                    <a:pt x="12418" y="44285"/>
                  </a:cubicBezTo>
                  <a:cubicBezTo>
                    <a:pt x="10573" y="42071"/>
                    <a:pt x="1158" y="30140"/>
                    <a:pt x="823" y="29134"/>
                  </a:cubicBezTo>
                  <a:cubicBezTo>
                    <a:pt x="621" y="28527"/>
                    <a:pt x="798" y="26576"/>
                    <a:pt x="1020" y="24106"/>
                  </a:cubicBezTo>
                  <a:cubicBezTo>
                    <a:pt x="1183" y="22313"/>
                    <a:pt x="1384" y="20079"/>
                    <a:pt x="1501" y="17690"/>
                  </a:cubicBezTo>
                  <a:cubicBezTo>
                    <a:pt x="1855" y="10524"/>
                    <a:pt x="3100" y="2287"/>
                    <a:pt x="4392" y="1451"/>
                  </a:cubicBezTo>
                  <a:cubicBezTo>
                    <a:pt x="5261" y="889"/>
                    <a:pt x="7036" y="770"/>
                    <a:pt x="8390" y="770"/>
                  </a:cubicBezTo>
                  <a:cubicBezTo>
                    <a:pt x="9383" y="770"/>
                    <a:pt x="10150" y="834"/>
                    <a:pt x="10168" y="836"/>
                  </a:cubicBezTo>
                  <a:cubicBezTo>
                    <a:pt x="10177" y="837"/>
                    <a:pt x="10186" y="837"/>
                    <a:pt x="10194" y="837"/>
                  </a:cubicBezTo>
                  <a:cubicBezTo>
                    <a:pt x="10227" y="837"/>
                    <a:pt x="10260" y="832"/>
                    <a:pt x="10291" y="822"/>
                  </a:cubicBezTo>
                  <a:cubicBezTo>
                    <a:pt x="10304" y="817"/>
                    <a:pt x="10915" y="621"/>
                    <a:pt x="11811" y="621"/>
                  </a:cubicBezTo>
                  <a:close/>
                  <a:moveTo>
                    <a:pt x="11828" y="0"/>
                  </a:moveTo>
                  <a:cubicBezTo>
                    <a:pt x="10982" y="0"/>
                    <a:pt x="10359" y="162"/>
                    <a:pt x="10161" y="221"/>
                  </a:cubicBezTo>
                  <a:cubicBezTo>
                    <a:pt x="9950" y="205"/>
                    <a:pt x="9266" y="156"/>
                    <a:pt x="8408" y="156"/>
                  </a:cubicBezTo>
                  <a:cubicBezTo>
                    <a:pt x="6974" y="156"/>
                    <a:pt x="5056" y="292"/>
                    <a:pt x="4060" y="937"/>
                  </a:cubicBezTo>
                  <a:cubicBezTo>
                    <a:pt x="2082" y="2219"/>
                    <a:pt x="1085" y="13729"/>
                    <a:pt x="891" y="17661"/>
                  </a:cubicBezTo>
                  <a:cubicBezTo>
                    <a:pt x="773" y="20037"/>
                    <a:pt x="573" y="22263"/>
                    <a:pt x="410" y="24051"/>
                  </a:cubicBezTo>
                  <a:cubicBezTo>
                    <a:pt x="163" y="26790"/>
                    <a:pt x="0" y="28600"/>
                    <a:pt x="243" y="29328"/>
                  </a:cubicBezTo>
                  <a:cubicBezTo>
                    <a:pt x="654" y="30562"/>
                    <a:pt x="10675" y="43149"/>
                    <a:pt x="11949" y="44678"/>
                  </a:cubicBezTo>
                  <a:cubicBezTo>
                    <a:pt x="12073" y="44826"/>
                    <a:pt x="12246" y="44905"/>
                    <a:pt x="12446" y="44905"/>
                  </a:cubicBezTo>
                  <a:cubicBezTo>
                    <a:pt x="12481" y="44904"/>
                    <a:pt x="12517" y="44901"/>
                    <a:pt x="12552" y="44897"/>
                  </a:cubicBezTo>
                  <a:cubicBezTo>
                    <a:pt x="15078" y="44562"/>
                    <a:pt x="25466" y="28619"/>
                    <a:pt x="26953" y="25381"/>
                  </a:cubicBezTo>
                  <a:cubicBezTo>
                    <a:pt x="28667" y="21650"/>
                    <a:pt x="27408" y="18135"/>
                    <a:pt x="25441" y="13576"/>
                  </a:cubicBezTo>
                  <a:cubicBezTo>
                    <a:pt x="23889" y="9979"/>
                    <a:pt x="20773" y="5992"/>
                    <a:pt x="16180" y="1728"/>
                  </a:cubicBezTo>
                  <a:cubicBezTo>
                    <a:pt x="14670" y="325"/>
                    <a:pt x="13026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15;p54">
              <a:extLst>
                <a:ext uri="{FF2B5EF4-FFF2-40B4-BE49-F238E27FC236}">
                  <a16:creationId xmlns:a16="http://schemas.microsoft.com/office/drawing/2014/main" id="{EA2AB68B-B534-48EE-8A11-FE7DD0248C03}"/>
                </a:ext>
              </a:extLst>
            </p:cNvPr>
            <p:cNvSpPr/>
            <p:nvPr/>
          </p:nvSpPr>
          <p:spPr>
            <a:xfrm>
              <a:off x="5380200" y="1851550"/>
              <a:ext cx="295000" cy="407600"/>
            </a:xfrm>
            <a:custGeom>
              <a:avLst/>
              <a:gdLst/>
              <a:ahLst/>
              <a:cxnLst/>
              <a:rect l="l" t="t" r="r" b="b"/>
              <a:pathLst>
                <a:path w="11800" h="16304" extrusionOk="0">
                  <a:moveTo>
                    <a:pt x="9835" y="1"/>
                  </a:moveTo>
                  <a:cubicBezTo>
                    <a:pt x="6881" y="1"/>
                    <a:pt x="1490" y="4488"/>
                    <a:pt x="948" y="6454"/>
                  </a:cubicBezTo>
                  <a:cubicBezTo>
                    <a:pt x="948" y="6454"/>
                    <a:pt x="922" y="6584"/>
                    <a:pt x="880" y="6820"/>
                  </a:cubicBezTo>
                  <a:cubicBezTo>
                    <a:pt x="758" y="7500"/>
                    <a:pt x="496" y="9051"/>
                    <a:pt x="285" y="10811"/>
                  </a:cubicBezTo>
                  <a:cubicBezTo>
                    <a:pt x="1" y="13178"/>
                    <a:pt x="96" y="16304"/>
                    <a:pt x="852" y="16304"/>
                  </a:cubicBezTo>
                  <a:cubicBezTo>
                    <a:pt x="1610" y="16304"/>
                    <a:pt x="11557" y="9106"/>
                    <a:pt x="11745" y="2570"/>
                  </a:cubicBezTo>
                  <a:cubicBezTo>
                    <a:pt x="11799" y="710"/>
                    <a:pt x="11010" y="1"/>
                    <a:pt x="9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16;p54">
              <a:extLst>
                <a:ext uri="{FF2B5EF4-FFF2-40B4-BE49-F238E27FC236}">
                  <a16:creationId xmlns:a16="http://schemas.microsoft.com/office/drawing/2014/main" id="{65780043-F364-40D4-8ADD-55011FBC2578}"/>
                </a:ext>
              </a:extLst>
            </p:cNvPr>
            <p:cNvSpPr/>
            <p:nvPr/>
          </p:nvSpPr>
          <p:spPr>
            <a:xfrm>
              <a:off x="5372500" y="1843925"/>
              <a:ext cx="310525" cy="422900"/>
            </a:xfrm>
            <a:custGeom>
              <a:avLst/>
              <a:gdLst/>
              <a:ahLst/>
              <a:cxnLst/>
              <a:rect l="l" t="t" r="r" b="b"/>
              <a:pathLst>
                <a:path w="12421" h="16916" extrusionOk="0">
                  <a:moveTo>
                    <a:pt x="10142" y="612"/>
                  </a:moveTo>
                  <a:cubicBezTo>
                    <a:pt x="10257" y="612"/>
                    <a:pt x="10368" y="619"/>
                    <a:pt x="10474" y="635"/>
                  </a:cubicBezTo>
                  <a:cubicBezTo>
                    <a:pt x="11370" y="770"/>
                    <a:pt x="11786" y="1499"/>
                    <a:pt x="11747" y="2866"/>
                  </a:cubicBezTo>
                  <a:cubicBezTo>
                    <a:pt x="11562" y="9242"/>
                    <a:pt x="1922" y="16149"/>
                    <a:pt x="1175" y="16307"/>
                  </a:cubicBezTo>
                  <a:cubicBezTo>
                    <a:pt x="843" y="16137"/>
                    <a:pt x="573" y="13846"/>
                    <a:pt x="896" y="11152"/>
                  </a:cubicBezTo>
                  <a:cubicBezTo>
                    <a:pt x="1111" y="9363"/>
                    <a:pt x="1382" y="7778"/>
                    <a:pt x="1489" y="7180"/>
                  </a:cubicBezTo>
                  <a:lnTo>
                    <a:pt x="1554" y="6827"/>
                  </a:lnTo>
                  <a:cubicBezTo>
                    <a:pt x="2091" y="4947"/>
                    <a:pt x="7390" y="612"/>
                    <a:pt x="10142" y="612"/>
                  </a:cubicBezTo>
                  <a:close/>
                  <a:moveTo>
                    <a:pt x="10158" y="1"/>
                  </a:moveTo>
                  <a:cubicBezTo>
                    <a:pt x="7090" y="1"/>
                    <a:pt x="1554" y="4523"/>
                    <a:pt x="960" y="6677"/>
                  </a:cubicBezTo>
                  <a:lnTo>
                    <a:pt x="954" y="6701"/>
                  </a:lnTo>
                  <a:lnTo>
                    <a:pt x="887" y="7071"/>
                  </a:lnTo>
                  <a:cubicBezTo>
                    <a:pt x="779" y="7676"/>
                    <a:pt x="506" y="9274"/>
                    <a:pt x="289" y="11079"/>
                  </a:cubicBezTo>
                  <a:cubicBezTo>
                    <a:pt x="77" y="12835"/>
                    <a:pt x="1" y="15911"/>
                    <a:pt x="691" y="16689"/>
                  </a:cubicBezTo>
                  <a:cubicBezTo>
                    <a:pt x="857" y="16876"/>
                    <a:pt x="1038" y="16916"/>
                    <a:pt x="1160" y="16916"/>
                  </a:cubicBezTo>
                  <a:cubicBezTo>
                    <a:pt x="2334" y="16916"/>
                    <a:pt x="12172" y="9354"/>
                    <a:pt x="12359" y="2884"/>
                  </a:cubicBezTo>
                  <a:cubicBezTo>
                    <a:pt x="12421" y="758"/>
                    <a:pt x="11417" y="159"/>
                    <a:pt x="10564" y="30"/>
                  </a:cubicBezTo>
                  <a:cubicBezTo>
                    <a:pt x="10435" y="10"/>
                    <a:pt x="10299" y="1"/>
                    <a:pt x="10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17;p54">
              <a:extLst>
                <a:ext uri="{FF2B5EF4-FFF2-40B4-BE49-F238E27FC236}">
                  <a16:creationId xmlns:a16="http://schemas.microsoft.com/office/drawing/2014/main" id="{2BC3C23C-80C8-4AE1-8CF6-61C76CBD56D3}"/>
                </a:ext>
              </a:extLst>
            </p:cNvPr>
            <p:cNvSpPr/>
            <p:nvPr/>
          </p:nvSpPr>
          <p:spPr>
            <a:xfrm>
              <a:off x="5337550" y="1666475"/>
              <a:ext cx="362350" cy="431725"/>
            </a:xfrm>
            <a:custGeom>
              <a:avLst/>
              <a:gdLst/>
              <a:ahLst/>
              <a:cxnLst/>
              <a:rect l="l" t="t" r="r" b="b"/>
              <a:pathLst>
                <a:path w="14494" h="17269" extrusionOk="0">
                  <a:moveTo>
                    <a:pt x="5169" y="0"/>
                  </a:moveTo>
                  <a:cubicBezTo>
                    <a:pt x="3951" y="0"/>
                    <a:pt x="2874" y="280"/>
                    <a:pt x="2180" y="974"/>
                  </a:cubicBezTo>
                  <a:cubicBezTo>
                    <a:pt x="2180" y="974"/>
                    <a:pt x="1232" y="4479"/>
                    <a:pt x="1232" y="5048"/>
                  </a:cubicBezTo>
                  <a:cubicBezTo>
                    <a:pt x="1232" y="5616"/>
                    <a:pt x="1611" y="7036"/>
                    <a:pt x="1611" y="7036"/>
                  </a:cubicBezTo>
                  <a:cubicBezTo>
                    <a:pt x="1611" y="7036"/>
                    <a:pt x="1" y="9594"/>
                    <a:pt x="190" y="9879"/>
                  </a:cubicBezTo>
                  <a:cubicBezTo>
                    <a:pt x="379" y="10162"/>
                    <a:pt x="948" y="10636"/>
                    <a:pt x="948" y="10636"/>
                  </a:cubicBezTo>
                  <a:cubicBezTo>
                    <a:pt x="948" y="10636"/>
                    <a:pt x="759" y="14236"/>
                    <a:pt x="1516" y="14993"/>
                  </a:cubicBezTo>
                  <a:cubicBezTo>
                    <a:pt x="1853" y="15330"/>
                    <a:pt x="2656" y="15423"/>
                    <a:pt x="3446" y="15423"/>
                  </a:cubicBezTo>
                  <a:cubicBezTo>
                    <a:pt x="4434" y="15423"/>
                    <a:pt x="5400" y="15277"/>
                    <a:pt x="5400" y="15277"/>
                  </a:cubicBezTo>
                  <a:lnTo>
                    <a:pt x="5400" y="15277"/>
                  </a:lnTo>
                  <a:cubicBezTo>
                    <a:pt x="5400" y="15277"/>
                    <a:pt x="3885" y="17171"/>
                    <a:pt x="5589" y="17266"/>
                  </a:cubicBezTo>
                  <a:cubicBezTo>
                    <a:pt x="5610" y="17268"/>
                    <a:pt x="5632" y="17268"/>
                    <a:pt x="5654" y="17268"/>
                  </a:cubicBezTo>
                  <a:cubicBezTo>
                    <a:pt x="7406" y="17268"/>
                    <a:pt x="11857" y="13545"/>
                    <a:pt x="13168" y="11394"/>
                  </a:cubicBezTo>
                  <a:cubicBezTo>
                    <a:pt x="14494" y="9215"/>
                    <a:pt x="14398" y="5237"/>
                    <a:pt x="13168" y="3247"/>
                  </a:cubicBezTo>
                  <a:cubicBezTo>
                    <a:pt x="12283" y="1819"/>
                    <a:pt x="8272" y="0"/>
                    <a:pt x="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418;p54">
              <a:extLst>
                <a:ext uri="{FF2B5EF4-FFF2-40B4-BE49-F238E27FC236}">
                  <a16:creationId xmlns:a16="http://schemas.microsoft.com/office/drawing/2014/main" id="{8C795C40-685A-491D-8EFC-A36D226D5092}"/>
                </a:ext>
              </a:extLst>
            </p:cNvPr>
            <p:cNvSpPr/>
            <p:nvPr/>
          </p:nvSpPr>
          <p:spPr>
            <a:xfrm>
              <a:off x="5328600" y="1658800"/>
              <a:ext cx="378100" cy="447050"/>
            </a:xfrm>
            <a:custGeom>
              <a:avLst/>
              <a:gdLst/>
              <a:ahLst/>
              <a:cxnLst/>
              <a:rect l="l" t="t" r="r" b="b"/>
              <a:pathLst>
                <a:path w="15124" h="17882" extrusionOk="0">
                  <a:moveTo>
                    <a:pt x="5520" y="612"/>
                  </a:moveTo>
                  <a:cubicBezTo>
                    <a:pt x="5882" y="612"/>
                    <a:pt x="6235" y="638"/>
                    <a:pt x="6558" y="675"/>
                  </a:cubicBezTo>
                  <a:cubicBezTo>
                    <a:pt x="9486" y="1014"/>
                    <a:pt x="12569" y="2589"/>
                    <a:pt x="13265" y="3715"/>
                  </a:cubicBezTo>
                  <a:cubicBezTo>
                    <a:pt x="14477" y="5673"/>
                    <a:pt x="14477" y="9549"/>
                    <a:pt x="13264" y="11542"/>
                  </a:cubicBezTo>
                  <a:cubicBezTo>
                    <a:pt x="11973" y="13663"/>
                    <a:pt x="7625" y="17269"/>
                    <a:pt x="6020" y="17269"/>
                  </a:cubicBezTo>
                  <a:cubicBezTo>
                    <a:pt x="6003" y="17269"/>
                    <a:pt x="5984" y="17268"/>
                    <a:pt x="5965" y="17268"/>
                  </a:cubicBezTo>
                  <a:cubicBezTo>
                    <a:pt x="5808" y="17259"/>
                    <a:pt x="5533" y="17221"/>
                    <a:pt x="5467" y="17074"/>
                  </a:cubicBezTo>
                  <a:cubicBezTo>
                    <a:pt x="5342" y="16797"/>
                    <a:pt x="5710" y="16134"/>
                    <a:pt x="5997" y="15774"/>
                  </a:cubicBezTo>
                  <a:cubicBezTo>
                    <a:pt x="6157" y="15574"/>
                    <a:pt x="6015" y="15278"/>
                    <a:pt x="5758" y="15278"/>
                  </a:cubicBezTo>
                  <a:cubicBezTo>
                    <a:pt x="5742" y="15278"/>
                    <a:pt x="5728" y="15279"/>
                    <a:pt x="5712" y="15282"/>
                  </a:cubicBezTo>
                  <a:cubicBezTo>
                    <a:pt x="5164" y="15365"/>
                    <a:pt x="4476" y="15423"/>
                    <a:pt x="3842" y="15423"/>
                  </a:cubicBezTo>
                  <a:cubicBezTo>
                    <a:pt x="3049" y="15423"/>
                    <a:pt x="2340" y="15332"/>
                    <a:pt x="2091" y="15084"/>
                  </a:cubicBezTo>
                  <a:cubicBezTo>
                    <a:pt x="1610" y="14602"/>
                    <a:pt x="1542" y="12298"/>
                    <a:pt x="1612" y="10959"/>
                  </a:cubicBezTo>
                  <a:cubicBezTo>
                    <a:pt x="1617" y="10862"/>
                    <a:pt x="1576" y="10769"/>
                    <a:pt x="1502" y="10707"/>
                  </a:cubicBezTo>
                  <a:cubicBezTo>
                    <a:pt x="1317" y="10552"/>
                    <a:pt x="996" y="10261"/>
                    <a:pt x="846" y="10074"/>
                  </a:cubicBezTo>
                  <a:cubicBezTo>
                    <a:pt x="920" y="9726"/>
                    <a:pt x="1602" y="8503"/>
                    <a:pt x="2229" y="7507"/>
                  </a:cubicBezTo>
                  <a:cubicBezTo>
                    <a:pt x="2274" y="7435"/>
                    <a:pt x="2288" y="7346"/>
                    <a:pt x="2266" y="7263"/>
                  </a:cubicBezTo>
                  <a:cubicBezTo>
                    <a:pt x="2164" y="6879"/>
                    <a:pt x="1898" y="5787"/>
                    <a:pt x="1898" y="5354"/>
                  </a:cubicBezTo>
                  <a:cubicBezTo>
                    <a:pt x="1898" y="4977"/>
                    <a:pt x="2449" y="2790"/>
                    <a:pt x="2812" y="1442"/>
                  </a:cubicBezTo>
                  <a:cubicBezTo>
                    <a:pt x="3501" y="799"/>
                    <a:pt x="4543" y="612"/>
                    <a:pt x="5520" y="612"/>
                  </a:cubicBezTo>
                  <a:close/>
                  <a:moveTo>
                    <a:pt x="5525" y="1"/>
                  </a:moveTo>
                  <a:cubicBezTo>
                    <a:pt x="4119" y="1"/>
                    <a:pt x="3024" y="363"/>
                    <a:pt x="2322" y="1065"/>
                  </a:cubicBezTo>
                  <a:cubicBezTo>
                    <a:pt x="2284" y="1103"/>
                    <a:pt x="2256" y="1150"/>
                    <a:pt x="2243" y="1202"/>
                  </a:cubicBezTo>
                  <a:cubicBezTo>
                    <a:pt x="2144" y="1564"/>
                    <a:pt x="1285" y="4762"/>
                    <a:pt x="1285" y="5355"/>
                  </a:cubicBezTo>
                  <a:cubicBezTo>
                    <a:pt x="1285" y="5862"/>
                    <a:pt x="1542" y="6911"/>
                    <a:pt x="1640" y="7293"/>
                  </a:cubicBezTo>
                  <a:cubicBezTo>
                    <a:pt x="1" y="9913"/>
                    <a:pt x="191" y="10200"/>
                    <a:pt x="294" y="10355"/>
                  </a:cubicBezTo>
                  <a:cubicBezTo>
                    <a:pt x="453" y="10592"/>
                    <a:pt x="806" y="10915"/>
                    <a:pt x="994" y="11077"/>
                  </a:cubicBezTo>
                  <a:cubicBezTo>
                    <a:pt x="956" y="11948"/>
                    <a:pt x="898" y="14756"/>
                    <a:pt x="1659" y="15516"/>
                  </a:cubicBezTo>
                  <a:cubicBezTo>
                    <a:pt x="2071" y="15929"/>
                    <a:pt x="2968" y="16042"/>
                    <a:pt x="3831" y="16042"/>
                  </a:cubicBezTo>
                  <a:cubicBezTo>
                    <a:pt x="4304" y="16042"/>
                    <a:pt x="4767" y="16008"/>
                    <a:pt x="5134" y="15970"/>
                  </a:cubicBezTo>
                  <a:lnTo>
                    <a:pt x="5134" y="15970"/>
                  </a:lnTo>
                  <a:cubicBezTo>
                    <a:pt x="4913" y="16374"/>
                    <a:pt x="4720" y="16902"/>
                    <a:pt x="4907" y="17323"/>
                  </a:cubicBezTo>
                  <a:cubicBezTo>
                    <a:pt x="5059" y="17663"/>
                    <a:pt x="5403" y="17849"/>
                    <a:pt x="5931" y="17879"/>
                  </a:cubicBezTo>
                  <a:cubicBezTo>
                    <a:pt x="5956" y="17880"/>
                    <a:pt x="5982" y="17881"/>
                    <a:pt x="6007" y="17881"/>
                  </a:cubicBezTo>
                  <a:cubicBezTo>
                    <a:pt x="7959" y="17881"/>
                    <a:pt x="12483" y="14002"/>
                    <a:pt x="13787" y="11861"/>
                  </a:cubicBezTo>
                  <a:cubicBezTo>
                    <a:pt x="15123" y="9666"/>
                    <a:pt x="15122" y="5552"/>
                    <a:pt x="13786" y="3394"/>
                  </a:cubicBezTo>
                  <a:cubicBezTo>
                    <a:pt x="12915" y="1987"/>
                    <a:pt x="9503" y="402"/>
                    <a:pt x="6629" y="68"/>
                  </a:cubicBezTo>
                  <a:cubicBezTo>
                    <a:pt x="6242" y="23"/>
                    <a:pt x="5874" y="1"/>
                    <a:pt x="5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419;p54">
              <a:extLst>
                <a:ext uri="{FF2B5EF4-FFF2-40B4-BE49-F238E27FC236}">
                  <a16:creationId xmlns:a16="http://schemas.microsoft.com/office/drawing/2014/main" id="{DED5DE5F-E73D-4792-A95F-201B869E17AF}"/>
                </a:ext>
              </a:extLst>
            </p:cNvPr>
            <p:cNvSpPr/>
            <p:nvPr/>
          </p:nvSpPr>
          <p:spPr>
            <a:xfrm>
              <a:off x="5349400" y="1516775"/>
              <a:ext cx="483100" cy="429875"/>
            </a:xfrm>
            <a:custGeom>
              <a:avLst/>
              <a:gdLst/>
              <a:ahLst/>
              <a:cxnLst/>
              <a:rect l="l" t="t" r="r" b="b"/>
              <a:pathLst>
                <a:path w="19324" h="17195" extrusionOk="0">
                  <a:moveTo>
                    <a:pt x="11115" y="1"/>
                  </a:moveTo>
                  <a:cubicBezTo>
                    <a:pt x="10707" y="1"/>
                    <a:pt x="10313" y="46"/>
                    <a:pt x="9946" y="143"/>
                  </a:cubicBezTo>
                  <a:cubicBezTo>
                    <a:pt x="9946" y="143"/>
                    <a:pt x="2653" y="1090"/>
                    <a:pt x="1327" y="3931"/>
                  </a:cubicBezTo>
                  <a:cubicBezTo>
                    <a:pt x="1" y="6773"/>
                    <a:pt x="3032" y="10278"/>
                    <a:pt x="5211" y="10751"/>
                  </a:cubicBezTo>
                  <a:cubicBezTo>
                    <a:pt x="6764" y="11089"/>
                    <a:pt x="7933" y="11138"/>
                    <a:pt x="8475" y="11138"/>
                  </a:cubicBezTo>
                  <a:cubicBezTo>
                    <a:pt x="8693" y="11138"/>
                    <a:pt x="8810" y="11130"/>
                    <a:pt x="8810" y="11130"/>
                  </a:cubicBezTo>
                  <a:lnTo>
                    <a:pt x="8810" y="11130"/>
                  </a:lnTo>
                  <a:cubicBezTo>
                    <a:pt x="8810" y="11130"/>
                    <a:pt x="6537" y="13119"/>
                    <a:pt x="7957" y="13592"/>
                  </a:cubicBezTo>
                  <a:cubicBezTo>
                    <a:pt x="9378" y="14066"/>
                    <a:pt x="10042" y="13782"/>
                    <a:pt x="10042" y="14256"/>
                  </a:cubicBezTo>
                  <a:cubicBezTo>
                    <a:pt x="10042" y="14729"/>
                    <a:pt x="8620" y="16244"/>
                    <a:pt x="9852" y="16340"/>
                  </a:cubicBezTo>
                  <a:cubicBezTo>
                    <a:pt x="9879" y="16342"/>
                    <a:pt x="9905" y="16343"/>
                    <a:pt x="9930" y="16343"/>
                  </a:cubicBezTo>
                  <a:cubicBezTo>
                    <a:pt x="10982" y="16343"/>
                    <a:pt x="11394" y="14662"/>
                    <a:pt x="12006" y="14662"/>
                  </a:cubicBezTo>
                  <a:cubicBezTo>
                    <a:pt x="12074" y="14662"/>
                    <a:pt x="12145" y="14683"/>
                    <a:pt x="12220" y="14729"/>
                  </a:cubicBezTo>
                  <a:cubicBezTo>
                    <a:pt x="12977" y="15203"/>
                    <a:pt x="11935" y="17097"/>
                    <a:pt x="12315" y="17193"/>
                  </a:cubicBezTo>
                  <a:cubicBezTo>
                    <a:pt x="12319" y="17194"/>
                    <a:pt x="12324" y="17194"/>
                    <a:pt x="12330" y="17194"/>
                  </a:cubicBezTo>
                  <a:cubicBezTo>
                    <a:pt x="12781" y="17194"/>
                    <a:pt x="16311" y="13450"/>
                    <a:pt x="17808" y="9520"/>
                  </a:cubicBezTo>
                  <a:cubicBezTo>
                    <a:pt x="19324" y="5542"/>
                    <a:pt x="17240" y="3078"/>
                    <a:pt x="15724" y="1752"/>
                  </a:cubicBezTo>
                  <a:cubicBezTo>
                    <a:pt x="14517" y="696"/>
                    <a:pt x="12710" y="1"/>
                    <a:pt x="11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20;p54">
              <a:extLst>
                <a:ext uri="{FF2B5EF4-FFF2-40B4-BE49-F238E27FC236}">
                  <a16:creationId xmlns:a16="http://schemas.microsoft.com/office/drawing/2014/main" id="{C5A6217C-2C71-40AA-AA7E-5E4166C74C7E}"/>
                </a:ext>
              </a:extLst>
            </p:cNvPr>
            <p:cNvSpPr/>
            <p:nvPr/>
          </p:nvSpPr>
          <p:spPr>
            <a:xfrm>
              <a:off x="5358625" y="1509100"/>
              <a:ext cx="472550" cy="445100"/>
            </a:xfrm>
            <a:custGeom>
              <a:avLst/>
              <a:gdLst/>
              <a:ahLst/>
              <a:cxnLst/>
              <a:rect l="l" t="t" r="r" b="b"/>
              <a:pathLst>
                <a:path w="18902" h="17804" extrusionOk="0">
                  <a:moveTo>
                    <a:pt x="10741" y="615"/>
                  </a:moveTo>
                  <a:cubicBezTo>
                    <a:pt x="12224" y="615"/>
                    <a:pt x="13962" y="1248"/>
                    <a:pt x="15154" y="2290"/>
                  </a:cubicBezTo>
                  <a:cubicBezTo>
                    <a:pt x="17590" y="4422"/>
                    <a:pt x="18245" y="6852"/>
                    <a:pt x="17153" y="9718"/>
                  </a:cubicBezTo>
                  <a:cubicBezTo>
                    <a:pt x="15875" y="13072"/>
                    <a:pt x="13205" y="16127"/>
                    <a:pt x="12223" y="16977"/>
                  </a:cubicBezTo>
                  <a:cubicBezTo>
                    <a:pt x="12237" y="16910"/>
                    <a:pt x="12254" y="16845"/>
                    <a:pt x="12267" y="16785"/>
                  </a:cubicBezTo>
                  <a:cubicBezTo>
                    <a:pt x="12429" y="16106"/>
                    <a:pt x="12650" y="15176"/>
                    <a:pt x="12012" y="14777"/>
                  </a:cubicBezTo>
                  <a:cubicBezTo>
                    <a:pt x="11880" y="14694"/>
                    <a:pt x="11755" y="14659"/>
                    <a:pt x="11639" y="14659"/>
                  </a:cubicBezTo>
                  <a:lnTo>
                    <a:pt x="11639" y="14658"/>
                  </a:lnTo>
                  <a:cubicBezTo>
                    <a:pt x="11219" y="14658"/>
                    <a:pt x="10892" y="15111"/>
                    <a:pt x="10639" y="15460"/>
                  </a:cubicBezTo>
                  <a:cubicBezTo>
                    <a:pt x="10268" y="15972"/>
                    <a:pt x="9961" y="16344"/>
                    <a:pt x="9564" y="16344"/>
                  </a:cubicBezTo>
                  <a:cubicBezTo>
                    <a:pt x="9545" y="16344"/>
                    <a:pt x="9525" y="16343"/>
                    <a:pt x="9505" y="16341"/>
                  </a:cubicBezTo>
                  <a:cubicBezTo>
                    <a:pt x="9350" y="16329"/>
                    <a:pt x="9297" y="16291"/>
                    <a:pt x="9293" y="16282"/>
                  </a:cubicBezTo>
                  <a:cubicBezTo>
                    <a:pt x="9222" y="16151"/>
                    <a:pt x="9522" y="15612"/>
                    <a:pt x="9648" y="15382"/>
                  </a:cubicBezTo>
                  <a:cubicBezTo>
                    <a:pt x="9832" y="15050"/>
                    <a:pt x="9977" y="14789"/>
                    <a:pt x="9977" y="14562"/>
                  </a:cubicBezTo>
                  <a:cubicBezTo>
                    <a:pt x="9977" y="14028"/>
                    <a:pt x="9515" y="13967"/>
                    <a:pt x="9068" y="13909"/>
                  </a:cubicBezTo>
                  <a:cubicBezTo>
                    <a:pt x="8734" y="13866"/>
                    <a:pt x="8280" y="13807"/>
                    <a:pt x="7684" y="13609"/>
                  </a:cubicBezTo>
                  <a:cubicBezTo>
                    <a:pt x="7457" y="13533"/>
                    <a:pt x="7438" y="13436"/>
                    <a:pt x="7432" y="13404"/>
                  </a:cubicBezTo>
                  <a:cubicBezTo>
                    <a:pt x="7353" y="13012"/>
                    <a:pt x="8107" y="12136"/>
                    <a:pt x="8641" y="11666"/>
                  </a:cubicBezTo>
                  <a:cubicBezTo>
                    <a:pt x="8740" y="11581"/>
                    <a:pt x="8773" y="11440"/>
                    <a:pt x="8723" y="11319"/>
                  </a:cubicBezTo>
                  <a:cubicBezTo>
                    <a:pt x="8675" y="11204"/>
                    <a:pt x="8574" y="11130"/>
                    <a:pt x="8440" y="11130"/>
                  </a:cubicBezTo>
                  <a:cubicBezTo>
                    <a:pt x="8433" y="11130"/>
                    <a:pt x="8427" y="11131"/>
                    <a:pt x="8420" y="11131"/>
                  </a:cubicBezTo>
                  <a:cubicBezTo>
                    <a:pt x="8416" y="11131"/>
                    <a:pt x="8312" y="11138"/>
                    <a:pt x="8120" y="11138"/>
                  </a:cubicBezTo>
                  <a:cubicBezTo>
                    <a:pt x="7601" y="11138"/>
                    <a:pt x="6442" y="11092"/>
                    <a:pt x="4906" y="10758"/>
                  </a:cubicBezTo>
                  <a:cubicBezTo>
                    <a:pt x="3666" y="10489"/>
                    <a:pt x="2175" y="9164"/>
                    <a:pt x="1437" y="7675"/>
                  </a:cubicBezTo>
                  <a:cubicBezTo>
                    <a:pt x="1026" y="6846"/>
                    <a:pt x="659" y="5600"/>
                    <a:pt x="1235" y="4367"/>
                  </a:cubicBezTo>
                  <a:cubicBezTo>
                    <a:pt x="2475" y="1711"/>
                    <a:pt x="9545" y="762"/>
                    <a:pt x="9616" y="752"/>
                  </a:cubicBezTo>
                  <a:cubicBezTo>
                    <a:pt x="9629" y="751"/>
                    <a:pt x="9643" y="749"/>
                    <a:pt x="9655" y="746"/>
                  </a:cubicBezTo>
                  <a:cubicBezTo>
                    <a:pt x="9991" y="657"/>
                    <a:pt x="10357" y="615"/>
                    <a:pt x="10741" y="615"/>
                  </a:cubicBezTo>
                  <a:close/>
                  <a:moveTo>
                    <a:pt x="10754" y="1"/>
                  </a:moveTo>
                  <a:cubicBezTo>
                    <a:pt x="10321" y="1"/>
                    <a:pt x="9904" y="49"/>
                    <a:pt x="9518" y="149"/>
                  </a:cubicBezTo>
                  <a:cubicBezTo>
                    <a:pt x="9009" y="216"/>
                    <a:pt x="2039" y="1195"/>
                    <a:pt x="680" y="4109"/>
                  </a:cubicBezTo>
                  <a:cubicBezTo>
                    <a:pt x="1" y="5562"/>
                    <a:pt x="418" y="6998"/>
                    <a:pt x="889" y="7946"/>
                  </a:cubicBezTo>
                  <a:cubicBezTo>
                    <a:pt x="1714" y="9612"/>
                    <a:pt x="3349" y="11047"/>
                    <a:pt x="4775" y="11357"/>
                  </a:cubicBezTo>
                  <a:cubicBezTo>
                    <a:pt x="6039" y="11633"/>
                    <a:pt x="7049" y="11719"/>
                    <a:pt x="7691" y="11744"/>
                  </a:cubicBezTo>
                  <a:cubicBezTo>
                    <a:pt x="7239" y="12234"/>
                    <a:pt x="6715" y="12950"/>
                    <a:pt x="6831" y="13526"/>
                  </a:cubicBezTo>
                  <a:cubicBezTo>
                    <a:pt x="6874" y="13743"/>
                    <a:pt x="7025" y="14035"/>
                    <a:pt x="7490" y="14190"/>
                  </a:cubicBezTo>
                  <a:cubicBezTo>
                    <a:pt x="8142" y="14407"/>
                    <a:pt x="8651" y="14473"/>
                    <a:pt x="8988" y="14518"/>
                  </a:cubicBezTo>
                  <a:cubicBezTo>
                    <a:pt x="9133" y="14535"/>
                    <a:pt x="9309" y="14561"/>
                    <a:pt x="9355" y="14561"/>
                  </a:cubicBezTo>
                  <a:cubicBezTo>
                    <a:pt x="9360" y="14561"/>
                    <a:pt x="9363" y="14560"/>
                    <a:pt x="9365" y="14560"/>
                  </a:cubicBezTo>
                  <a:lnTo>
                    <a:pt x="9365" y="14560"/>
                  </a:lnTo>
                  <a:cubicBezTo>
                    <a:pt x="9358" y="14644"/>
                    <a:pt x="9211" y="14910"/>
                    <a:pt x="9113" y="15086"/>
                  </a:cubicBezTo>
                  <a:cubicBezTo>
                    <a:pt x="8837" y="15583"/>
                    <a:pt x="8524" y="16148"/>
                    <a:pt x="8753" y="16574"/>
                  </a:cubicBezTo>
                  <a:cubicBezTo>
                    <a:pt x="8875" y="16798"/>
                    <a:pt x="9111" y="16925"/>
                    <a:pt x="9459" y="16951"/>
                  </a:cubicBezTo>
                  <a:cubicBezTo>
                    <a:pt x="9493" y="16954"/>
                    <a:pt x="9527" y="16955"/>
                    <a:pt x="9560" y="16955"/>
                  </a:cubicBezTo>
                  <a:cubicBezTo>
                    <a:pt x="10313" y="16955"/>
                    <a:pt x="10786" y="16303"/>
                    <a:pt x="11134" y="15820"/>
                  </a:cubicBezTo>
                  <a:cubicBezTo>
                    <a:pt x="11393" y="15464"/>
                    <a:pt x="11540" y="15283"/>
                    <a:pt x="11642" y="15283"/>
                  </a:cubicBezTo>
                  <a:cubicBezTo>
                    <a:pt x="11658" y="15283"/>
                    <a:pt x="11673" y="15287"/>
                    <a:pt x="11688" y="15296"/>
                  </a:cubicBezTo>
                  <a:cubicBezTo>
                    <a:pt x="11954" y="15461"/>
                    <a:pt x="11784" y="16173"/>
                    <a:pt x="11672" y="16643"/>
                  </a:cubicBezTo>
                  <a:cubicBezTo>
                    <a:pt x="11545" y="17178"/>
                    <a:pt x="11424" y="17685"/>
                    <a:pt x="11872" y="17797"/>
                  </a:cubicBezTo>
                  <a:cubicBezTo>
                    <a:pt x="11891" y="17801"/>
                    <a:pt x="11913" y="17803"/>
                    <a:pt x="11934" y="17803"/>
                  </a:cubicBezTo>
                  <a:cubicBezTo>
                    <a:pt x="12913" y="17803"/>
                    <a:pt x="16481" y="13200"/>
                    <a:pt x="17724" y="9936"/>
                  </a:cubicBezTo>
                  <a:cubicBezTo>
                    <a:pt x="18901" y="6846"/>
                    <a:pt x="18171" y="4118"/>
                    <a:pt x="15556" y="1829"/>
                  </a:cubicBezTo>
                  <a:cubicBezTo>
                    <a:pt x="14244" y="682"/>
                    <a:pt x="12386" y="1"/>
                    <a:pt x="10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421;p54">
              <a:extLst>
                <a:ext uri="{FF2B5EF4-FFF2-40B4-BE49-F238E27FC236}">
                  <a16:creationId xmlns:a16="http://schemas.microsoft.com/office/drawing/2014/main" id="{B55C9CF6-FE62-46A7-9F88-59291811D9C5}"/>
                </a:ext>
              </a:extLst>
            </p:cNvPr>
            <p:cNvSpPr/>
            <p:nvPr/>
          </p:nvSpPr>
          <p:spPr>
            <a:xfrm>
              <a:off x="5574375" y="1873175"/>
              <a:ext cx="99475" cy="100225"/>
            </a:xfrm>
            <a:custGeom>
              <a:avLst/>
              <a:gdLst/>
              <a:ahLst/>
              <a:cxnLst/>
              <a:rect l="l" t="t" r="r" b="b"/>
              <a:pathLst>
                <a:path w="3979" h="4009" extrusionOk="0">
                  <a:moveTo>
                    <a:pt x="2862" y="0"/>
                  </a:moveTo>
                  <a:cubicBezTo>
                    <a:pt x="2025" y="0"/>
                    <a:pt x="947" y="2464"/>
                    <a:pt x="947" y="2464"/>
                  </a:cubicBezTo>
                  <a:lnTo>
                    <a:pt x="0" y="3599"/>
                  </a:lnTo>
                  <a:cubicBezTo>
                    <a:pt x="0" y="3599"/>
                    <a:pt x="863" y="4008"/>
                    <a:pt x="1709" y="4008"/>
                  </a:cubicBezTo>
                  <a:cubicBezTo>
                    <a:pt x="2084" y="4008"/>
                    <a:pt x="2456" y="3927"/>
                    <a:pt x="2747" y="3694"/>
                  </a:cubicBezTo>
                  <a:cubicBezTo>
                    <a:pt x="3694" y="2937"/>
                    <a:pt x="3978" y="759"/>
                    <a:pt x="3126" y="95"/>
                  </a:cubicBezTo>
                  <a:cubicBezTo>
                    <a:pt x="3042" y="30"/>
                    <a:pt x="2953" y="0"/>
                    <a:pt x="28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422;p54">
              <a:extLst>
                <a:ext uri="{FF2B5EF4-FFF2-40B4-BE49-F238E27FC236}">
                  <a16:creationId xmlns:a16="http://schemas.microsoft.com/office/drawing/2014/main" id="{D7098D9D-0DFD-4A38-8FCF-B736603BE469}"/>
                </a:ext>
              </a:extLst>
            </p:cNvPr>
            <p:cNvSpPr/>
            <p:nvPr/>
          </p:nvSpPr>
          <p:spPr>
            <a:xfrm>
              <a:off x="5565675" y="1865500"/>
              <a:ext cx="107325" cy="115500"/>
            </a:xfrm>
            <a:custGeom>
              <a:avLst/>
              <a:gdLst/>
              <a:ahLst/>
              <a:cxnLst/>
              <a:rect l="l" t="t" r="r" b="b"/>
              <a:pathLst>
                <a:path w="4293" h="4620" extrusionOk="0">
                  <a:moveTo>
                    <a:pt x="3212" y="0"/>
                  </a:moveTo>
                  <a:cubicBezTo>
                    <a:pt x="3148" y="0"/>
                    <a:pt x="3083" y="9"/>
                    <a:pt x="3017" y="26"/>
                  </a:cubicBezTo>
                  <a:cubicBezTo>
                    <a:pt x="2101" y="257"/>
                    <a:pt x="1188" y="2250"/>
                    <a:pt x="1015" y="2647"/>
                  </a:cubicBezTo>
                  <a:cubicBezTo>
                    <a:pt x="948" y="2802"/>
                    <a:pt x="1017" y="2982"/>
                    <a:pt x="1172" y="3050"/>
                  </a:cubicBezTo>
                  <a:cubicBezTo>
                    <a:pt x="1212" y="3067"/>
                    <a:pt x="1254" y="3076"/>
                    <a:pt x="1295" y="3076"/>
                  </a:cubicBezTo>
                  <a:cubicBezTo>
                    <a:pt x="1413" y="3076"/>
                    <a:pt x="1526" y="3007"/>
                    <a:pt x="1576" y="2892"/>
                  </a:cubicBezTo>
                  <a:cubicBezTo>
                    <a:pt x="1959" y="2018"/>
                    <a:pt x="2704" y="736"/>
                    <a:pt x="3167" y="618"/>
                  </a:cubicBezTo>
                  <a:cubicBezTo>
                    <a:pt x="3183" y="614"/>
                    <a:pt x="3196" y="612"/>
                    <a:pt x="3209" y="612"/>
                  </a:cubicBezTo>
                  <a:cubicBezTo>
                    <a:pt x="3236" y="612"/>
                    <a:pt x="3259" y="622"/>
                    <a:pt x="3286" y="643"/>
                  </a:cubicBezTo>
                  <a:cubicBezTo>
                    <a:pt x="3530" y="832"/>
                    <a:pt x="3673" y="1240"/>
                    <a:pt x="3676" y="1760"/>
                  </a:cubicBezTo>
                  <a:cubicBezTo>
                    <a:pt x="3681" y="2558"/>
                    <a:pt x="3356" y="3400"/>
                    <a:pt x="2904" y="3762"/>
                  </a:cubicBezTo>
                  <a:cubicBezTo>
                    <a:pt x="2680" y="3942"/>
                    <a:pt x="2376" y="4007"/>
                    <a:pt x="2056" y="4007"/>
                  </a:cubicBezTo>
                  <a:cubicBezTo>
                    <a:pt x="1447" y="4007"/>
                    <a:pt x="777" y="3769"/>
                    <a:pt x="479" y="3629"/>
                  </a:cubicBezTo>
                  <a:cubicBezTo>
                    <a:pt x="437" y="3610"/>
                    <a:pt x="393" y="3601"/>
                    <a:pt x="350" y="3601"/>
                  </a:cubicBezTo>
                  <a:cubicBezTo>
                    <a:pt x="235" y="3601"/>
                    <a:pt x="125" y="3665"/>
                    <a:pt x="72" y="3775"/>
                  </a:cubicBezTo>
                  <a:cubicBezTo>
                    <a:pt x="0" y="3928"/>
                    <a:pt x="65" y="4110"/>
                    <a:pt x="217" y="4183"/>
                  </a:cubicBezTo>
                  <a:cubicBezTo>
                    <a:pt x="272" y="4209"/>
                    <a:pt x="1154" y="4619"/>
                    <a:pt x="2055" y="4619"/>
                  </a:cubicBezTo>
                  <a:cubicBezTo>
                    <a:pt x="2492" y="4619"/>
                    <a:pt x="2933" y="4523"/>
                    <a:pt x="3286" y="4240"/>
                  </a:cubicBezTo>
                  <a:cubicBezTo>
                    <a:pt x="3985" y="3681"/>
                    <a:pt x="4293" y="2589"/>
                    <a:pt x="4287" y="1756"/>
                  </a:cubicBezTo>
                  <a:cubicBezTo>
                    <a:pt x="4283" y="1037"/>
                    <a:pt x="4060" y="470"/>
                    <a:pt x="3662" y="160"/>
                  </a:cubicBezTo>
                  <a:cubicBezTo>
                    <a:pt x="3526" y="54"/>
                    <a:pt x="3373" y="0"/>
                    <a:pt x="3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423;p54">
              <a:extLst>
                <a:ext uri="{FF2B5EF4-FFF2-40B4-BE49-F238E27FC236}">
                  <a16:creationId xmlns:a16="http://schemas.microsoft.com/office/drawing/2014/main" id="{E6A2965E-610B-49F8-8D92-C5BF66093D10}"/>
                </a:ext>
              </a:extLst>
            </p:cNvPr>
            <p:cNvSpPr/>
            <p:nvPr/>
          </p:nvSpPr>
          <p:spPr>
            <a:xfrm>
              <a:off x="5387300" y="2105200"/>
              <a:ext cx="75800" cy="113725"/>
            </a:xfrm>
            <a:custGeom>
              <a:avLst/>
              <a:gdLst/>
              <a:ahLst/>
              <a:cxnLst/>
              <a:rect l="l" t="t" r="r" b="b"/>
              <a:pathLst>
                <a:path w="3032" h="4549" extrusionOk="0">
                  <a:moveTo>
                    <a:pt x="3031" y="1"/>
                  </a:moveTo>
                  <a:lnTo>
                    <a:pt x="0" y="1516"/>
                  </a:lnTo>
                  <a:lnTo>
                    <a:pt x="2558" y="4548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424;p54">
              <a:extLst>
                <a:ext uri="{FF2B5EF4-FFF2-40B4-BE49-F238E27FC236}">
                  <a16:creationId xmlns:a16="http://schemas.microsoft.com/office/drawing/2014/main" id="{114422D5-DCAF-4D8F-B3F8-4CD6E0C4A7AC}"/>
                </a:ext>
              </a:extLst>
            </p:cNvPr>
            <p:cNvSpPr/>
            <p:nvPr/>
          </p:nvSpPr>
          <p:spPr>
            <a:xfrm>
              <a:off x="5378425" y="2097550"/>
              <a:ext cx="92750" cy="129025"/>
            </a:xfrm>
            <a:custGeom>
              <a:avLst/>
              <a:gdLst/>
              <a:ahLst/>
              <a:cxnLst/>
              <a:rect l="l" t="t" r="r" b="b"/>
              <a:pathLst>
                <a:path w="3710" h="5161" extrusionOk="0">
                  <a:moveTo>
                    <a:pt x="3386" y="1"/>
                  </a:moveTo>
                  <a:cubicBezTo>
                    <a:pt x="3341" y="1"/>
                    <a:pt x="3295" y="11"/>
                    <a:pt x="3250" y="33"/>
                  </a:cubicBezTo>
                  <a:lnTo>
                    <a:pt x="218" y="1549"/>
                  </a:lnTo>
                  <a:cubicBezTo>
                    <a:pt x="65" y="1623"/>
                    <a:pt x="1" y="1809"/>
                    <a:pt x="77" y="1962"/>
                  </a:cubicBezTo>
                  <a:cubicBezTo>
                    <a:pt x="131" y="2069"/>
                    <a:pt x="239" y="2130"/>
                    <a:pt x="351" y="2130"/>
                  </a:cubicBezTo>
                  <a:cubicBezTo>
                    <a:pt x="398" y="2130"/>
                    <a:pt x="446" y="2119"/>
                    <a:pt x="491" y="2096"/>
                  </a:cubicBezTo>
                  <a:lnTo>
                    <a:pt x="3024" y="831"/>
                  </a:lnTo>
                  <a:lnTo>
                    <a:pt x="2608" y="4822"/>
                  </a:lnTo>
                  <a:cubicBezTo>
                    <a:pt x="2591" y="4991"/>
                    <a:pt x="2713" y="5140"/>
                    <a:pt x="2881" y="5158"/>
                  </a:cubicBezTo>
                  <a:cubicBezTo>
                    <a:pt x="2892" y="5159"/>
                    <a:pt x="2903" y="5160"/>
                    <a:pt x="2913" y="5160"/>
                  </a:cubicBezTo>
                  <a:cubicBezTo>
                    <a:pt x="3070" y="5160"/>
                    <a:pt x="3201" y="5042"/>
                    <a:pt x="3217" y="4885"/>
                  </a:cubicBezTo>
                  <a:lnTo>
                    <a:pt x="3691" y="339"/>
                  </a:lnTo>
                  <a:cubicBezTo>
                    <a:pt x="3710" y="149"/>
                    <a:pt x="3558" y="1"/>
                    <a:pt x="3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425;p54">
              <a:extLst>
                <a:ext uri="{FF2B5EF4-FFF2-40B4-BE49-F238E27FC236}">
                  <a16:creationId xmlns:a16="http://schemas.microsoft.com/office/drawing/2014/main" id="{68357063-2F80-4938-BE91-E42C425BD13D}"/>
                </a:ext>
              </a:extLst>
            </p:cNvPr>
            <p:cNvSpPr/>
            <p:nvPr/>
          </p:nvSpPr>
          <p:spPr>
            <a:xfrm>
              <a:off x="4851350" y="4089525"/>
              <a:ext cx="1146875" cy="870725"/>
            </a:xfrm>
            <a:custGeom>
              <a:avLst/>
              <a:gdLst/>
              <a:ahLst/>
              <a:cxnLst/>
              <a:rect l="l" t="t" r="r" b="b"/>
              <a:pathLst>
                <a:path w="45875" h="34829" extrusionOk="0">
                  <a:moveTo>
                    <a:pt x="44465" y="0"/>
                  </a:moveTo>
                  <a:cubicBezTo>
                    <a:pt x="44465" y="0"/>
                    <a:pt x="38371" y="7489"/>
                    <a:pt x="33188" y="8785"/>
                  </a:cubicBezTo>
                  <a:cubicBezTo>
                    <a:pt x="31245" y="9271"/>
                    <a:pt x="26811" y="9423"/>
                    <a:pt x="22027" y="9423"/>
                  </a:cubicBezTo>
                  <a:cubicBezTo>
                    <a:pt x="14055" y="9423"/>
                    <a:pt x="5113" y="9001"/>
                    <a:pt x="5113" y="9001"/>
                  </a:cubicBezTo>
                  <a:cubicBezTo>
                    <a:pt x="3972" y="16229"/>
                    <a:pt x="820" y="30660"/>
                    <a:pt x="85" y="33999"/>
                  </a:cubicBezTo>
                  <a:cubicBezTo>
                    <a:pt x="1" y="34382"/>
                    <a:pt x="255" y="34756"/>
                    <a:pt x="642" y="34818"/>
                  </a:cubicBezTo>
                  <a:cubicBezTo>
                    <a:pt x="681" y="34825"/>
                    <a:pt x="720" y="34828"/>
                    <a:pt x="758" y="34828"/>
                  </a:cubicBezTo>
                  <a:cubicBezTo>
                    <a:pt x="1049" y="34828"/>
                    <a:pt x="1314" y="34641"/>
                    <a:pt x="1406" y="34357"/>
                  </a:cubicBezTo>
                  <a:cubicBezTo>
                    <a:pt x="2324" y="31504"/>
                    <a:pt x="6432" y="18621"/>
                    <a:pt x="6625" y="16128"/>
                  </a:cubicBezTo>
                  <a:cubicBezTo>
                    <a:pt x="6627" y="16098"/>
                    <a:pt x="6629" y="16069"/>
                    <a:pt x="6632" y="16042"/>
                  </a:cubicBezTo>
                  <a:cubicBezTo>
                    <a:pt x="6822" y="13816"/>
                    <a:pt x="8731" y="12148"/>
                    <a:pt x="10946" y="12148"/>
                  </a:cubicBezTo>
                  <a:cubicBezTo>
                    <a:pt x="11011" y="12148"/>
                    <a:pt x="11075" y="12149"/>
                    <a:pt x="11140" y="12152"/>
                  </a:cubicBezTo>
                  <a:cubicBezTo>
                    <a:pt x="17154" y="12416"/>
                    <a:pt x="30325" y="13040"/>
                    <a:pt x="32972" y="13536"/>
                  </a:cubicBezTo>
                  <a:cubicBezTo>
                    <a:pt x="36427" y="14184"/>
                    <a:pt x="37508" y="15480"/>
                    <a:pt x="37508" y="15480"/>
                  </a:cubicBezTo>
                  <a:lnTo>
                    <a:pt x="43545" y="34009"/>
                  </a:lnTo>
                  <a:cubicBezTo>
                    <a:pt x="43681" y="34429"/>
                    <a:pt x="44055" y="34727"/>
                    <a:pt x="44494" y="34766"/>
                  </a:cubicBezTo>
                  <a:cubicBezTo>
                    <a:pt x="44529" y="34770"/>
                    <a:pt x="44563" y="34771"/>
                    <a:pt x="44597" y="34771"/>
                  </a:cubicBezTo>
                  <a:cubicBezTo>
                    <a:pt x="45331" y="34771"/>
                    <a:pt x="45874" y="34056"/>
                    <a:pt x="45647" y="33339"/>
                  </a:cubicBezTo>
                  <a:cubicBezTo>
                    <a:pt x="44269" y="28955"/>
                    <a:pt x="40491" y="16852"/>
                    <a:pt x="40315" y="15264"/>
                  </a:cubicBezTo>
                  <a:cubicBezTo>
                    <a:pt x="40099" y="13320"/>
                    <a:pt x="45546" y="2592"/>
                    <a:pt x="45546" y="2592"/>
                  </a:cubicBezTo>
                  <a:cubicBezTo>
                    <a:pt x="45760" y="0"/>
                    <a:pt x="44465" y="0"/>
                    <a:pt x="44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426;p54">
              <a:extLst>
                <a:ext uri="{FF2B5EF4-FFF2-40B4-BE49-F238E27FC236}">
                  <a16:creationId xmlns:a16="http://schemas.microsoft.com/office/drawing/2014/main" id="{BB051A86-7108-4FCD-BA84-B0B618F1E488}"/>
                </a:ext>
              </a:extLst>
            </p:cNvPr>
            <p:cNvSpPr/>
            <p:nvPr/>
          </p:nvSpPr>
          <p:spPr>
            <a:xfrm>
              <a:off x="4844500" y="4081875"/>
              <a:ext cx="1158900" cy="886050"/>
            </a:xfrm>
            <a:custGeom>
              <a:avLst/>
              <a:gdLst/>
              <a:ahLst/>
              <a:cxnLst/>
              <a:rect l="l" t="t" r="r" b="b"/>
              <a:pathLst>
                <a:path w="46356" h="35442" extrusionOk="0">
                  <a:moveTo>
                    <a:pt x="44858" y="642"/>
                  </a:moveTo>
                  <a:cubicBezTo>
                    <a:pt x="44970" y="687"/>
                    <a:pt x="45070" y="759"/>
                    <a:pt x="45147" y="851"/>
                  </a:cubicBezTo>
                  <a:cubicBezTo>
                    <a:pt x="45365" y="1101"/>
                    <a:pt x="45606" y="1643"/>
                    <a:pt x="45518" y="2813"/>
                  </a:cubicBezTo>
                  <a:cubicBezTo>
                    <a:pt x="44841" y="4149"/>
                    <a:pt x="40068" y="13655"/>
                    <a:pt x="40284" y="15603"/>
                  </a:cubicBezTo>
                  <a:cubicBezTo>
                    <a:pt x="40460" y="17191"/>
                    <a:pt x="44080" y="28812"/>
                    <a:pt x="45629" y="33735"/>
                  </a:cubicBezTo>
                  <a:cubicBezTo>
                    <a:pt x="45792" y="34253"/>
                    <a:pt x="45401" y="34770"/>
                    <a:pt x="44872" y="34770"/>
                  </a:cubicBezTo>
                  <a:cubicBezTo>
                    <a:pt x="44846" y="34770"/>
                    <a:pt x="44821" y="34769"/>
                    <a:pt x="44795" y="34767"/>
                  </a:cubicBezTo>
                  <a:cubicBezTo>
                    <a:pt x="44478" y="34738"/>
                    <a:pt x="44208" y="34523"/>
                    <a:pt x="44109" y="34219"/>
                  </a:cubicBezTo>
                  <a:lnTo>
                    <a:pt x="38072" y="15690"/>
                  </a:lnTo>
                  <a:cubicBezTo>
                    <a:pt x="38060" y="15653"/>
                    <a:pt x="38041" y="15619"/>
                    <a:pt x="38016" y="15589"/>
                  </a:cubicBezTo>
                  <a:cubicBezTo>
                    <a:pt x="37969" y="15532"/>
                    <a:pt x="36826" y="14202"/>
                    <a:pt x="33303" y="13541"/>
                  </a:cubicBezTo>
                  <a:cubicBezTo>
                    <a:pt x="30611" y="13037"/>
                    <a:pt x="17108" y="12401"/>
                    <a:pt x="11429" y="12151"/>
                  </a:cubicBezTo>
                  <a:cubicBezTo>
                    <a:pt x="11360" y="12149"/>
                    <a:pt x="11291" y="12147"/>
                    <a:pt x="11222" y="12147"/>
                  </a:cubicBezTo>
                  <a:cubicBezTo>
                    <a:pt x="8799" y="12147"/>
                    <a:pt x="6805" y="13940"/>
                    <a:pt x="6601" y="16321"/>
                  </a:cubicBezTo>
                  <a:lnTo>
                    <a:pt x="6594" y="16410"/>
                  </a:lnTo>
                  <a:cubicBezTo>
                    <a:pt x="6403" y="18885"/>
                    <a:pt x="2225" y="31971"/>
                    <a:pt x="1389" y="34568"/>
                  </a:cubicBezTo>
                  <a:cubicBezTo>
                    <a:pt x="1340" y="34726"/>
                    <a:pt x="1195" y="34829"/>
                    <a:pt x="1035" y="34829"/>
                  </a:cubicBezTo>
                  <a:cubicBezTo>
                    <a:pt x="1012" y="34829"/>
                    <a:pt x="990" y="34827"/>
                    <a:pt x="967" y="34823"/>
                  </a:cubicBezTo>
                  <a:cubicBezTo>
                    <a:pt x="863" y="34807"/>
                    <a:pt x="771" y="34747"/>
                    <a:pt x="713" y="34660"/>
                  </a:cubicBezTo>
                  <a:cubicBezTo>
                    <a:pt x="655" y="34575"/>
                    <a:pt x="635" y="34471"/>
                    <a:pt x="658" y="34370"/>
                  </a:cubicBezTo>
                  <a:cubicBezTo>
                    <a:pt x="1543" y="30350"/>
                    <a:pt x="4492" y="16806"/>
                    <a:pt x="5646" y="9626"/>
                  </a:cubicBezTo>
                  <a:cubicBezTo>
                    <a:pt x="7274" y="9699"/>
                    <a:pt x="15139" y="10038"/>
                    <a:pt x="22264" y="10038"/>
                  </a:cubicBezTo>
                  <a:cubicBezTo>
                    <a:pt x="27077" y="10038"/>
                    <a:pt x="31551" y="9883"/>
                    <a:pt x="33535" y="9388"/>
                  </a:cubicBezTo>
                  <a:cubicBezTo>
                    <a:pt x="38420" y="8166"/>
                    <a:pt x="43956" y="1722"/>
                    <a:pt x="44858" y="642"/>
                  </a:cubicBezTo>
                  <a:close/>
                  <a:moveTo>
                    <a:pt x="44739" y="0"/>
                  </a:moveTo>
                  <a:cubicBezTo>
                    <a:pt x="44648" y="0"/>
                    <a:pt x="44560" y="41"/>
                    <a:pt x="44502" y="113"/>
                  </a:cubicBezTo>
                  <a:cubicBezTo>
                    <a:pt x="44443" y="187"/>
                    <a:pt x="38413" y="7538"/>
                    <a:pt x="33388" y="8794"/>
                  </a:cubicBezTo>
                  <a:cubicBezTo>
                    <a:pt x="31479" y="9272"/>
                    <a:pt x="27087" y="9421"/>
                    <a:pt x="22335" y="9421"/>
                  </a:cubicBezTo>
                  <a:cubicBezTo>
                    <a:pt x="14437" y="9421"/>
                    <a:pt x="5544" y="9008"/>
                    <a:pt x="5401" y="9001"/>
                  </a:cubicBezTo>
                  <a:cubicBezTo>
                    <a:pt x="5390" y="9000"/>
                    <a:pt x="5379" y="8999"/>
                    <a:pt x="5368" y="8999"/>
                  </a:cubicBezTo>
                  <a:cubicBezTo>
                    <a:pt x="5223" y="8999"/>
                    <a:pt x="5107" y="9116"/>
                    <a:pt x="5084" y="9259"/>
                  </a:cubicBezTo>
                  <a:cubicBezTo>
                    <a:pt x="3938" y="16530"/>
                    <a:pt x="698" y="31345"/>
                    <a:pt x="61" y="34239"/>
                  </a:cubicBezTo>
                  <a:cubicBezTo>
                    <a:pt x="1" y="34503"/>
                    <a:pt x="53" y="34780"/>
                    <a:pt x="205" y="35004"/>
                  </a:cubicBezTo>
                  <a:cubicBezTo>
                    <a:pt x="391" y="35277"/>
                    <a:pt x="701" y="35441"/>
                    <a:pt x="1033" y="35441"/>
                  </a:cubicBezTo>
                  <a:cubicBezTo>
                    <a:pt x="1034" y="35441"/>
                    <a:pt x="1035" y="35441"/>
                    <a:pt x="1036" y="35441"/>
                  </a:cubicBezTo>
                  <a:cubicBezTo>
                    <a:pt x="1464" y="35441"/>
                    <a:pt x="1842" y="35165"/>
                    <a:pt x="1972" y="34757"/>
                  </a:cubicBezTo>
                  <a:cubicBezTo>
                    <a:pt x="3151" y="31090"/>
                    <a:pt x="7013" y="18937"/>
                    <a:pt x="7205" y="16458"/>
                  </a:cubicBezTo>
                  <a:lnTo>
                    <a:pt x="7211" y="16373"/>
                  </a:lnTo>
                  <a:cubicBezTo>
                    <a:pt x="7387" y="14320"/>
                    <a:pt x="9114" y="12759"/>
                    <a:pt x="11199" y="12759"/>
                  </a:cubicBezTo>
                  <a:cubicBezTo>
                    <a:pt x="11266" y="12759"/>
                    <a:pt x="11334" y="12761"/>
                    <a:pt x="11402" y="12764"/>
                  </a:cubicBezTo>
                  <a:cubicBezTo>
                    <a:pt x="17070" y="13013"/>
                    <a:pt x="30538" y="13646"/>
                    <a:pt x="33191" y="14142"/>
                  </a:cubicBezTo>
                  <a:cubicBezTo>
                    <a:pt x="36142" y="14696"/>
                    <a:pt x="37304" y="15737"/>
                    <a:pt x="37511" y="15944"/>
                  </a:cubicBezTo>
                  <a:lnTo>
                    <a:pt x="43529" y="34409"/>
                  </a:lnTo>
                  <a:cubicBezTo>
                    <a:pt x="43703" y="34945"/>
                    <a:pt x="44180" y="35326"/>
                    <a:pt x="44741" y="35377"/>
                  </a:cubicBezTo>
                  <a:cubicBezTo>
                    <a:pt x="44781" y="35380"/>
                    <a:pt x="44822" y="35382"/>
                    <a:pt x="44862" y="35382"/>
                  </a:cubicBezTo>
                  <a:cubicBezTo>
                    <a:pt x="45292" y="35382"/>
                    <a:pt x="45696" y="35194"/>
                    <a:pt x="45968" y="34858"/>
                  </a:cubicBezTo>
                  <a:cubicBezTo>
                    <a:pt x="46264" y="34491"/>
                    <a:pt x="46356" y="34000"/>
                    <a:pt x="46214" y="33551"/>
                  </a:cubicBezTo>
                  <a:cubicBezTo>
                    <a:pt x="45010" y="29724"/>
                    <a:pt x="41068" y="17113"/>
                    <a:pt x="40893" y="15536"/>
                  </a:cubicBezTo>
                  <a:cubicBezTo>
                    <a:pt x="40725" y="14016"/>
                    <a:pt x="44589" y="5998"/>
                    <a:pt x="46093" y="3036"/>
                  </a:cubicBezTo>
                  <a:cubicBezTo>
                    <a:pt x="46111" y="3000"/>
                    <a:pt x="46121" y="2961"/>
                    <a:pt x="46124" y="2923"/>
                  </a:cubicBezTo>
                  <a:cubicBezTo>
                    <a:pt x="46222" y="1757"/>
                    <a:pt x="46040" y="915"/>
                    <a:pt x="45585" y="421"/>
                  </a:cubicBezTo>
                  <a:cubicBezTo>
                    <a:pt x="45208" y="11"/>
                    <a:pt x="44786" y="0"/>
                    <a:pt x="44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427;p54">
              <a:extLst>
                <a:ext uri="{FF2B5EF4-FFF2-40B4-BE49-F238E27FC236}">
                  <a16:creationId xmlns:a16="http://schemas.microsoft.com/office/drawing/2014/main" id="{9A44E98D-8E55-4640-BE08-F8033180D63B}"/>
                </a:ext>
              </a:extLst>
            </p:cNvPr>
            <p:cNvSpPr/>
            <p:nvPr/>
          </p:nvSpPr>
          <p:spPr>
            <a:xfrm>
              <a:off x="5859350" y="3227275"/>
              <a:ext cx="371100" cy="1006475"/>
            </a:xfrm>
            <a:custGeom>
              <a:avLst/>
              <a:gdLst/>
              <a:ahLst/>
              <a:cxnLst/>
              <a:rect l="l" t="t" r="r" b="b"/>
              <a:pathLst>
                <a:path w="14844" h="40259" extrusionOk="0">
                  <a:moveTo>
                    <a:pt x="7765" y="0"/>
                  </a:moveTo>
                  <a:cubicBezTo>
                    <a:pt x="7421" y="0"/>
                    <a:pt x="7000" y="342"/>
                    <a:pt x="6508" y="1350"/>
                  </a:cubicBezTo>
                  <a:cubicBezTo>
                    <a:pt x="4979" y="4486"/>
                    <a:pt x="317" y="11939"/>
                    <a:pt x="159" y="14094"/>
                  </a:cubicBezTo>
                  <a:cubicBezTo>
                    <a:pt x="0" y="16247"/>
                    <a:pt x="200" y="40081"/>
                    <a:pt x="2568" y="40255"/>
                  </a:cubicBezTo>
                  <a:cubicBezTo>
                    <a:pt x="2604" y="40258"/>
                    <a:pt x="2642" y="40259"/>
                    <a:pt x="2680" y="40259"/>
                  </a:cubicBezTo>
                  <a:cubicBezTo>
                    <a:pt x="5142" y="40259"/>
                    <a:pt x="11651" y="34793"/>
                    <a:pt x="13235" y="30645"/>
                  </a:cubicBezTo>
                  <a:cubicBezTo>
                    <a:pt x="14843" y="26432"/>
                    <a:pt x="8878" y="1524"/>
                    <a:pt x="8878" y="1524"/>
                  </a:cubicBezTo>
                  <a:cubicBezTo>
                    <a:pt x="8878" y="1524"/>
                    <a:pt x="8491" y="0"/>
                    <a:pt x="7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428;p54">
              <a:extLst>
                <a:ext uri="{FF2B5EF4-FFF2-40B4-BE49-F238E27FC236}">
                  <a16:creationId xmlns:a16="http://schemas.microsoft.com/office/drawing/2014/main" id="{06D6D86B-579A-4E5E-A7BD-D338C4E8FE06}"/>
                </a:ext>
              </a:extLst>
            </p:cNvPr>
            <p:cNvSpPr/>
            <p:nvPr/>
          </p:nvSpPr>
          <p:spPr>
            <a:xfrm>
              <a:off x="5853625" y="3219625"/>
              <a:ext cx="384350" cy="1021800"/>
            </a:xfrm>
            <a:custGeom>
              <a:avLst/>
              <a:gdLst/>
              <a:ahLst/>
              <a:cxnLst/>
              <a:rect l="l" t="t" r="r" b="b"/>
              <a:pathLst>
                <a:path w="15374" h="40872" extrusionOk="0">
                  <a:moveTo>
                    <a:pt x="8016" y="612"/>
                  </a:moveTo>
                  <a:cubicBezTo>
                    <a:pt x="8340" y="646"/>
                    <a:pt x="8682" y="1401"/>
                    <a:pt x="8810" y="1903"/>
                  </a:cubicBezTo>
                  <a:cubicBezTo>
                    <a:pt x="8899" y="2275"/>
                    <a:pt x="14731" y="26774"/>
                    <a:pt x="13179" y="30840"/>
                  </a:cubicBezTo>
                  <a:cubicBezTo>
                    <a:pt x="11578" y="35031"/>
                    <a:pt x="5070" y="40258"/>
                    <a:pt x="2910" y="40258"/>
                  </a:cubicBezTo>
                  <a:cubicBezTo>
                    <a:pt x="2879" y="40258"/>
                    <a:pt x="2849" y="40257"/>
                    <a:pt x="2820" y="40255"/>
                  </a:cubicBezTo>
                  <a:cubicBezTo>
                    <a:pt x="2693" y="40246"/>
                    <a:pt x="1557" y="39828"/>
                    <a:pt x="950" y="28206"/>
                  </a:cubicBezTo>
                  <a:cubicBezTo>
                    <a:pt x="628" y="22019"/>
                    <a:pt x="614" y="15511"/>
                    <a:pt x="693" y="14421"/>
                  </a:cubicBezTo>
                  <a:cubicBezTo>
                    <a:pt x="796" y="13018"/>
                    <a:pt x="3042" y="9009"/>
                    <a:pt x="4846" y="5788"/>
                  </a:cubicBezTo>
                  <a:cubicBezTo>
                    <a:pt x="5708" y="4248"/>
                    <a:pt x="6524" y="2792"/>
                    <a:pt x="7013" y="1789"/>
                  </a:cubicBezTo>
                  <a:cubicBezTo>
                    <a:pt x="7535" y="720"/>
                    <a:pt x="7882" y="612"/>
                    <a:pt x="7998" y="612"/>
                  </a:cubicBezTo>
                  <a:cubicBezTo>
                    <a:pt x="8002" y="612"/>
                    <a:pt x="8006" y="613"/>
                    <a:pt x="8010" y="613"/>
                  </a:cubicBezTo>
                  <a:cubicBezTo>
                    <a:pt x="8012" y="613"/>
                    <a:pt x="8014" y="613"/>
                    <a:pt x="8016" y="612"/>
                  </a:cubicBezTo>
                  <a:close/>
                  <a:moveTo>
                    <a:pt x="7995" y="0"/>
                  </a:moveTo>
                  <a:cubicBezTo>
                    <a:pt x="7469" y="0"/>
                    <a:pt x="6962" y="494"/>
                    <a:pt x="6462" y="1522"/>
                  </a:cubicBezTo>
                  <a:cubicBezTo>
                    <a:pt x="5980" y="2510"/>
                    <a:pt x="5169" y="3958"/>
                    <a:pt x="4310" y="5490"/>
                  </a:cubicBezTo>
                  <a:cubicBezTo>
                    <a:pt x="2382" y="8934"/>
                    <a:pt x="196" y="12839"/>
                    <a:pt x="82" y="14376"/>
                  </a:cubicBezTo>
                  <a:cubicBezTo>
                    <a:pt x="1" y="15479"/>
                    <a:pt x="14" y="22028"/>
                    <a:pt x="339" y="28238"/>
                  </a:cubicBezTo>
                  <a:cubicBezTo>
                    <a:pt x="991" y="40736"/>
                    <a:pt x="2241" y="40827"/>
                    <a:pt x="2776" y="40867"/>
                  </a:cubicBezTo>
                  <a:cubicBezTo>
                    <a:pt x="2817" y="40870"/>
                    <a:pt x="2859" y="40871"/>
                    <a:pt x="2902" y="40871"/>
                  </a:cubicBezTo>
                  <a:cubicBezTo>
                    <a:pt x="5540" y="40871"/>
                    <a:pt x="12115" y="35344"/>
                    <a:pt x="13750" y="31060"/>
                  </a:cubicBezTo>
                  <a:cubicBezTo>
                    <a:pt x="15374" y="26807"/>
                    <a:pt x="9647" y="2779"/>
                    <a:pt x="9404" y="1759"/>
                  </a:cubicBezTo>
                  <a:cubicBezTo>
                    <a:pt x="9403" y="1758"/>
                    <a:pt x="9403" y="1756"/>
                    <a:pt x="9403" y="1754"/>
                  </a:cubicBezTo>
                  <a:cubicBezTo>
                    <a:pt x="9333" y="1477"/>
                    <a:pt x="8939" y="93"/>
                    <a:pt x="8077" y="4"/>
                  </a:cubicBezTo>
                  <a:cubicBezTo>
                    <a:pt x="8050" y="2"/>
                    <a:pt x="8022" y="0"/>
                    <a:pt x="7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29;p54">
              <a:extLst>
                <a:ext uri="{FF2B5EF4-FFF2-40B4-BE49-F238E27FC236}">
                  <a16:creationId xmlns:a16="http://schemas.microsoft.com/office/drawing/2014/main" id="{1A95A4F0-33DF-4051-90EF-6CA3483E42AC}"/>
                </a:ext>
              </a:extLst>
            </p:cNvPr>
            <p:cNvSpPr/>
            <p:nvPr/>
          </p:nvSpPr>
          <p:spPr>
            <a:xfrm>
              <a:off x="4912175" y="3628875"/>
              <a:ext cx="957850" cy="772475"/>
            </a:xfrm>
            <a:custGeom>
              <a:avLst/>
              <a:gdLst/>
              <a:ahLst/>
              <a:cxnLst/>
              <a:rect l="l" t="t" r="r" b="b"/>
              <a:pathLst>
                <a:path w="38314" h="30899" extrusionOk="0">
                  <a:moveTo>
                    <a:pt x="6782" y="0"/>
                  </a:moveTo>
                  <a:cubicBezTo>
                    <a:pt x="1199" y="0"/>
                    <a:pt x="957" y="10787"/>
                    <a:pt x="721" y="14442"/>
                  </a:cubicBezTo>
                  <a:cubicBezTo>
                    <a:pt x="652" y="15519"/>
                    <a:pt x="0" y="20748"/>
                    <a:pt x="123" y="24618"/>
                  </a:cubicBezTo>
                  <a:cubicBezTo>
                    <a:pt x="200" y="27046"/>
                    <a:pt x="580" y="28939"/>
                    <a:pt x="1600" y="28939"/>
                  </a:cubicBezTo>
                  <a:cubicBezTo>
                    <a:pt x="3451" y="28939"/>
                    <a:pt x="22736" y="30898"/>
                    <a:pt x="28859" y="30898"/>
                  </a:cubicBezTo>
                  <a:cubicBezTo>
                    <a:pt x="29165" y="30898"/>
                    <a:pt x="29439" y="30893"/>
                    <a:pt x="29675" y="30883"/>
                  </a:cubicBezTo>
                  <a:cubicBezTo>
                    <a:pt x="34643" y="30666"/>
                    <a:pt x="38314" y="28075"/>
                    <a:pt x="38314" y="24404"/>
                  </a:cubicBezTo>
                  <a:cubicBezTo>
                    <a:pt x="38314" y="20732"/>
                    <a:pt x="38098" y="4536"/>
                    <a:pt x="34427" y="2375"/>
                  </a:cubicBezTo>
                  <a:cubicBezTo>
                    <a:pt x="30754" y="216"/>
                    <a:pt x="11318" y="0"/>
                    <a:pt x="6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30;p54">
              <a:extLst>
                <a:ext uri="{FF2B5EF4-FFF2-40B4-BE49-F238E27FC236}">
                  <a16:creationId xmlns:a16="http://schemas.microsoft.com/office/drawing/2014/main" id="{A829782C-EBA9-4201-83F2-6FDF7F3E9BEB}"/>
                </a:ext>
              </a:extLst>
            </p:cNvPr>
            <p:cNvSpPr/>
            <p:nvPr/>
          </p:nvSpPr>
          <p:spPr>
            <a:xfrm>
              <a:off x="4905150" y="3621200"/>
              <a:ext cx="972525" cy="787800"/>
            </a:xfrm>
            <a:custGeom>
              <a:avLst/>
              <a:gdLst/>
              <a:ahLst/>
              <a:cxnLst/>
              <a:rect l="l" t="t" r="r" b="b"/>
              <a:pathLst>
                <a:path w="38901" h="31512" extrusionOk="0">
                  <a:moveTo>
                    <a:pt x="7063" y="613"/>
                  </a:moveTo>
                  <a:cubicBezTo>
                    <a:pt x="15800" y="613"/>
                    <a:pt x="31421" y="1104"/>
                    <a:pt x="34551" y="2946"/>
                  </a:cubicBezTo>
                  <a:cubicBezTo>
                    <a:pt x="37310" y="4569"/>
                    <a:pt x="38289" y="15684"/>
                    <a:pt x="38289" y="24711"/>
                  </a:cubicBezTo>
                  <a:cubicBezTo>
                    <a:pt x="38289" y="28131"/>
                    <a:pt x="34857" y="30669"/>
                    <a:pt x="29943" y="30883"/>
                  </a:cubicBezTo>
                  <a:cubicBezTo>
                    <a:pt x="29709" y="30893"/>
                    <a:pt x="29437" y="30898"/>
                    <a:pt x="29132" y="30898"/>
                  </a:cubicBezTo>
                  <a:cubicBezTo>
                    <a:pt x="25178" y="30898"/>
                    <a:pt x="15594" y="30068"/>
                    <a:pt x="9096" y="29505"/>
                  </a:cubicBezTo>
                  <a:cubicBezTo>
                    <a:pt x="5296" y="29177"/>
                    <a:pt x="2551" y="28939"/>
                    <a:pt x="1881" y="28939"/>
                  </a:cubicBezTo>
                  <a:cubicBezTo>
                    <a:pt x="1568" y="28939"/>
                    <a:pt x="825" y="28547"/>
                    <a:pt x="710" y="24916"/>
                  </a:cubicBezTo>
                  <a:cubicBezTo>
                    <a:pt x="615" y="21889"/>
                    <a:pt x="994" y="18044"/>
                    <a:pt x="1197" y="15978"/>
                  </a:cubicBezTo>
                  <a:cubicBezTo>
                    <a:pt x="1253" y="15421"/>
                    <a:pt x="1293" y="15000"/>
                    <a:pt x="1308" y="14768"/>
                  </a:cubicBezTo>
                  <a:lnTo>
                    <a:pt x="1354" y="13991"/>
                  </a:lnTo>
                  <a:cubicBezTo>
                    <a:pt x="1584" y="9987"/>
                    <a:pt x="2122" y="614"/>
                    <a:pt x="7063" y="613"/>
                  </a:cubicBezTo>
                  <a:close/>
                  <a:moveTo>
                    <a:pt x="7063" y="1"/>
                  </a:moveTo>
                  <a:cubicBezTo>
                    <a:pt x="1544" y="2"/>
                    <a:pt x="982" y="9780"/>
                    <a:pt x="743" y="13955"/>
                  </a:cubicBezTo>
                  <a:lnTo>
                    <a:pt x="697" y="14730"/>
                  </a:lnTo>
                  <a:cubicBezTo>
                    <a:pt x="682" y="14957"/>
                    <a:pt x="641" y="15371"/>
                    <a:pt x="588" y="15918"/>
                  </a:cubicBezTo>
                  <a:cubicBezTo>
                    <a:pt x="383" y="17997"/>
                    <a:pt x="1" y="21869"/>
                    <a:pt x="97" y="24935"/>
                  </a:cubicBezTo>
                  <a:cubicBezTo>
                    <a:pt x="198" y="28085"/>
                    <a:pt x="764" y="29552"/>
                    <a:pt x="1881" y="29552"/>
                  </a:cubicBezTo>
                  <a:cubicBezTo>
                    <a:pt x="2526" y="29552"/>
                    <a:pt x="5401" y="29801"/>
                    <a:pt x="9043" y="30115"/>
                  </a:cubicBezTo>
                  <a:cubicBezTo>
                    <a:pt x="15932" y="30711"/>
                    <a:pt x="25180" y="31511"/>
                    <a:pt x="29132" y="31511"/>
                  </a:cubicBezTo>
                  <a:cubicBezTo>
                    <a:pt x="29446" y="31511"/>
                    <a:pt x="29727" y="31506"/>
                    <a:pt x="29970" y="31496"/>
                  </a:cubicBezTo>
                  <a:cubicBezTo>
                    <a:pt x="35228" y="31266"/>
                    <a:pt x="38900" y="28477"/>
                    <a:pt x="38900" y="24711"/>
                  </a:cubicBezTo>
                  <a:cubicBezTo>
                    <a:pt x="38900" y="20038"/>
                    <a:pt x="38610" y="4623"/>
                    <a:pt x="34863" y="2419"/>
                  </a:cubicBezTo>
                  <a:cubicBezTo>
                    <a:pt x="30868" y="68"/>
                    <a:pt x="9488" y="1"/>
                    <a:pt x="7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31;p54">
              <a:extLst>
                <a:ext uri="{FF2B5EF4-FFF2-40B4-BE49-F238E27FC236}">
                  <a16:creationId xmlns:a16="http://schemas.microsoft.com/office/drawing/2014/main" id="{6AD8AAAB-EE12-4A84-9C84-706911437324}"/>
                </a:ext>
              </a:extLst>
            </p:cNvPr>
            <p:cNvSpPr/>
            <p:nvPr/>
          </p:nvSpPr>
          <p:spPr>
            <a:xfrm>
              <a:off x="4875725" y="3558675"/>
              <a:ext cx="955700" cy="751450"/>
            </a:xfrm>
            <a:custGeom>
              <a:avLst/>
              <a:gdLst/>
              <a:ahLst/>
              <a:cxnLst/>
              <a:rect l="l" t="t" r="r" b="b"/>
              <a:pathLst>
                <a:path w="38228" h="30058" extrusionOk="0">
                  <a:moveTo>
                    <a:pt x="30448" y="1"/>
                  </a:moveTo>
                  <a:cubicBezTo>
                    <a:pt x="27320" y="1"/>
                    <a:pt x="24181" y="1155"/>
                    <a:pt x="23027" y="2310"/>
                  </a:cubicBezTo>
                  <a:cubicBezTo>
                    <a:pt x="20455" y="4880"/>
                    <a:pt x="19338" y="8681"/>
                    <a:pt x="16096" y="13264"/>
                  </a:cubicBezTo>
                  <a:cubicBezTo>
                    <a:pt x="12855" y="17846"/>
                    <a:pt x="0" y="27012"/>
                    <a:pt x="0" y="27012"/>
                  </a:cubicBezTo>
                  <a:cubicBezTo>
                    <a:pt x="0" y="27012"/>
                    <a:pt x="12519" y="29024"/>
                    <a:pt x="18220" y="29806"/>
                  </a:cubicBezTo>
                  <a:cubicBezTo>
                    <a:pt x="19466" y="29977"/>
                    <a:pt x="20626" y="30057"/>
                    <a:pt x="21716" y="30057"/>
                  </a:cubicBezTo>
                  <a:cubicBezTo>
                    <a:pt x="25609" y="30057"/>
                    <a:pt x="28590" y="29032"/>
                    <a:pt x="31297" y="27459"/>
                  </a:cubicBezTo>
                  <a:cubicBezTo>
                    <a:pt x="34762" y="25447"/>
                    <a:pt x="36440" y="18629"/>
                    <a:pt x="36440" y="15163"/>
                  </a:cubicBezTo>
                  <a:cubicBezTo>
                    <a:pt x="36440" y="11699"/>
                    <a:pt x="38227" y="7340"/>
                    <a:pt x="38227" y="7340"/>
                  </a:cubicBezTo>
                  <a:cubicBezTo>
                    <a:pt x="38104" y="1737"/>
                    <a:pt x="34284" y="1"/>
                    <a:pt x="30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32;p54">
              <a:extLst>
                <a:ext uri="{FF2B5EF4-FFF2-40B4-BE49-F238E27FC236}">
                  <a16:creationId xmlns:a16="http://schemas.microsoft.com/office/drawing/2014/main" id="{50FECA5A-BB89-43AE-A430-08955DE4DC51}"/>
                </a:ext>
              </a:extLst>
            </p:cNvPr>
            <p:cNvSpPr/>
            <p:nvPr/>
          </p:nvSpPr>
          <p:spPr>
            <a:xfrm>
              <a:off x="4865700" y="3551175"/>
              <a:ext cx="973400" cy="766650"/>
            </a:xfrm>
            <a:custGeom>
              <a:avLst/>
              <a:gdLst/>
              <a:ahLst/>
              <a:cxnLst/>
              <a:rect l="l" t="t" r="r" b="b"/>
              <a:pathLst>
                <a:path w="38936" h="30666" extrusionOk="0">
                  <a:moveTo>
                    <a:pt x="30877" y="611"/>
                  </a:moveTo>
                  <a:cubicBezTo>
                    <a:pt x="32092" y="611"/>
                    <a:pt x="33305" y="791"/>
                    <a:pt x="34390" y="1226"/>
                  </a:cubicBezTo>
                  <a:cubicBezTo>
                    <a:pt x="36911" y="2239"/>
                    <a:pt x="38234" y="4377"/>
                    <a:pt x="38322" y="7584"/>
                  </a:cubicBezTo>
                  <a:cubicBezTo>
                    <a:pt x="38097" y="8144"/>
                    <a:pt x="36534" y="12159"/>
                    <a:pt x="36534" y="15465"/>
                  </a:cubicBezTo>
                  <a:cubicBezTo>
                    <a:pt x="36534" y="19198"/>
                    <a:pt x="34758" y="25631"/>
                    <a:pt x="31545" y="27495"/>
                  </a:cubicBezTo>
                  <a:cubicBezTo>
                    <a:pt x="28565" y="29225"/>
                    <a:pt x="25559" y="30052"/>
                    <a:pt x="22107" y="30052"/>
                  </a:cubicBezTo>
                  <a:cubicBezTo>
                    <a:pt x="21009" y="30052"/>
                    <a:pt x="19865" y="29969"/>
                    <a:pt x="18663" y="29804"/>
                  </a:cubicBezTo>
                  <a:cubicBezTo>
                    <a:pt x="13824" y="29139"/>
                    <a:pt x="3947" y="27568"/>
                    <a:pt x="1182" y="27127"/>
                  </a:cubicBezTo>
                  <a:cubicBezTo>
                    <a:pt x="3792" y="25236"/>
                    <a:pt x="13879" y="17796"/>
                    <a:pt x="16748" y="13741"/>
                  </a:cubicBezTo>
                  <a:cubicBezTo>
                    <a:pt x="18200" y="11686"/>
                    <a:pt x="19235" y="9778"/>
                    <a:pt x="20147" y="8096"/>
                  </a:cubicBezTo>
                  <a:cubicBezTo>
                    <a:pt x="21276" y="6017"/>
                    <a:pt x="22249" y="4222"/>
                    <a:pt x="23644" y="2827"/>
                  </a:cubicBezTo>
                  <a:cubicBezTo>
                    <a:pt x="24706" y="1764"/>
                    <a:pt x="27798" y="611"/>
                    <a:pt x="30877" y="611"/>
                  </a:cubicBezTo>
                  <a:close/>
                  <a:moveTo>
                    <a:pt x="30851" y="1"/>
                  </a:moveTo>
                  <a:cubicBezTo>
                    <a:pt x="27681" y="1"/>
                    <a:pt x="24464" y="1140"/>
                    <a:pt x="23210" y="2394"/>
                  </a:cubicBezTo>
                  <a:cubicBezTo>
                    <a:pt x="21753" y="3852"/>
                    <a:pt x="20759" y="5683"/>
                    <a:pt x="19609" y="7803"/>
                  </a:cubicBezTo>
                  <a:cubicBezTo>
                    <a:pt x="18705" y="9473"/>
                    <a:pt x="17679" y="11362"/>
                    <a:pt x="16247" y="13387"/>
                  </a:cubicBezTo>
                  <a:cubicBezTo>
                    <a:pt x="13073" y="17876"/>
                    <a:pt x="353" y="26971"/>
                    <a:pt x="224" y="27063"/>
                  </a:cubicBezTo>
                  <a:cubicBezTo>
                    <a:pt x="0" y="27221"/>
                    <a:pt x="82" y="27571"/>
                    <a:pt x="354" y="27615"/>
                  </a:cubicBezTo>
                  <a:cubicBezTo>
                    <a:pt x="479" y="27635"/>
                    <a:pt x="12941" y="29635"/>
                    <a:pt x="18579" y="30410"/>
                  </a:cubicBezTo>
                  <a:cubicBezTo>
                    <a:pt x="19814" y="30580"/>
                    <a:pt x="20988" y="30665"/>
                    <a:pt x="22117" y="30665"/>
                  </a:cubicBezTo>
                  <a:cubicBezTo>
                    <a:pt x="25675" y="30665"/>
                    <a:pt x="28776" y="29811"/>
                    <a:pt x="31852" y="28023"/>
                  </a:cubicBezTo>
                  <a:cubicBezTo>
                    <a:pt x="35548" y="25879"/>
                    <a:pt x="37146" y="18669"/>
                    <a:pt x="37146" y="15465"/>
                  </a:cubicBezTo>
                  <a:cubicBezTo>
                    <a:pt x="37146" y="12100"/>
                    <a:pt x="38894" y="7799"/>
                    <a:pt x="38912" y="7756"/>
                  </a:cubicBezTo>
                  <a:cubicBezTo>
                    <a:pt x="38928" y="7717"/>
                    <a:pt x="38935" y="7676"/>
                    <a:pt x="38934" y="7634"/>
                  </a:cubicBezTo>
                  <a:cubicBezTo>
                    <a:pt x="38839" y="3261"/>
                    <a:pt x="36534" y="1427"/>
                    <a:pt x="34617" y="658"/>
                  </a:cubicBezTo>
                  <a:cubicBezTo>
                    <a:pt x="33465" y="196"/>
                    <a:pt x="32162" y="1"/>
                    <a:pt x="30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33;p54">
              <a:extLst>
                <a:ext uri="{FF2B5EF4-FFF2-40B4-BE49-F238E27FC236}">
                  <a16:creationId xmlns:a16="http://schemas.microsoft.com/office/drawing/2014/main" id="{B1688CB6-CC73-4776-98EF-0AA7E23BA30C}"/>
                </a:ext>
              </a:extLst>
            </p:cNvPr>
            <p:cNvSpPr/>
            <p:nvPr/>
          </p:nvSpPr>
          <p:spPr>
            <a:xfrm>
              <a:off x="2190775" y="1954750"/>
              <a:ext cx="3435550" cy="2655075"/>
            </a:xfrm>
            <a:custGeom>
              <a:avLst/>
              <a:gdLst/>
              <a:ahLst/>
              <a:cxnLst/>
              <a:rect l="l" t="t" r="r" b="b"/>
              <a:pathLst>
                <a:path w="137422" h="106203" extrusionOk="0">
                  <a:moveTo>
                    <a:pt x="68710" y="0"/>
                  </a:moveTo>
                  <a:cubicBezTo>
                    <a:pt x="50488" y="0"/>
                    <a:pt x="33011" y="5595"/>
                    <a:pt x="20126" y="15554"/>
                  </a:cubicBezTo>
                  <a:cubicBezTo>
                    <a:pt x="7240" y="25511"/>
                    <a:pt x="1" y="39018"/>
                    <a:pt x="1" y="53102"/>
                  </a:cubicBezTo>
                  <a:cubicBezTo>
                    <a:pt x="1" y="67185"/>
                    <a:pt x="7240" y="80692"/>
                    <a:pt x="20126" y="90650"/>
                  </a:cubicBezTo>
                  <a:cubicBezTo>
                    <a:pt x="33011" y="100609"/>
                    <a:pt x="50488" y="106203"/>
                    <a:pt x="68712" y="106203"/>
                  </a:cubicBezTo>
                  <a:cubicBezTo>
                    <a:pt x="86934" y="106203"/>
                    <a:pt x="104411" y="100609"/>
                    <a:pt x="117296" y="90650"/>
                  </a:cubicBezTo>
                  <a:cubicBezTo>
                    <a:pt x="130182" y="80692"/>
                    <a:pt x="137421" y="67185"/>
                    <a:pt x="137421" y="53102"/>
                  </a:cubicBezTo>
                  <a:cubicBezTo>
                    <a:pt x="137421" y="39018"/>
                    <a:pt x="130182" y="25511"/>
                    <a:pt x="117296" y="15554"/>
                  </a:cubicBezTo>
                  <a:cubicBezTo>
                    <a:pt x="104411" y="5595"/>
                    <a:pt x="86934" y="0"/>
                    <a:pt x="68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34;p54">
              <a:extLst>
                <a:ext uri="{FF2B5EF4-FFF2-40B4-BE49-F238E27FC236}">
                  <a16:creationId xmlns:a16="http://schemas.microsoft.com/office/drawing/2014/main" id="{EDB43300-81D2-4859-9B25-40D89B240DCA}"/>
                </a:ext>
              </a:extLst>
            </p:cNvPr>
            <p:cNvSpPr/>
            <p:nvPr/>
          </p:nvSpPr>
          <p:spPr>
            <a:xfrm>
              <a:off x="2183100" y="1947100"/>
              <a:ext cx="3450900" cy="2670400"/>
            </a:xfrm>
            <a:custGeom>
              <a:avLst/>
              <a:gdLst/>
              <a:ahLst/>
              <a:cxnLst/>
              <a:rect l="l" t="t" r="r" b="b"/>
              <a:pathLst>
                <a:path w="138036" h="106816" extrusionOk="0">
                  <a:moveTo>
                    <a:pt x="69019" y="612"/>
                  </a:moveTo>
                  <a:cubicBezTo>
                    <a:pt x="106736" y="612"/>
                    <a:pt x="137424" y="24295"/>
                    <a:pt x="137424" y="53408"/>
                  </a:cubicBezTo>
                  <a:cubicBezTo>
                    <a:pt x="137424" y="82520"/>
                    <a:pt x="106737" y="106203"/>
                    <a:pt x="69019" y="106203"/>
                  </a:cubicBezTo>
                  <a:cubicBezTo>
                    <a:pt x="31299" y="106203"/>
                    <a:pt x="614" y="82519"/>
                    <a:pt x="614" y="53408"/>
                  </a:cubicBezTo>
                  <a:cubicBezTo>
                    <a:pt x="614" y="24296"/>
                    <a:pt x="31300" y="612"/>
                    <a:pt x="69019" y="612"/>
                  </a:cubicBezTo>
                  <a:close/>
                  <a:moveTo>
                    <a:pt x="69019" y="1"/>
                  </a:moveTo>
                  <a:cubicBezTo>
                    <a:pt x="30962" y="1"/>
                    <a:pt x="1" y="23959"/>
                    <a:pt x="1" y="53408"/>
                  </a:cubicBezTo>
                  <a:cubicBezTo>
                    <a:pt x="1" y="82857"/>
                    <a:pt x="30962" y="106816"/>
                    <a:pt x="69019" y="106816"/>
                  </a:cubicBezTo>
                  <a:cubicBezTo>
                    <a:pt x="107074" y="106816"/>
                    <a:pt x="138035" y="82857"/>
                    <a:pt x="138035" y="53408"/>
                  </a:cubicBezTo>
                  <a:cubicBezTo>
                    <a:pt x="138035" y="23959"/>
                    <a:pt x="107074" y="1"/>
                    <a:pt x="69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35;p54">
              <a:extLst>
                <a:ext uri="{FF2B5EF4-FFF2-40B4-BE49-F238E27FC236}">
                  <a16:creationId xmlns:a16="http://schemas.microsoft.com/office/drawing/2014/main" id="{8F689968-F011-429C-8887-E543235142F7}"/>
                </a:ext>
              </a:extLst>
            </p:cNvPr>
            <p:cNvSpPr/>
            <p:nvPr/>
          </p:nvSpPr>
          <p:spPr>
            <a:xfrm>
              <a:off x="2190775" y="1914975"/>
              <a:ext cx="3435550" cy="2655125"/>
            </a:xfrm>
            <a:custGeom>
              <a:avLst/>
              <a:gdLst/>
              <a:ahLst/>
              <a:cxnLst/>
              <a:rect l="l" t="t" r="r" b="b"/>
              <a:pathLst>
                <a:path w="137422" h="106205" extrusionOk="0">
                  <a:moveTo>
                    <a:pt x="68710" y="1"/>
                  </a:moveTo>
                  <a:cubicBezTo>
                    <a:pt x="50488" y="1"/>
                    <a:pt x="33011" y="5596"/>
                    <a:pt x="20126" y="15554"/>
                  </a:cubicBezTo>
                  <a:cubicBezTo>
                    <a:pt x="7240" y="25513"/>
                    <a:pt x="1" y="39019"/>
                    <a:pt x="1" y="53102"/>
                  </a:cubicBezTo>
                  <a:cubicBezTo>
                    <a:pt x="1" y="67186"/>
                    <a:pt x="7240" y="80692"/>
                    <a:pt x="20126" y="90651"/>
                  </a:cubicBezTo>
                  <a:cubicBezTo>
                    <a:pt x="33011" y="100609"/>
                    <a:pt x="50488" y="106204"/>
                    <a:pt x="68712" y="106204"/>
                  </a:cubicBezTo>
                  <a:cubicBezTo>
                    <a:pt x="86934" y="106204"/>
                    <a:pt x="104411" y="100609"/>
                    <a:pt x="117296" y="90651"/>
                  </a:cubicBezTo>
                  <a:cubicBezTo>
                    <a:pt x="130182" y="80692"/>
                    <a:pt x="137421" y="67186"/>
                    <a:pt x="137421" y="53102"/>
                  </a:cubicBezTo>
                  <a:cubicBezTo>
                    <a:pt x="137421" y="39019"/>
                    <a:pt x="130182" y="25513"/>
                    <a:pt x="117296" y="15554"/>
                  </a:cubicBezTo>
                  <a:cubicBezTo>
                    <a:pt x="104411" y="5596"/>
                    <a:pt x="86934" y="1"/>
                    <a:pt x="687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436;p54">
              <a:extLst>
                <a:ext uri="{FF2B5EF4-FFF2-40B4-BE49-F238E27FC236}">
                  <a16:creationId xmlns:a16="http://schemas.microsoft.com/office/drawing/2014/main" id="{2BEED8C5-1B8C-470C-AAE2-54A97557C640}"/>
                </a:ext>
              </a:extLst>
            </p:cNvPr>
            <p:cNvSpPr/>
            <p:nvPr/>
          </p:nvSpPr>
          <p:spPr>
            <a:xfrm>
              <a:off x="2183100" y="1907300"/>
              <a:ext cx="3450900" cy="2670425"/>
            </a:xfrm>
            <a:custGeom>
              <a:avLst/>
              <a:gdLst/>
              <a:ahLst/>
              <a:cxnLst/>
              <a:rect l="l" t="t" r="r" b="b"/>
              <a:pathLst>
                <a:path w="138036" h="106817" extrusionOk="0">
                  <a:moveTo>
                    <a:pt x="69019" y="613"/>
                  </a:moveTo>
                  <a:cubicBezTo>
                    <a:pt x="106736" y="613"/>
                    <a:pt x="137424" y="24298"/>
                    <a:pt x="137424" y="53409"/>
                  </a:cubicBezTo>
                  <a:cubicBezTo>
                    <a:pt x="137424" y="82521"/>
                    <a:pt x="106737" y="106204"/>
                    <a:pt x="69019" y="106204"/>
                  </a:cubicBezTo>
                  <a:cubicBezTo>
                    <a:pt x="31299" y="106204"/>
                    <a:pt x="614" y="82521"/>
                    <a:pt x="614" y="53409"/>
                  </a:cubicBezTo>
                  <a:cubicBezTo>
                    <a:pt x="614" y="24298"/>
                    <a:pt x="31300" y="613"/>
                    <a:pt x="69019" y="613"/>
                  </a:cubicBezTo>
                  <a:close/>
                  <a:moveTo>
                    <a:pt x="69019" y="1"/>
                  </a:moveTo>
                  <a:cubicBezTo>
                    <a:pt x="30962" y="1"/>
                    <a:pt x="1" y="23961"/>
                    <a:pt x="1" y="53410"/>
                  </a:cubicBezTo>
                  <a:cubicBezTo>
                    <a:pt x="1" y="82858"/>
                    <a:pt x="30962" y="106817"/>
                    <a:pt x="69019" y="106817"/>
                  </a:cubicBezTo>
                  <a:cubicBezTo>
                    <a:pt x="107074" y="106817"/>
                    <a:pt x="138035" y="82859"/>
                    <a:pt x="138035" y="53410"/>
                  </a:cubicBezTo>
                  <a:cubicBezTo>
                    <a:pt x="138035" y="23960"/>
                    <a:pt x="107074" y="1"/>
                    <a:pt x="69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437;p54">
              <a:extLst>
                <a:ext uri="{FF2B5EF4-FFF2-40B4-BE49-F238E27FC236}">
                  <a16:creationId xmlns:a16="http://schemas.microsoft.com/office/drawing/2014/main" id="{6BEDE6B2-CE96-428E-A8F1-525A9FF41ADD}"/>
                </a:ext>
              </a:extLst>
            </p:cNvPr>
            <p:cNvSpPr/>
            <p:nvPr/>
          </p:nvSpPr>
          <p:spPr>
            <a:xfrm>
              <a:off x="4369050" y="2427275"/>
              <a:ext cx="608600" cy="516250"/>
            </a:xfrm>
            <a:custGeom>
              <a:avLst/>
              <a:gdLst/>
              <a:ahLst/>
              <a:cxnLst/>
              <a:rect l="l" t="t" r="r" b="b"/>
              <a:pathLst>
                <a:path w="24344" h="20650" extrusionOk="0">
                  <a:moveTo>
                    <a:pt x="15629" y="0"/>
                  </a:moveTo>
                  <a:lnTo>
                    <a:pt x="1" y="9852"/>
                  </a:lnTo>
                  <a:lnTo>
                    <a:pt x="8904" y="20649"/>
                  </a:lnTo>
                  <a:lnTo>
                    <a:pt x="24344" y="9567"/>
                  </a:lnTo>
                  <a:lnTo>
                    <a:pt x="156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438;p54">
              <a:extLst>
                <a:ext uri="{FF2B5EF4-FFF2-40B4-BE49-F238E27FC236}">
                  <a16:creationId xmlns:a16="http://schemas.microsoft.com/office/drawing/2014/main" id="{2AFA5536-D130-4E4A-8FC6-E59863E7AC85}"/>
                </a:ext>
              </a:extLst>
            </p:cNvPr>
            <p:cNvSpPr/>
            <p:nvPr/>
          </p:nvSpPr>
          <p:spPr>
            <a:xfrm>
              <a:off x="4360200" y="2419650"/>
              <a:ext cx="626175" cy="531500"/>
            </a:xfrm>
            <a:custGeom>
              <a:avLst/>
              <a:gdLst/>
              <a:ahLst/>
              <a:cxnLst/>
              <a:rect l="l" t="t" r="r" b="b"/>
              <a:pathLst>
                <a:path w="25047" h="21260" extrusionOk="0">
                  <a:moveTo>
                    <a:pt x="15930" y="702"/>
                  </a:moveTo>
                  <a:lnTo>
                    <a:pt x="24240" y="9824"/>
                  </a:lnTo>
                  <a:lnTo>
                    <a:pt x="9312" y="20540"/>
                  </a:lnTo>
                  <a:lnTo>
                    <a:pt x="812" y="10230"/>
                  </a:lnTo>
                  <a:lnTo>
                    <a:pt x="15930" y="702"/>
                  </a:lnTo>
                  <a:close/>
                  <a:moveTo>
                    <a:pt x="15984" y="0"/>
                  </a:moveTo>
                  <a:cubicBezTo>
                    <a:pt x="15927" y="0"/>
                    <a:pt x="15871" y="16"/>
                    <a:pt x="15820" y="47"/>
                  </a:cubicBezTo>
                  <a:lnTo>
                    <a:pt x="192" y="9897"/>
                  </a:lnTo>
                  <a:cubicBezTo>
                    <a:pt x="35" y="9995"/>
                    <a:pt x="0" y="10209"/>
                    <a:pt x="119" y="10352"/>
                  </a:cubicBezTo>
                  <a:lnTo>
                    <a:pt x="9023" y="21149"/>
                  </a:lnTo>
                  <a:cubicBezTo>
                    <a:pt x="9081" y="21219"/>
                    <a:pt x="9167" y="21260"/>
                    <a:pt x="9258" y="21260"/>
                  </a:cubicBezTo>
                  <a:cubicBezTo>
                    <a:pt x="9260" y="21260"/>
                    <a:pt x="9261" y="21260"/>
                    <a:pt x="9263" y="21260"/>
                  </a:cubicBezTo>
                  <a:cubicBezTo>
                    <a:pt x="9325" y="21260"/>
                    <a:pt x="9387" y="21240"/>
                    <a:pt x="9437" y="21203"/>
                  </a:cubicBezTo>
                  <a:lnTo>
                    <a:pt x="24876" y="10121"/>
                  </a:lnTo>
                  <a:cubicBezTo>
                    <a:pt x="25025" y="10014"/>
                    <a:pt x="25047" y="9802"/>
                    <a:pt x="24925" y="9666"/>
                  </a:cubicBezTo>
                  <a:lnTo>
                    <a:pt x="16210" y="99"/>
                  </a:lnTo>
                  <a:cubicBezTo>
                    <a:pt x="16151" y="34"/>
                    <a:pt x="16068" y="0"/>
                    <a:pt x="15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439;p54">
              <a:extLst>
                <a:ext uri="{FF2B5EF4-FFF2-40B4-BE49-F238E27FC236}">
                  <a16:creationId xmlns:a16="http://schemas.microsoft.com/office/drawing/2014/main" id="{F3A64C11-3060-40B0-B5D1-7D5BC6C3327E}"/>
                </a:ext>
              </a:extLst>
            </p:cNvPr>
            <p:cNvSpPr/>
            <p:nvPr/>
          </p:nvSpPr>
          <p:spPr>
            <a:xfrm>
              <a:off x="3224600" y="2447925"/>
              <a:ext cx="682450" cy="570375"/>
            </a:xfrm>
            <a:custGeom>
              <a:avLst/>
              <a:gdLst/>
              <a:ahLst/>
              <a:cxnLst/>
              <a:rect l="l" t="t" r="r" b="b"/>
              <a:pathLst>
                <a:path w="27298" h="22815" extrusionOk="0">
                  <a:moveTo>
                    <a:pt x="14260" y="1"/>
                  </a:moveTo>
                  <a:lnTo>
                    <a:pt x="1" y="7333"/>
                  </a:lnTo>
                  <a:lnTo>
                    <a:pt x="12631" y="22814"/>
                  </a:lnTo>
                  <a:lnTo>
                    <a:pt x="27298" y="13037"/>
                  </a:lnTo>
                  <a:lnTo>
                    <a:pt x="142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440;p54">
              <a:extLst>
                <a:ext uri="{FF2B5EF4-FFF2-40B4-BE49-F238E27FC236}">
                  <a16:creationId xmlns:a16="http://schemas.microsoft.com/office/drawing/2014/main" id="{A99D6BF9-E213-4691-9E48-6E1B21A85C33}"/>
                </a:ext>
              </a:extLst>
            </p:cNvPr>
            <p:cNvSpPr/>
            <p:nvPr/>
          </p:nvSpPr>
          <p:spPr>
            <a:xfrm>
              <a:off x="3215600" y="2440250"/>
              <a:ext cx="700250" cy="585675"/>
            </a:xfrm>
            <a:custGeom>
              <a:avLst/>
              <a:gdLst/>
              <a:ahLst/>
              <a:cxnLst/>
              <a:rect l="l" t="t" r="r" b="b"/>
              <a:pathLst>
                <a:path w="28010" h="23427" extrusionOk="0">
                  <a:moveTo>
                    <a:pt x="14562" y="682"/>
                  </a:moveTo>
                  <a:lnTo>
                    <a:pt x="27176" y="13296"/>
                  </a:lnTo>
                  <a:lnTo>
                    <a:pt x="13052" y="22712"/>
                  </a:lnTo>
                  <a:lnTo>
                    <a:pt x="837" y="7740"/>
                  </a:lnTo>
                  <a:lnTo>
                    <a:pt x="14562" y="682"/>
                  </a:lnTo>
                  <a:close/>
                  <a:moveTo>
                    <a:pt x="14620" y="1"/>
                  </a:moveTo>
                  <a:cubicBezTo>
                    <a:pt x="14573" y="1"/>
                    <a:pt x="14525" y="12"/>
                    <a:pt x="14481" y="35"/>
                  </a:cubicBezTo>
                  <a:lnTo>
                    <a:pt x="221" y="7369"/>
                  </a:lnTo>
                  <a:cubicBezTo>
                    <a:pt x="49" y="7457"/>
                    <a:pt x="1" y="7683"/>
                    <a:pt x="124" y="7834"/>
                  </a:cubicBezTo>
                  <a:lnTo>
                    <a:pt x="12754" y="23315"/>
                  </a:lnTo>
                  <a:cubicBezTo>
                    <a:pt x="12811" y="23385"/>
                    <a:pt x="12897" y="23427"/>
                    <a:pt x="12987" y="23427"/>
                  </a:cubicBezTo>
                  <a:cubicBezTo>
                    <a:pt x="12988" y="23427"/>
                    <a:pt x="12990" y="23427"/>
                    <a:pt x="12991" y="23427"/>
                  </a:cubicBezTo>
                  <a:cubicBezTo>
                    <a:pt x="13052" y="23427"/>
                    <a:pt x="13110" y="23409"/>
                    <a:pt x="13160" y="23375"/>
                  </a:cubicBezTo>
                  <a:lnTo>
                    <a:pt x="27827" y="13598"/>
                  </a:lnTo>
                  <a:cubicBezTo>
                    <a:pt x="27988" y="13491"/>
                    <a:pt x="28010" y="13263"/>
                    <a:pt x="27874" y="13127"/>
                  </a:cubicBezTo>
                  <a:lnTo>
                    <a:pt x="14836" y="91"/>
                  </a:lnTo>
                  <a:cubicBezTo>
                    <a:pt x="14777" y="32"/>
                    <a:pt x="14699" y="1"/>
                    <a:pt x="14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441;p54">
              <a:extLst>
                <a:ext uri="{FF2B5EF4-FFF2-40B4-BE49-F238E27FC236}">
                  <a16:creationId xmlns:a16="http://schemas.microsoft.com/office/drawing/2014/main" id="{F235DC9B-0DEA-4767-B6B5-929843646EC5}"/>
                </a:ext>
              </a:extLst>
            </p:cNvPr>
            <p:cNvSpPr/>
            <p:nvPr/>
          </p:nvSpPr>
          <p:spPr>
            <a:xfrm>
              <a:off x="3765325" y="2835600"/>
              <a:ext cx="682425" cy="570375"/>
            </a:xfrm>
            <a:custGeom>
              <a:avLst/>
              <a:gdLst/>
              <a:ahLst/>
              <a:cxnLst/>
              <a:rect l="l" t="t" r="r" b="b"/>
              <a:pathLst>
                <a:path w="27297" h="22815" extrusionOk="0">
                  <a:moveTo>
                    <a:pt x="14259" y="0"/>
                  </a:moveTo>
                  <a:lnTo>
                    <a:pt x="0" y="7334"/>
                  </a:lnTo>
                  <a:lnTo>
                    <a:pt x="12630" y="22815"/>
                  </a:lnTo>
                  <a:lnTo>
                    <a:pt x="27297" y="13037"/>
                  </a:lnTo>
                  <a:lnTo>
                    <a:pt x="142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442;p54">
              <a:extLst>
                <a:ext uri="{FF2B5EF4-FFF2-40B4-BE49-F238E27FC236}">
                  <a16:creationId xmlns:a16="http://schemas.microsoft.com/office/drawing/2014/main" id="{EC4A0D5D-6E5A-4855-92DD-AAAFA4E16DE6}"/>
                </a:ext>
              </a:extLst>
            </p:cNvPr>
            <p:cNvSpPr/>
            <p:nvPr/>
          </p:nvSpPr>
          <p:spPr>
            <a:xfrm>
              <a:off x="3756325" y="2827950"/>
              <a:ext cx="700250" cy="585700"/>
            </a:xfrm>
            <a:custGeom>
              <a:avLst/>
              <a:gdLst/>
              <a:ahLst/>
              <a:cxnLst/>
              <a:rect l="l" t="t" r="r" b="b"/>
              <a:pathLst>
                <a:path w="28010" h="23428" extrusionOk="0">
                  <a:moveTo>
                    <a:pt x="14561" y="681"/>
                  </a:moveTo>
                  <a:lnTo>
                    <a:pt x="27176" y="13295"/>
                  </a:lnTo>
                  <a:lnTo>
                    <a:pt x="13052" y="22711"/>
                  </a:lnTo>
                  <a:lnTo>
                    <a:pt x="837" y="7738"/>
                  </a:lnTo>
                  <a:lnTo>
                    <a:pt x="14561" y="681"/>
                  </a:lnTo>
                  <a:close/>
                  <a:moveTo>
                    <a:pt x="14619" y="0"/>
                  </a:moveTo>
                  <a:cubicBezTo>
                    <a:pt x="14572" y="0"/>
                    <a:pt x="14524" y="11"/>
                    <a:pt x="14480" y="34"/>
                  </a:cubicBezTo>
                  <a:lnTo>
                    <a:pt x="221" y="7368"/>
                  </a:lnTo>
                  <a:cubicBezTo>
                    <a:pt x="48" y="7457"/>
                    <a:pt x="0" y="7683"/>
                    <a:pt x="124" y="7834"/>
                  </a:cubicBezTo>
                  <a:lnTo>
                    <a:pt x="12753" y="23315"/>
                  </a:lnTo>
                  <a:cubicBezTo>
                    <a:pt x="12810" y="23386"/>
                    <a:pt x="12898" y="23428"/>
                    <a:pt x="12990" y="23428"/>
                  </a:cubicBezTo>
                  <a:cubicBezTo>
                    <a:pt x="13051" y="23427"/>
                    <a:pt x="13110" y="23409"/>
                    <a:pt x="13159" y="23376"/>
                  </a:cubicBezTo>
                  <a:lnTo>
                    <a:pt x="27826" y="13597"/>
                  </a:lnTo>
                  <a:cubicBezTo>
                    <a:pt x="27987" y="13490"/>
                    <a:pt x="28009" y="13263"/>
                    <a:pt x="27873" y="13127"/>
                  </a:cubicBezTo>
                  <a:lnTo>
                    <a:pt x="14835" y="89"/>
                  </a:lnTo>
                  <a:cubicBezTo>
                    <a:pt x="14777" y="31"/>
                    <a:pt x="14699" y="0"/>
                    <a:pt x="14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443;p54">
              <a:extLst>
                <a:ext uri="{FF2B5EF4-FFF2-40B4-BE49-F238E27FC236}">
                  <a16:creationId xmlns:a16="http://schemas.microsoft.com/office/drawing/2014/main" id="{0532F2AC-C833-4829-9265-8944AB5B3D4F}"/>
                </a:ext>
              </a:extLst>
            </p:cNvPr>
            <p:cNvSpPr/>
            <p:nvPr/>
          </p:nvSpPr>
          <p:spPr>
            <a:xfrm>
              <a:off x="3697975" y="2863625"/>
              <a:ext cx="644700" cy="553250"/>
            </a:xfrm>
            <a:custGeom>
              <a:avLst/>
              <a:gdLst/>
              <a:ahLst/>
              <a:cxnLst/>
              <a:rect l="l" t="t" r="r" b="b"/>
              <a:pathLst>
                <a:path w="25788" h="22130" extrusionOk="0">
                  <a:moveTo>
                    <a:pt x="15363" y="0"/>
                  </a:moveTo>
                  <a:lnTo>
                    <a:pt x="0" y="4594"/>
                  </a:lnTo>
                  <a:lnTo>
                    <a:pt x="9577" y="22129"/>
                  </a:lnTo>
                  <a:lnTo>
                    <a:pt x="25788" y="15208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444;p54">
              <a:extLst>
                <a:ext uri="{FF2B5EF4-FFF2-40B4-BE49-F238E27FC236}">
                  <a16:creationId xmlns:a16="http://schemas.microsoft.com/office/drawing/2014/main" id="{25C01B42-3781-446E-AA94-BDC99B3836F5}"/>
                </a:ext>
              </a:extLst>
            </p:cNvPr>
            <p:cNvSpPr/>
            <p:nvPr/>
          </p:nvSpPr>
          <p:spPr>
            <a:xfrm>
              <a:off x="3688925" y="2856000"/>
              <a:ext cx="662800" cy="568550"/>
            </a:xfrm>
            <a:custGeom>
              <a:avLst/>
              <a:gdLst/>
              <a:ahLst/>
              <a:cxnLst/>
              <a:rect l="l" t="t" r="r" b="b"/>
              <a:pathLst>
                <a:path w="26512" h="22742" extrusionOk="0">
                  <a:moveTo>
                    <a:pt x="15598" y="663"/>
                  </a:moveTo>
                  <a:lnTo>
                    <a:pt x="25686" y="15378"/>
                  </a:lnTo>
                  <a:lnTo>
                    <a:pt x="10074" y="22044"/>
                  </a:lnTo>
                  <a:lnTo>
                    <a:pt x="812" y="5084"/>
                  </a:lnTo>
                  <a:lnTo>
                    <a:pt x="15598" y="663"/>
                  </a:lnTo>
                  <a:close/>
                  <a:moveTo>
                    <a:pt x="15724" y="0"/>
                  </a:moveTo>
                  <a:cubicBezTo>
                    <a:pt x="15695" y="0"/>
                    <a:pt x="15665" y="4"/>
                    <a:pt x="15636" y="13"/>
                  </a:cubicBezTo>
                  <a:lnTo>
                    <a:pt x="275" y="4607"/>
                  </a:lnTo>
                  <a:cubicBezTo>
                    <a:pt x="88" y="4662"/>
                    <a:pt x="1" y="4876"/>
                    <a:pt x="94" y="5047"/>
                  </a:cubicBezTo>
                  <a:lnTo>
                    <a:pt x="9670" y="22582"/>
                  </a:lnTo>
                  <a:cubicBezTo>
                    <a:pt x="9724" y="22679"/>
                    <a:pt x="9827" y="22740"/>
                    <a:pt x="9939" y="22741"/>
                  </a:cubicBezTo>
                  <a:cubicBezTo>
                    <a:pt x="9980" y="22741"/>
                    <a:pt x="10021" y="22732"/>
                    <a:pt x="10060" y="22716"/>
                  </a:cubicBezTo>
                  <a:lnTo>
                    <a:pt x="26270" y="15794"/>
                  </a:lnTo>
                  <a:cubicBezTo>
                    <a:pt x="26448" y="15718"/>
                    <a:pt x="26511" y="15499"/>
                    <a:pt x="26401" y="15339"/>
                  </a:cubicBezTo>
                  <a:lnTo>
                    <a:pt x="15976" y="133"/>
                  </a:lnTo>
                  <a:cubicBezTo>
                    <a:pt x="15918" y="48"/>
                    <a:pt x="15823" y="0"/>
                    <a:pt x="15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445;p54">
              <a:extLst>
                <a:ext uri="{FF2B5EF4-FFF2-40B4-BE49-F238E27FC236}">
                  <a16:creationId xmlns:a16="http://schemas.microsoft.com/office/drawing/2014/main" id="{F52B212C-0C51-4BDF-9F68-7B7FF2841963}"/>
                </a:ext>
              </a:extLst>
            </p:cNvPr>
            <p:cNvSpPr/>
            <p:nvPr/>
          </p:nvSpPr>
          <p:spPr>
            <a:xfrm>
              <a:off x="3532750" y="2215900"/>
              <a:ext cx="160375" cy="51225"/>
            </a:xfrm>
            <a:custGeom>
              <a:avLst/>
              <a:gdLst/>
              <a:ahLst/>
              <a:cxnLst/>
              <a:rect l="l" t="t" r="r" b="b"/>
              <a:pathLst>
                <a:path w="6415" h="2049" extrusionOk="0">
                  <a:moveTo>
                    <a:pt x="5981" y="1"/>
                  </a:moveTo>
                  <a:cubicBezTo>
                    <a:pt x="5202" y="1"/>
                    <a:pt x="3644" y="585"/>
                    <a:pt x="3644" y="585"/>
                  </a:cubicBezTo>
                  <a:cubicBezTo>
                    <a:pt x="3644" y="585"/>
                    <a:pt x="3367" y="557"/>
                    <a:pt x="2969" y="557"/>
                  </a:cubicBezTo>
                  <a:cubicBezTo>
                    <a:pt x="2371" y="557"/>
                    <a:pt x="1498" y="619"/>
                    <a:pt x="874" y="931"/>
                  </a:cubicBezTo>
                  <a:cubicBezTo>
                    <a:pt x="1" y="1368"/>
                    <a:pt x="2798" y="2049"/>
                    <a:pt x="4431" y="2049"/>
                  </a:cubicBezTo>
                  <a:cubicBezTo>
                    <a:pt x="4741" y="2049"/>
                    <a:pt x="5009" y="2025"/>
                    <a:pt x="5202" y="1969"/>
                  </a:cubicBezTo>
                  <a:cubicBezTo>
                    <a:pt x="6414" y="1624"/>
                    <a:pt x="6414" y="931"/>
                    <a:pt x="6414" y="239"/>
                  </a:cubicBezTo>
                  <a:cubicBezTo>
                    <a:pt x="6414" y="66"/>
                    <a:pt x="6241" y="1"/>
                    <a:pt x="5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446;p54">
              <a:extLst>
                <a:ext uri="{FF2B5EF4-FFF2-40B4-BE49-F238E27FC236}">
                  <a16:creationId xmlns:a16="http://schemas.microsoft.com/office/drawing/2014/main" id="{3C44548E-7387-4BB0-9036-5302C2EB20BC}"/>
                </a:ext>
              </a:extLst>
            </p:cNvPr>
            <p:cNvSpPr/>
            <p:nvPr/>
          </p:nvSpPr>
          <p:spPr>
            <a:xfrm>
              <a:off x="3540350" y="2208425"/>
              <a:ext cx="160500" cy="66150"/>
            </a:xfrm>
            <a:custGeom>
              <a:avLst/>
              <a:gdLst/>
              <a:ahLst/>
              <a:cxnLst/>
              <a:rect l="l" t="t" r="r" b="b"/>
              <a:pathLst>
                <a:path w="6420" h="2646" extrusionOk="0">
                  <a:moveTo>
                    <a:pt x="5687" y="601"/>
                  </a:moveTo>
                  <a:cubicBezTo>
                    <a:pt x="5733" y="601"/>
                    <a:pt x="5773" y="605"/>
                    <a:pt x="5804" y="611"/>
                  </a:cubicBezTo>
                  <a:cubicBezTo>
                    <a:pt x="5803" y="1244"/>
                    <a:pt x="5768" y="1702"/>
                    <a:pt x="4815" y="1975"/>
                  </a:cubicBezTo>
                  <a:cubicBezTo>
                    <a:pt x="4634" y="2027"/>
                    <a:pt x="4389" y="2049"/>
                    <a:pt x="4109" y="2049"/>
                  </a:cubicBezTo>
                  <a:cubicBezTo>
                    <a:pt x="3025" y="2049"/>
                    <a:pt x="1407" y="1713"/>
                    <a:pt x="855" y="1437"/>
                  </a:cubicBezTo>
                  <a:lnTo>
                    <a:pt x="854" y="1437"/>
                  </a:lnTo>
                  <a:cubicBezTo>
                    <a:pt x="1410" y="1211"/>
                    <a:pt x="2143" y="1163"/>
                    <a:pt x="2662" y="1163"/>
                  </a:cubicBezTo>
                  <a:cubicBezTo>
                    <a:pt x="3038" y="1163"/>
                    <a:pt x="3303" y="1188"/>
                    <a:pt x="3310" y="1188"/>
                  </a:cubicBezTo>
                  <a:cubicBezTo>
                    <a:pt x="3319" y="1189"/>
                    <a:pt x="3329" y="1190"/>
                    <a:pt x="3338" y="1190"/>
                  </a:cubicBezTo>
                  <a:cubicBezTo>
                    <a:pt x="3375" y="1190"/>
                    <a:pt x="3413" y="1183"/>
                    <a:pt x="3448" y="1170"/>
                  </a:cubicBezTo>
                  <a:cubicBezTo>
                    <a:pt x="4347" y="834"/>
                    <a:pt x="5283" y="601"/>
                    <a:pt x="5687" y="601"/>
                  </a:cubicBezTo>
                  <a:close/>
                  <a:moveTo>
                    <a:pt x="5664" y="0"/>
                  </a:moveTo>
                  <a:cubicBezTo>
                    <a:pt x="4949" y="0"/>
                    <a:pt x="3867" y="362"/>
                    <a:pt x="3299" y="573"/>
                  </a:cubicBezTo>
                  <a:cubicBezTo>
                    <a:pt x="3187" y="565"/>
                    <a:pt x="2957" y="550"/>
                    <a:pt x="2665" y="550"/>
                  </a:cubicBezTo>
                  <a:cubicBezTo>
                    <a:pt x="2035" y="550"/>
                    <a:pt x="1111" y="618"/>
                    <a:pt x="433" y="957"/>
                  </a:cubicBezTo>
                  <a:cubicBezTo>
                    <a:pt x="1" y="1173"/>
                    <a:pt x="104" y="1505"/>
                    <a:pt x="128" y="1569"/>
                  </a:cubicBezTo>
                  <a:cubicBezTo>
                    <a:pt x="368" y="2187"/>
                    <a:pt x="2714" y="2646"/>
                    <a:pt x="4150" y="2646"/>
                  </a:cubicBezTo>
                  <a:cubicBezTo>
                    <a:pt x="4493" y="2646"/>
                    <a:pt x="4784" y="2621"/>
                    <a:pt x="4982" y="2564"/>
                  </a:cubicBezTo>
                  <a:cubicBezTo>
                    <a:pt x="6417" y="2153"/>
                    <a:pt x="6417" y="1258"/>
                    <a:pt x="6417" y="538"/>
                  </a:cubicBezTo>
                  <a:cubicBezTo>
                    <a:pt x="6419" y="372"/>
                    <a:pt x="6338" y="216"/>
                    <a:pt x="6200" y="122"/>
                  </a:cubicBezTo>
                  <a:cubicBezTo>
                    <a:pt x="6075" y="36"/>
                    <a:pt x="5888" y="0"/>
                    <a:pt x="5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447;p54">
              <a:extLst>
                <a:ext uri="{FF2B5EF4-FFF2-40B4-BE49-F238E27FC236}">
                  <a16:creationId xmlns:a16="http://schemas.microsoft.com/office/drawing/2014/main" id="{EC5D7504-929C-4DD4-A47C-70E84C16006E}"/>
                </a:ext>
              </a:extLst>
            </p:cNvPr>
            <p:cNvSpPr/>
            <p:nvPr/>
          </p:nvSpPr>
          <p:spPr>
            <a:xfrm>
              <a:off x="2970550" y="1486750"/>
              <a:ext cx="740725" cy="865250"/>
            </a:xfrm>
            <a:custGeom>
              <a:avLst/>
              <a:gdLst/>
              <a:ahLst/>
              <a:cxnLst/>
              <a:rect l="l" t="t" r="r" b="b"/>
              <a:pathLst>
                <a:path w="29629" h="34610" extrusionOk="0">
                  <a:moveTo>
                    <a:pt x="10793" y="0"/>
                  </a:moveTo>
                  <a:cubicBezTo>
                    <a:pt x="10793" y="0"/>
                    <a:pt x="7195" y="1270"/>
                    <a:pt x="5397" y="3492"/>
                  </a:cubicBezTo>
                  <a:cubicBezTo>
                    <a:pt x="3598" y="5714"/>
                    <a:pt x="2752" y="11534"/>
                    <a:pt x="2328" y="14073"/>
                  </a:cubicBezTo>
                  <a:cubicBezTo>
                    <a:pt x="1905" y="16613"/>
                    <a:pt x="0" y="26242"/>
                    <a:pt x="1058" y="27405"/>
                  </a:cubicBezTo>
                  <a:cubicBezTo>
                    <a:pt x="2117" y="28569"/>
                    <a:pt x="13439" y="32485"/>
                    <a:pt x="15661" y="33119"/>
                  </a:cubicBezTo>
                  <a:cubicBezTo>
                    <a:pt x="17769" y="33721"/>
                    <a:pt x="20257" y="34610"/>
                    <a:pt x="21772" y="34610"/>
                  </a:cubicBezTo>
                  <a:cubicBezTo>
                    <a:pt x="21854" y="34610"/>
                    <a:pt x="21933" y="34607"/>
                    <a:pt x="22010" y="34601"/>
                  </a:cubicBezTo>
                  <a:cubicBezTo>
                    <a:pt x="23491" y="34495"/>
                    <a:pt x="24973" y="33437"/>
                    <a:pt x="24973" y="33437"/>
                  </a:cubicBezTo>
                  <a:cubicBezTo>
                    <a:pt x="24973" y="33437"/>
                    <a:pt x="27512" y="34601"/>
                    <a:pt x="28148" y="34601"/>
                  </a:cubicBezTo>
                  <a:cubicBezTo>
                    <a:pt x="28782" y="34601"/>
                    <a:pt x="29629" y="33437"/>
                    <a:pt x="28888" y="32273"/>
                  </a:cubicBezTo>
                  <a:cubicBezTo>
                    <a:pt x="28147" y="31109"/>
                    <a:pt x="26084" y="29404"/>
                    <a:pt x="24921" y="29404"/>
                  </a:cubicBezTo>
                  <a:cubicBezTo>
                    <a:pt x="23756" y="29404"/>
                    <a:pt x="19471" y="30051"/>
                    <a:pt x="19471" y="30051"/>
                  </a:cubicBezTo>
                  <a:cubicBezTo>
                    <a:pt x="19471" y="30051"/>
                    <a:pt x="12169" y="26347"/>
                    <a:pt x="10053" y="24866"/>
                  </a:cubicBezTo>
                  <a:cubicBezTo>
                    <a:pt x="7936" y="23384"/>
                    <a:pt x="6350" y="21691"/>
                    <a:pt x="6350" y="21691"/>
                  </a:cubicBezTo>
                  <a:lnTo>
                    <a:pt x="10688" y="8148"/>
                  </a:lnTo>
                  <a:lnTo>
                    <a:pt x="1079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448;p54">
              <a:extLst>
                <a:ext uri="{FF2B5EF4-FFF2-40B4-BE49-F238E27FC236}">
                  <a16:creationId xmlns:a16="http://schemas.microsoft.com/office/drawing/2014/main" id="{97884E94-B1BF-4D72-978E-952F2EE7598C}"/>
                </a:ext>
              </a:extLst>
            </p:cNvPr>
            <p:cNvSpPr/>
            <p:nvPr/>
          </p:nvSpPr>
          <p:spPr>
            <a:xfrm>
              <a:off x="2970150" y="1479125"/>
              <a:ext cx="740175" cy="880500"/>
            </a:xfrm>
            <a:custGeom>
              <a:avLst/>
              <a:gdLst/>
              <a:ahLst/>
              <a:cxnLst/>
              <a:rect l="l" t="t" r="r" b="b"/>
              <a:pathLst>
                <a:path w="29607" h="35220" extrusionOk="0">
                  <a:moveTo>
                    <a:pt x="10803" y="1"/>
                  </a:moveTo>
                  <a:cubicBezTo>
                    <a:pt x="10771" y="1"/>
                    <a:pt x="10739" y="6"/>
                    <a:pt x="10707" y="16"/>
                  </a:cubicBezTo>
                  <a:cubicBezTo>
                    <a:pt x="10557" y="69"/>
                    <a:pt x="7007" y="1341"/>
                    <a:pt x="5175" y="3605"/>
                  </a:cubicBezTo>
                  <a:cubicBezTo>
                    <a:pt x="3449" y="5737"/>
                    <a:pt x="2595" y="10955"/>
                    <a:pt x="2135" y="13759"/>
                  </a:cubicBezTo>
                  <a:lnTo>
                    <a:pt x="2042" y="14328"/>
                  </a:lnTo>
                  <a:cubicBezTo>
                    <a:pt x="1987" y="14660"/>
                    <a:pt x="1906" y="15114"/>
                    <a:pt x="1810" y="15653"/>
                  </a:cubicBezTo>
                  <a:cubicBezTo>
                    <a:pt x="620" y="22341"/>
                    <a:pt x="1" y="26985"/>
                    <a:pt x="848" y="27916"/>
                  </a:cubicBezTo>
                  <a:cubicBezTo>
                    <a:pt x="1991" y="29175"/>
                    <a:pt x="13466" y="33112"/>
                    <a:pt x="15593" y="33719"/>
                  </a:cubicBezTo>
                  <a:cubicBezTo>
                    <a:pt x="16061" y="33853"/>
                    <a:pt x="16548" y="34001"/>
                    <a:pt x="17038" y="34150"/>
                  </a:cubicBezTo>
                  <a:cubicBezTo>
                    <a:pt x="18773" y="34677"/>
                    <a:pt x="20563" y="35220"/>
                    <a:pt x="21790" y="35220"/>
                  </a:cubicBezTo>
                  <a:cubicBezTo>
                    <a:pt x="21879" y="35220"/>
                    <a:pt x="21965" y="35218"/>
                    <a:pt x="22047" y="35211"/>
                  </a:cubicBezTo>
                  <a:cubicBezTo>
                    <a:pt x="23335" y="35119"/>
                    <a:pt x="24592" y="34368"/>
                    <a:pt x="25017" y="34091"/>
                  </a:cubicBezTo>
                  <a:cubicBezTo>
                    <a:pt x="25676" y="34389"/>
                    <a:pt x="27553" y="35212"/>
                    <a:pt x="28161" y="35212"/>
                  </a:cubicBezTo>
                  <a:cubicBezTo>
                    <a:pt x="28571" y="35212"/>
                    <a:pt x="29003" y="34906"/>
                    <a:pt x="29264" y="34432"/>
                  </a:cubicBezTo>
                  <a:cubicBezTo>
                    <a:pt x="29606" y="33809"/>
                    <a:pt x="29568" y="33053"/>
                    <a:pt x="29161" y="32414"/>
                  </a:cubicBezTo>
                  <a:cubicBezTo>
                    <a:pt x="28407" y="31230"/>
                    <a:pt x="26254" y="29404"/>
                    <a:pt x="24936" y="29404"/>
                  </a:cubicBezTo>
                  <a:cubicBezTo>
                    <a:pt x="23847" y="29404"/>
                    <a:pt x="20198" y="29940"/>
                    <a:pt x="19536" y="30039"/>
                  </a:cubicBezTo>
                  <a:cubicBezTo>
                    <a:pt x="18706" y="29616"/>
                    <a:pt x="12194" y="26286"/>
                    <a:pt x="10243" y="24921"/>
                  </a:cubicBezTo>
                  <a:cubicBezTo>
                    <a:pt x="8513" y="23708"/>
                    <a:pt x="7124" y="22335"/>
                    <a:pt x="6713" y="21916"/>
                  </a:cubicBezTo>
                  <a:lnTo>
                    <a:pt x="10994" y="8546"/>
                  </a:lnTo>
                  <a:cubicBezTo>
                    <a:pt x="11043" y="8386"/>
                    <a:pt x="10953" y="8218"/>
                    <a:pt x="10795" y="8167"/>
                  </a:cubicBezTo>
                  <a:cubicBezTo>
                    <a:pt x="10764" y="8157"/>
                    <a:pt x="10732" y="8152"/>
                    <a:pt x="10701" y="8152"/>
                  </a:cubicBezTo>
                  <a:cubicBezTo>
                    <a:pt x="10573" y="8152"/>
                    <a:pt x="10455" y="8232"/>
                    <a:pt x="10412" y="8360"/>
                  </a:cubicBezTo>
                  <a:lnTo>
                    <a:pt x="6074" y="21903"/>
                  </a:lnTo>
                  <a:cubicBezTo>
                    <a:pt x="6039" y="22010"/>
                    <a:pt x="6066" y="22125"/>
                    <a:pt x="6141" y="22206"/>
                  </a:cubicBezTo>
                  <a:cubicBezTo>
                    <a:pt x="6208" y="22277"/>
                    <a:pt x="7775" y="23940"/>
                    <a:pt x="9893" y="25423"/>
                  </a:cubicBezTo>
                  <a:cubicBezTo>
                    <a:pt x="12002" y="26899"/>
                    <a:pt x="19049" y="30478"/>
                    <a:pt x="19347" y="30629"/>
                  </a:cubicBezTo>
                  <a:cubicBezTo>
                    <a:pt x="19392" y="30651"/>
                    <a:pt x="19441" y="30662"/>
                    <a:pt x="19490" y="30662"/>
                  </a:cubicBezTo>
                  <a:cubicBezTo>
                    <a:pt x="19504" y="30662"/>
                    <a:pt x="19518" y="30661"/>
                    <a:pt x="19532" y="30659"/>
                  </a:cubicBezTo>
                  <a:cubicBezTo>
                    <a:pt x="19574" y="30653"/>
                    <a:pt x="23808" y="30016"/>
                    <a:pt x="24936" y="30016"/>
                  </a:cubicBezTo>
                  <a:cubicBezTo>
                    <a:pt x="25934" y="30016"/>
                    <a:pt x="27903" y="31577"/>
                    <a:pt x="28644" y="32743"/>
                  </a:cubicBezTo>
                  <a:cubicBezTo>
                    <a:pt x="29055" y="33388"/>
                    <a:pt x="28839" y="33934"/>
                    <a:pt x="28726" y="34138"/>
                  </a:cubicBezTo>
                  <a:cubicBezTo>
                    <a:pt x="28560" y="34441"/>
                    <a:pt x="28317" y="34600"/>
                    <a:pt x="28163" y="34600"/>
                  </a:cubicBezTo>
                  <a:cubicBezTo>
                    <a:pt x="27749" y="34600"/>
                    <a:pt x="26074" y="33903"/>
                    <a:pt x="25116" y="33464"/>
                  </a:cubicBezTo>
                  <a:cubicBezTo>
                    <a:pt x="25076" y="33445"/>
                    <a:pt x="25032" y="33436"/>
                    <a:pt x="24989" y="33436"/>
                  </a:cubicBezTo>
                  <a:cubicBezTo>
                    <a:pt x="24926" y="33436"/>
                    <a:pt x="24863" y="33456"/>
                    <a:pt x="24810" y="33493"/>
                  </a:cubicBezTo>
                  <a:cubicBezTo>
                    <a:pt x="24796" y="33503"/>
                    <a:pt x="23384" y="34502"/>
                    <a:pt x="22003" y="34601"/>
                  </a:cubicBezTo>
                  <a:cubicBezTo>
                    <a:pt x="21934" y="34606"/>
                    <a:pt x="21862" y="34608"/>
                    <a:pt x="21787" y="34608"/>
                  </a:cubicBezTo>
                  <a:cubicBezTo>
                    <a:pt x="20660" y="34608"/>
                    <a:pt x="18911" y="34079"/>
                    <a:pt x="17217" y="33564"/>
                  </a:cubicBezTo>
                  <a:cubicBezTo>
                    <a:pt x="16723" y="33414"/>
                    <a:pt x="16232" y="33265"/>
                    <a:pt x="15761" y="33131"/>
                  </a:cubicBezTo>
                  <a:cubicBezTo>
                    <a:pt x="13436" y="32466"/>
                    <a:pt x="2266" y="28568"/>
                    <a:pt x="1301" y="27504"/>
                  </a:cubicBezTo>
                  <a:cubicBezTo>
                    <a:pt x="483" y="26605"/>
                    <a:pt x="1885" y="18726"/>
                    <a:pt x="2412" y="15761"/>
                  </a:cubicBezTo>
                  <a:cubicBezTo>
                    <a:pt x="2510" y="15218"/>
                    <a:pt x="2591" y="14763"/>
                    <a:pt x="2646" y="14428"/>
                  </a:cubicBezTo>
                  <a:lnTo>
                    <a:pt x="2740" y="13858"/>
                  </a:lnTo>
                  <a:cubicBezTo>
                    <a:pt x="3190" y="11110"/>
                    <a:pt x="4026" y="5996"/>
                    <a:pt x="5650" y="3990"/>
                  </a:cubicBezTo>
                  <a:cubicBezTo>
                    <a:pt x="7373" y="1863"/>
                    <a:pt x="10876" y="606"/>
                    <a:pt x="10911" y="594"/>
                  </a:cubicBezTo>
                  <a:cubicBezTo>
                    <a:pt x="11067" y="536"/>
                    <a:pt x="11147" y="363"/>
                    <a:pt x="11092" y="205"/>
                  </a:cubicBezTo>
                  <a:cubicBezTo>
                    <a:pt x="11047" y="80"/>
                    <a:pt x="10930" y="1"/>
                    <a:pt x="10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449;p54">
              <a:extLst>
                <a:ext uri="{FF2B5EF4-FFF2-40B4-BE49-F238E27FC236}">
                  <a16:creationId xmlns:a16="http://schemas.microsoft.com/office/drawing/2014/main" id="{8B26A1F7-38DB-4593-A101-6BA9BF5FD1D3}"/>
                </a:ext>
              </a:extLst>
            </p:cNvPr>
            <p:cNvSpPr/>
            <p:nvPr/>
          </p:nvSpPr>
          <p:spPr>
            <a:xfrm>
              <a:off x="3353725" y="2212850"/>
              <a:ext cx="357550" cy="139150"/>
            </a:xfrm>
            <a:custGeom>
              <a:avLst/>
              <a:gdLst/>
              <a:ahLst/>
              <a:cxnLst/>
              <a:rect l="l" t="t" r="r" b="b"/>
              <a:pathLst>
                <a:path w="14302" h="5566" extrusionOk="0">
                  <a:moveTo>
                    <a:pt x="2187" y="1"/>
                  </a:moveTo>
                  <a:cubicBezTo>
                    <a:pt x="1417" y="587"/>
                    <a:pt x="514" y="1459"/>
                    <a:pt x="228" y="2489"/>
                  </a:cubicBezTo>
                  <a:cubicBezTo>
                    <a:pt x="67" y="3068"/>
                    <a:pt x="10" y="3560"/>
                    <a:pt x="0" y="3977"/>
                  </a:cubicBezTo>
                  <a:cubicBezTo>
                    <a:pt x="126" y="4014"/>
                    <a:pt x="240" y="4049"/>
                    <a:pt x="334" y="4075"/>
                  </a:cubicBezTo>
                  <a:cubicBezTo>
                    <a:pt x="2442" y="4678"/>
                    <a:pt x="4930" y="5566"/>
                    <a:pt x="6445" y="5566"/>
                  </a:cubicBezTo>
                  <a:cubicBezTo>
                    <a:pt x="6527" y="5566"/>
                    <a:pt x="6606" y="5563"/>
                    <a:pt x="6683" y="5557"/>
                  </a:cubicBezTo>
                  <a:cubicBezTo>
                    <a:pt x="8164" y="5452"/>
                    <a:pt x="9646" y="4393"/>
                    <a:pt x="9646" y="4393"/>
                  </a:cubicBezTo>
                  <a:cubicBezTo>
                    <a:pt x="9646" y="4393"/>
                    <a:pt x="12186" y="5557"/>
                    <a:pt x="12821" y="5557"/>
                  </a:cubicBezTo>
                  <a:cubicBezTo>
                    <a:pt x="13455" y="5557"/>
                    <a:pt x="14302" y="4393"/>
                    <a:pt x="13561" y="3230"/>
                  </a:cubicBezTo>
                  <a:cubicBezTo>
                    <a:pt x="12820" y="2066"/>
                    <a:pt x="10757" y="361"/>
                    <a:pt x="9593" y="361"/>
                  </a:cubicBezTo>
                  <a:cubicBezTo>
                    <a:pt x="8429" y="361"/>
                    <a:pt x="4144" y="1008"/>
                    <a:pt x="4144" y="1008"/>
                  </a:cubicBezTo>
                  <a:cubicBezTo>
                    <a:pt x="4144" y="1008"/>
                    <a:pt x="3338" y="599"/>
                    <a:pt x="2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450;p54">
              <a:extLst>
                <a:ext uri="{FF2B5EF4-FFF2-40B4-BE49-F238E27FC236}">
                  <a16:creationId xmlns:a16="http://schemas.microsoft.com/office/drawing/2014/main" id="{10EE1D09-26BD-45E5-AD12-AF783F847E95}"/>
                </a:ext>
              </a:extLst>
            </p:cNvPr>
            <p:cNvSpPr/>
            <p:nvPr/>
          </p:nvSpPr>
          <p:spPr>
            <a:xfrm>
              <a:off x="3346000" y="2205200"/>
              <a:ext cx="364350" cy="154425"/>
            </a:xfrm>
            <a:custGeom>
              <a:avLst/>
              <a:gdLst/>
              <a:ahLst/>
              <a:cxnLst/>
              <a:rect l="l" t="t" r="r" b="b"/>
              <a:pathLst>
                <a:path w="14574" h="6177" extrusionOk="0">
                  <a:moveTo>
                    <a:pt x="2529" y="668"/>
                  </a:moveTo>
                  <a:cubicBezTo>
                    <a:pt x="3587" y="1217"/>
                    <a:pt x="4313" y="1586"/>
                    <a:pt x="4313" y="1586"/>
                  </a:cubicBezTo>
                  <a:cubicBezTo>
                    <a:pt x="4358" y="1608"/>
                    <a:pt x="4407" y="1619"/>
                    <a:pt x="4456" y="1619"/>
                  </a:cubicBezTo>
                  <a:cubicBezTo>
                    <a:pt x="4470" y="1619"/>
                    <a:pt x="4484" y="1618"/>
                    <a:pt x="4498" y="1616"/>
                  </a:cubicBezTo>
                  <a:cubicBezTo>
                    <a:pt x="4540" y="1610"/>
                    <a:pt x="8774" y="973"/>
                    <a:pt x="9902" y="973"/>
                  </a:cubicBezTo>
                  <a:cubicBezTo>
                    <a:pt x="10900" y="973"/>
                    <a:pt x="12869" y="2535"/>
                    <a:pt x="13610" y="3700"/>
                  </a:cubicBezTo>
                  <a:cubicBezTo>
                    <a:pt x="14021" y="4346"/>
                    <a:pt x="13805" y="4891"/>
                    <a:pt x="13692" y="5095"/>
                  </a:cubicBezTo>
                  <a:cubicBezTo>
                    <a:pt x="13526" y="5398"/>
                    <a:pt x="13283" y="5557"/>
                    <a:pt x="13129" y="5557"/>
                  </a:cubicBezTo>
                  <a:cubicBezTo>
                    <a:pt x="12715" y="5557"/>
                    <a:pt x="11040" y="4860"/>
                    <a:pt x="10082" y="4421"/>
                  </a:cubicBezTo>
                  <a:cubicBezTo>
                    <a:pt x="10042" y="4402"/>
                    <a:pt x="9998" y="4393"/>
                    <a:pt x="9955" y="4393"/>
                  </a:cubicBezTo>
                  <a:cubicBezTo>
                    <a:pt x="9892" y="4393"/>
                    <a:pt x="9829" y="4413"/>
                    <a:pt x="9776" y="4450"/>
                  </a:cubicBezTo>
                  <a:cubicBezTo>
                    <a:pt x="9762" y="4460"/>
                    <a:pt x="8350" y="5459"/>
                    <a:pt x="6969" y="5558"/>
                  </a:cubicBezTo>
                  <a:cubicBezTo>
                    <a:pt x="6900" y="5563"/>
                    <a:pt x="6828" y="5565"/>
                    <a:pt x="6753" y="5565"/>
                  </a:cubicBezTo>
                  <a:cubicBezTo>
                    <a:pt x="5626" y="5565"/>
                    <a:pt x="3877" y="5036"/>
                    <a:pt x="2183" y="4521"/>
                  </a:cubicBezTo>
                  <a:cubicBezTo>
                    <a:pt x="1689" y="4371"/>
                    <a:pt x="1198" y="4223"/>
                    <a:pt x="727" y="4088"/>
                  </a:cubicBezTo>
                  <a:lnTo>
                    <a:pt x="626" y="4058"/>
                  </a:lnTo>
                  <a:cubicBezTo>
                    <a:pt x="654" y="3658"/>
                    <a:pt x="723" y="3262"/>
                    <a:pt x="831" y="2876"/>
                  </a:cubicBezTo>
                  <a:cubicBezTo>
                    <a:pt x="1079" y="1983"/>
                    <a:pt x="1861" y="1200"/>
                    <a:pt x="2529" y="668"/>
                  </a:cubicBezTo>
                  <a:close/>
                  <a:moveTo>
                    <a:pt x="2496" y="0"/>
                  </a:moveTo>
                  <a:cubicBezTo>
                    <a:pt x="2431" y="0"/>
                    <a:pt x="2365" y="22"/>
                    <a:pt x="2311" y="63"/>
                  </a:cubicBezTo>
                  <a:cubicBezTo>
                    <a:pt x="1540" y="650"/>
                    <a:pt x="554" y="1586"/>
                    <a:pt x="242" y="2713"/>
                  </a:cubicBezTo>
                  <a:cubicBezTo>
                    <a:pt x="93" y="3247"/>
                    <a:pt x="16" y="3758"/>
                    <a:pt x="4" y="4276"/>
                  </a:cubicBezTo>
                  <a:cubicBezTo>
                    <a:pt x="0" y="4412"/>
                    <a:pt x="89" y="4535"/>
                    <a:pt x="220" y="4575"/>
                  </a:cubicBezTo>
                  <a:lnTo>
                    <a:pt x="559" y="4676"/>
                  </a:lnTo>
                  <a:cubicBezTo>
                    <a:pt x="1027" y="4810"/>
                    <a:pt x="1514" y="4958"/>
                    <a:pt x="2004" y="5107"/>
                  </a:cubicBezTo>
                  <a:cubicBezTo>
                    <a:pt x="3739" y="5634"/>
                    <a:pt x="5529" y="6177"/>
                    <a:pt x="6756" y="6177"/>
                  </a:cubicBezTo>
                  <a:cubicBezTo>
                    <a:pt x="6845" y="6177"/>
                    <a:pt x="6931" y="6175"/>
                    <a:pt x="7014" y="6168"/>
                  </a:cubicBezTo>
                  <a:cubicBezTo>
                    <a:pt x="8302" y="6076"/>
                    <a:pt x="9559" y="5325"/>
                    <a:pt x="9984" y="5048"/>
                  </a:cubicBezTo>
                  <a:cubicBezTo>
                    <a:pt x="10643" y="5346"/>
                    <a:pt x="12520" y="6169"/>
                    <a:pt x="13129" y="6169"/>
                  </a:cubicBezTo>
                  <a:cubicBezTo>
                    <a:pt x="13537" y="6169"/>
                    <a:pt x="13969" y="5863"/>
                    <a:pt x="14230" y="5389"/>
                  </a:cubicBezTo>
                  <a:cubicBezTo>
                    <a:pt x="14573" y="4766"/>
                    <a:pt x="14534" y="4010"/>
                    <a:pt x="14128" y="3371"/>
                  </a:cubicBezTo>
                  <a:cubicBezTo>
                    <a:pt x="13375" y="2187"/>
                    <a:pt x="11221" y="361"/>
                    <a:pt x="9902" y="361"/>
                  </a:cubicBezTo>
                  <a:cubicBezTo>
                    <a:pt x="8813" y="361"/>
                    <a:pt x="5164" y="897"/>
                    <a:pt x="4503" y="996"/>
                  </a:cubicBezTo>
                  <a:cubicBezTo>
                    <a:pt x="4266" y="875"/>
                    <a:pt x="3564" y="516"/>
                    <a:pt x="2638" y="35"/>
                  </a:cubicBezTo>
                  <a:cubicBezTo>
                    <a:pt x="2593" y="12"/>
                    <a:pt x="2545" y="0"/>
                    <a:pt x="2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451;p54">
              <a:extLst>
                <a:ext uri="{FF2B5EF4-FFF2-40B4-BE49-F238E27FC236}">
                  <a16:creationId xmlns:a16="http://schemas.microsoft.com/office/drawing/2014/main" id="{1417BF67-D7A3-4E0D-BA5B-638919A3BE00}"/>
                </a:ext>
              </a:extLst>
            </p:cNvPr>
            <p:cNvSpPr/>
            <p:nvPr/>
          </p:nvSpPr>
          <p:spPr>
            <a:xfrm>
              <a:off x="2301725" y="1746050"/>
              <a:ext cx="318700" cy="436725"/>
            </a:xfrm>
            <a:custGeom>
              <a:avLst/>
              <a:gdLst/>
              <a:ahLst/>
              <a:cxnLst/>
              <a:rect l="l" t="t" r="r" b="b"/>
              <a:pathLst>
                <a:path w="12748" h="17469" extrusionOk="0">
                  <a:moveTo>
                    <a:pt x="4057" y="1"/>
                  </a:moveTo>
                  <a:cubicBezTo>
                    <a:pt x="3762" y="1"/>
                    <a:pt x="3478" y="38"/>
                    <a:pt x="3214" y="115"/>
                  </a:cubicBezTo>
                  <a:cubicBezTo>
                    <a:pt x="2888" y="211"/>
                    <a:pt x="428" y="2900"/>
                    <a:pt x="214" y="6007"/>
                  </a:cubicBezTo>
                  <a:cubicBezTo>
                    <a:pt x="1" y="9114"/>
                    <a:pt x="2357" y="14255"/>
                    <a:pt x="2785" y="15112"/>
                  </a:cubicBezTo>
                  <a:cubicBezTo>
                    <a:pt x="3213" y="15970"/>
                    <a:pt x="2678" y="17469"/>
                    <a:pt x="3749" y="17469"/>
                  </a:cubicBezTo>
                  <a:cubicBezTo>
                    <a:pt x="4820" y="17469"/>
                    <a:pt x="8142" y="12541"/>
                    <a:pt x="8142" y="12541"/>
                  </a:cubicBezTo>
                  <a:cubicBezTo>
                    <a:pt x="8142" y="12541"/>
                    <a:pt x="8498" y="12562"/>
                    <a:pt x="9003" y="12562"/>
                  </a:cubicBezTo>
                  <a:cubicBezTo>
                    <a:pt x="10137" y="12562"/>
                    <a:pt x="12022" y="12459"/>
                    <a:pt x="12319" y="11791"/>
                  </a:cubicBezTo>
                  <a:cubicBezTo>
                    <a:pt x="12748" y="10828"/>
                    <a:pt x="9320" y="5472"/>
                    <a:pt x="8570" y="3222"/>
                  </a:cubicBezTo>
                  <a:cubicBezTo>
                    <a:pt x="7929" y="1298"/>
                    <a:pt x="5799" y="1"/>
                    <a:pt x="4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452;p54">
              <a:extLst>
                <a:ext uri="{FF2B5EF4-FFF2-40B4-BE49-F238E27FC236}">
                  <a16:creationId xmlns:a16="http://schemas.microsoft.com/office/drawing/2014/main" id="{BF4D589A-519D-43B1-949B-74BCD3A70777}"/>
                </a:ext>
              </a:extLst>
            </p:cNvPr>
            <p:cNvSpPr/>
            <p:nvPr/>
          </p:nvSpPr>
          <p:spPr>
            <a:xfrm>
              <a:off x="2293450" y="1738550"/>
              <a:ext cx="330750" cy="451900"/>
            </a:xfrm>
            <a:custGeom>
              <a:avLst/>
              <a:gdLst/>
              <a:ahLst/>
              <a:cxnLst/>
              <a:rect l="l" t="t" r="r" b="b"/>
              <a:pathLst>
                <a:path w="13230" h="18076" extrusionOk="0">
                  <a:moveTo>
                    <a:pt x="4397" y="605"/>
                  </a:moveTo>
                  <a:cubicBezTo>
                    <a:pt x="5993" y="605"/>
                    <a:pt x="7999" y="1784"/>
                    <a:pt x="8611" y="3619"/>
                  </a:cubicBezTo>
                  <a:cubicBezTo>
                    <a:pt x="8921" y="4549"/>
                    <a:pt x="9646" y="5937"/>
                    <a:pt x="10414" y="7408"/>
                  </a:cubicBezTo>
                  <a:cubicBezTo>
                    <a:pt x="11271" y="9047"/>
                    <a:pt x="12566" y="11526"/>
                    <a:pt x="12371" y="11967"/>
                  </a:cubicBezTo>
                  <a:cubicBezTo>
                    <a:pt x="12195" y="12362"/>
                    <a:pt x="10805" y="12560"/>
                    <a:pt x="9363" y="12560"/>
                  </a:cubicBezTo>
                  <a:cubicBezTo>
                    <a:pt x="9071" y="12560"/>
                    <a:pt x="8776" y="12552"/>
                    <a:pt x="8489" y="12536"/>
                  </a:cubicBezTo>
                  <a:cubicBezTo>
                    <a:pt x="8485" y="12535"/>
                    <a:pt x="8481" y="12535"/>
                    <a:pt x="8476" y="12535"/>
                  </a:cubicBezTo>
                  <a:cubicBezTo>
                    <a:pt x="8374" y="12535"/>
                    <a:pt x="8277" y="12586"/>
                    <a:pt x="8219" y="12671"/>
                  </a:cubicBezTo>
                  <a:cubicBezTo>
                    <a:pt x="6666" y="14976"/>
                    <a:pt x="4642" y="17463"/>
                    <a:pt x="4080" y="17463"/>
                  </a:cubicBezTo>
                  <a:cubicBezTo>
                    <a:pt x="3756" y="17463"/>
                    <a:pt x="3684" y="17311"/>
                    <a:pt x="3632" y="16504"/>
                  </a:cubicBezTo>
                  <a:cubicBezTo>
                    <a:pt x="3606" y="16103"/>
                    <a:pt x="3577" y="15650"/>
                    <a:pt x="3390" y="15276"/>
                  </a:cubicBezTo>
                  <a:cubicBezTo>
                    <a:pt x="2670" y="13836"/>
                    <a:pt x="659" y="9103"/>
                    <a:pt x="851" y="6328"/>
                  </a:cubicBezTo>
                  <a:cubicBezTo>
                    <a:pt x="1053" y="3408"/>
                    <a:pt x="3314" y="911"/>
                    <a:pt x="3649" y="703"/>
                  </a:cubicBezTo>
                  <a:cubicBezTo>
                    <a:pt x="3882" y="637"/>
                    <a:pt x="4134" y="605"/>
                    <a:pt x="4397" y="605"/>
                  </a:cubicBezTo>
                  <a:close/>
                  <a:moveTo>
                    <a:pt x="4355" y="0"/>
                  </a:moveTo>
                  <a:cubicBezTo>
                    <a:pt x="4039" y="0"/>
                    <a:pt x="3736" y="40"/>
                    <a:pt x="3458" y="122"/>
                  </a:cubicBezTo>
                  <a:cubicBezTo>
                    <a:pt x="2967" y="266"/>
                    <a:pt x="459" y="3100"/>
                    <a:pt x="240" y="6286"/>
                  </a:cubicBezTo>
                  <a:cubicBezTo>
                    <a:pt x="0" y="9755"/>
                    <a:pt x="2814" y="15492"/>
                    <a:pt x="2843" y="15550"/>
                  </a:cubicBezTo>
                  <a:cubicBezTo>
                    <a:pt x="2974" y="15812"/>
                    <a:pt x="2998" y="16184"/>
                    <a:pt x="3021" y="16542"/>
                  </a:cubicBezTo>
                  <a:cubicBezTo>
                    <a:pt x="3063" y="17189"/>
                    <a:pt x="3120" y="18076"/>
                    <a:pt x="4080" y="18076"/>
                  </a:cubicBezTo>
                  <a:cubicBezTo>
                    <a:pt x="5182" y="18076"/>
                    <a:pt x="7727" y="14483"/>
                    <a:pt x="8629" y="13156"/>
                  </a:cubicBezTo>
                  <a:cubicBezTo>
                    <a:pt x="8844" y="13166"/>
                    <a:pt x="9125" y="13175"/>
                    <a:pt x="9441" y="13175"/>
                  </a:cubicBezTo>
                  <a:cubicBezTo>
                    <a:pt x="10720" y="13175"/>
                    <a:pt x="12568" y="13029"/>
                    <a:pt x="12929" y="12215"/>
                  </a:cubicBezTo>
                  <a:cubicBezTo>
                    <a:pt x="13229" y="11540"/>
                    <a:pt x="12375" y="9840"/>
                    <a:pt x="10956" y="7124"/>
                  </a:cubicBezTo>
                  <a:cubicBezTo>
                    <a:pt x="10233" y="5739"/>
                    <a:pt x="9485" y="4308"/>
                    <a:pt x="9190" y="3425"/>
                  </a:cubicBezTo>
                  <a:cubicBezTo>
                    <a:pt x="8495" y="1337"/>
                    <a:pt x="6194" y="0"/>
                    <a:pt x="4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453;p54">
              <a:extLst>
                <a:ext uri="{FF2B5EF4-FFF2-40B4-BE49-F238E27FC236}">
                  <a16:creationId xmlns:a16="http://schemas.microsoft.com/office/drawing/2014/main" id="{A67A2F9A-E37B-49EF-A13A-99EC4DA0072E}"/>
                </a:ext>
              </a:extLst>
            </p:cNvPr>
            <p:cNvSpPr/>
            <p:nvPr/>
          </p:nvSpPr>
          <p:spPr>
            <a:xfrm>
              <a:off x="2352600" y="1687325"/>
              <a:ext cx="257100" cy="396375"/>
            </a:xfrm>
            <a:custGeom>
              <a:avLst/>
              <a:gdLst/>
              <a:ahLst/>
              <a:cxnLst/>
              <a:rect l="l" t="t" r="r" b="b"/>
              <a:pathLst>
                <a:path w="10284" h="15855" extrusionOk="0">
                  <a:moveTo>
                    <a:pt x="1868" y="0"/>
                  </a:moveTo>
                  <a:cubicBezTo>
                    <a:pt x="1489" y="0"/>
                    <a:pt x="1197" y="207"/>
                    <a:pt x="964" y="857"/>
                  </a:cubicBezTo>
                  <a:cubicBezTo>
                    <a:pt x="964" y="857"/>
                    <a:pt x="964" y="3749"/>
                    <a:pt x="536" y="5249"/>
                  </a:cubicBezTo>
                  <a:cubicBezTo>
                    <a:pt x="107" y="6749"/>
                    <a:pt x="0" y="7499"/>
                    <a:pt x="1607" y="9856"/>
                  </a:cubicBezTo>
                  <a:cubicBezTo>
                    <a:pt x="3214" y="12213"/>
                    <a:pt x="6857" y="15854"/>
                    <a:pt x="6857" y="15854"/>
                  </a:cubicBezTo>
                  <a:cubicBezTo>
                    <a:pt x="6857" y="15854"/>
                    <a:pt x="7070" y="13390"/>
                    <a:pt x="7178" y="11998"/>
                  </a:cubicBezTo>
                  <a:cubicBezTo>
                    <a:pt x="7284" y="10605"/>
                    <a:pt x="9427" y="9749"/>
                    <a:pt x="9855" y="9106"/>
                  </a:cubicBezTo>
                  <a:cubicBezTo>
                    <a:pt x="10284" y="8463"/>
                    <a:pt x="7499" y="8034"/>
                    <a:pt x="6428" y="6107"/>
                  </a:cubicBezTo>
                  <a:cubicBezTo>
                    <a:pt x="5357" y="4178"/>
                    <a:pt x="5357" y="857"/>
                    <a:pt x="3857" y="536"/>
                  </a:cubicBezTo>
                  <a:cubicBezTo>
                    <a:pt x="3007" y="354"/>
                    <a:pt x="2364" y="0"/>
                    <a:pt x="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454;p54">
              <a:extLst>
                <a:ext uri="{FF2B5EF4-FFF2-40B4-BE49-F238E27FC236}">
                  <a16:creationId xmlns:a16="http://schemas.microsoft.com/office/drawing/2014/main" id="{12B927EC-C35B-4FC7-82C9-0B7B782C0F49}"/>
                </a:ext>
              </a:extLst>
            </p:cNvPr>
            <p:cNvSpPr/>
            <p:nvPr/>
          </p:nvSpPr>
          <p:spPr>
            <a:xfrm>
              <a:off x="2346175" y="1679775"/>
              <a:ext cx="262025" cy="411575"/>
            </a:xfrm>
            <a:custGeom>
              <a:avLst/>
              <a:gdLst/>
              <a:ahLst/>
              <a:cxnLst/>
              <a:rect l="l" t="t" r="r" b="b"/>
              <a:pathLst>
                <a:path w="10481" h="16463" extrusionOk="0">
                  <a:moveTo>
                    <a:pt x="2132" y="605"/>
                  </a:moveTo>
                  <a:cubicBezTo>
                    <a:pt x="2341" y="605"/>
                    <a:pt x="2614" y="698"/>
                    <a:pt x="3000" y="830"/>
                  </a:cubicBezTo>
                  <a:cubicBezTo>
                    <a:pt x="3307" y="934"/>
                    <a:pt x="3655" y="1053"/>
                    <a:pt x="4049" y="1137"/>
                  </a:cubicBezTo>
                  <a:cubicBezTo>
                    <a:pt x="4788" y="1295"/>
                    <a:pt x="5124" y="2555"/>
                    <a:pt x="5481" y="3888"/>
                  </a:cubicBezTo>
                  <a:cubicBezTo>
                    <a:pt x="5729" y="4818"/>
                    <a:pt x="5986" y="5781"/>
                    <a:pt x="6418" y="6557"/>
                  </a:cubicBezTo>
                  <a:cubicBezTo>
                    <a:pt x="7054" y="7703"/>
                    <a:pt x="8211" y="8332"/>
                    <a:pt x="9057" y="8792"/>
                  </a:cubicBezTo>
                  <a:cubicBezTo>
                    <a:pt x="9342" y="8947"/>
                    <a:pt x="9723" y="9154"/>
                    <a:pt x="9832" y="9274"/>
                  </a:cubicBezTo>
                  <a:cubicBezTo>
                    <a:pt x="9701" y="9439"/>
                    <a:pt x="9391" y="9659"/>
                    <a:pt x="9064" y="9892"/>
                  </a:cubicBezTo>
                  <a:cubicBezTo>
                    <a:pt x="8239" y="10479"/>
                    <a:pt x="7212" y="11210"/>
                    <a:pt x="7129" y="12277"/>
                  </a:cubicBezTo>
                  <a:cubicBezTo>
                    <a:pt x="7057" y="13215"/>
                    <a:pt x="6936" y="14640"/>
                    <a:pt x="6865" y="15468"/>
                  </a:cubicBezTo>
                  <a:cubicBezTo>
                    <a:pt x="5835" y="14408"/>
                    <a:pt x="3350" y="11794"/>
                    <a:pt x="2117" y="9986"/>
                  </a:cubicBezTo>
                  <a:cubicBezTo>
                    <a:pt x="578" y="7726"/>
                    <a:pt x="681" y="7059"/>
                    <a:pt x="1087" y="5636"/>
                  </a:cubicBezTo>
                  <a:cubicBezTo>
                    <a:pt x="1495" y="4209"/>
                    <a:pt x="1525" y="1633"/>
                    <a:pt x="1527" y="1214"/>
                  </a:cubicBezTo>
                  <a:cubicBezTo>
                    <a:pt x="1694" y="767"/>
                    <a:pt x="1858" y="605"/>
                    <a:pt x="2132" y="605"/>
                  </a:cubicBezTo>
                  <a:close/>
                  <a:moveTo>
                    <a:pt x="2122" y="0"/>
                  </a:moveTo>
                  <a:cubicBezTo>
                    <a:pt x="1648" y="0"/>
                    <a:pt x="1224" y="241"/>
                    <a:pt x="933" y="1057"/>
                  </a:cubicBezTo>
                  <a:cubicBezTo>
                    <a:pt x="921" y="1089"/>
                    <a:pt x="916" y="1125"/>
                    <a:pt x="916" y="1159"/>
                  </a:cubicBezTo>
                  <a:cubicBezTo>
                    <a:pt x="916" y="1188"/>
                    <a:pt x="910" y="4027"/>
                    <a:pt x="499" y="5467"/>
                  </a:cubicBezTo>
                  <a:cubicBezTo>
                    <a:pt x="27" y="7120"/>
                    <a:pt x="0" y="7967"/>
                    <a:pt x="1611" y="10330"/>
                  </a:cubicBezTo>
                  <a:cubicBezTo>
                    <a:pt x="3215" y="12683"/>
                    <a:pt x="6748" y="16224"/>
                    <a:pt x="6896" y="16373"/>
                  </a:cubicBezTo>
                  <a:cubicBezTo>
                    <a:pt x="6954" y="16431"/>
                    <a:pt x="7032" y="16463"/>
                    <a:pt x="7114" y="16463"/>
                  </a:cubicBezTo>
                  <a:cubicBezTo>
                    <a:pt x="7272" y="16463"/>
                    <a:pt x="7404" y="16341"/>
                    <a:pt x="7418" y="16184"/>
                  </a:cubicBezTo>
                  <a:cubicBezTo>
                    <a:pt x="7418" y="16184"/>
                    <a:pt x="7633" y="13718"/>
                    <a:pt x="7739" y="12324"/>
                  </a:cubicBezTo>
                  <a:cubicBezTo>
                    <a:pt x="7800" y="11542"/>
                    <a:pt x="8698" y="10904"/>
                    <a:pt x="9419" y="10390"/>
                  </a:cubicBezTo>
                  <a:cubicBezTo>
                    <a:pt x="9834" y="10095"/>
                    <a:pt x="10192" y="9841"/>
                    <a:pt x="10367" y="9578"/>
                  </a:cubicBezTo>
                  <a:cubicBezTo>
                    <a:pt x="10480" y="9410"/>
                    <a:pt x="10473" y="9252"/>
                    <a:pt x="10448" y="9151"/>
                  </a:cubicBezTo>
                  <a:cubicBezTo>
                    <a:pt x="10363" y="8805"/>
                    <a:pt x="9959" y="8586"/>
                    <a:pt x="9350" y="8254"/>
                  </a:cubicBezTo>
                  <a:cubicBezTo>
                    <a:pt x="8570" y="7830"/>
                    <a:pt x="7502" y="7250"/>
                    <a:pt x="6953" y="6260"/>
                  </a:cubicBezTo>
                  <a:cubicBezTo>
                    <a:pt x="6557" y="5549"/>
                    <a:pt x="6310" y="4624"/>
                    <a:pt x="6072" y="3730"/>
                  </a:cubicBezTo>
                  <a:cubicBezTo>
                    <a:pt x="5666" y="2210"/>
                    <a:pt x="5282" y="776"/>
                    <a:pt x="4178" y="539"/>
                  </a:cubicBezTo>
                  <a:cubicBezTo>
                    <a:pt x="3819" y="462"/>
                    <a:pt x="3489" y="349"/>
                    <a:pt x="3199" y="251"/>
                  </a:cubicBezTo>
                  <a:cubicBezTo>
                    <a:pt x="2834" y="126"/>
                    <a:pt x="2465" y="0"/>
                    <a:pt x="2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55;p54">
              <a:extLst>
                <a:ext uri="{FF2B5EF4-FFF2-40B4-BE49-F238E27FC236}">
                  <a16:creationId xmlns:a16="http://schemas.microsoft.com/office/drawing/2014/main" id="{A3A8D7F4-9814-4CE3-9C0A-33BB7B4A978E}"/>
                </a:ext>
              </a:extLst>
            </p:cNvPr>
            <p:cNvSpPr/>
            <p:nvPr/>
          </p:nvSpPr>
          <p:spPr>
            <a:xfrm>
              <a:off x="2258850" y="1329150"/>
              <a:ext cx="551725" cy="488550"/>
            </a:xfrm>
            <a:custGeom>
              <a:avLst/>
              <a:gdLst/>
              <a:ahLst/>
              <a:cxnLst/>
              <a:rect l="l" t="t" r="r" b="b"/>
              <a:pathLst>
                <a:path w="22069" h="19542" extrusionOk="0">
                  <a:moveTo>
                    <a:pt x="11387" y="1"/>
                  </a:moveTo>
                  <a:cubicBezTo>
                    <a:pt x="10813" y="1"/>
                    <a:pt x="10230" y="26"/>
                    <a:pt x="9643" y="80"/>
                  </a:cubicBezTo>
                  <a:cubicBezTo>
                    <a:pt x="3750" y="616"/>
                    <a:pt x="1073" y="4472"/>
                    <a:pt x="537" y="8328"/>
                  </a:cubicBezTo>
                  <a:cubicBezTo>
                    <a:pt x="1" y="12185"/>
                    <a:pt x="4072" y="15934"/>
                    <a:pt x="4500" y="16577"/>
                  </a:cubicBezTo>
                  <a:cubicBezTo>
                    <a:pt x="4929" y="17220"/>
                    <a:pt x="4393" y="17863"/>
                    <a:pt x="5679" y="18291"/>
                  </a:cubicBezTo>
                  <a:cubicBezTo>
                    <a:pt x="6107" y="18434"/>
                    <a:pt x="6548" y="18481"/>
                    <a:pt x="6944" y="18481"/>
                  </a:cubicBezTo>
                  <a:cubicBezTo>
                    <a:pt x="7738" y="18481"/>
                    <a:pt x="8357" y="18291"/>
                    <a:pt x="8357" y="18291"/>
                  </a:cubicBezTo>
                  <a:cubicBezTo>
                    <a:pt x="8357" y="18291"/>
                    <a:pt x="9190" y="19542"/>
                    <a:pt x="10637" y="19542"/>
                  </a:cubicBezTo>
                  <a:cubicBezTo>
                    <a:pt x="10831" y="19542"/>
                    <a:pt x="11035" y="19519"/>
                    <a:pt x="11249" y="19469"/>
                  </a:cubicBezTo>
                  <a:cubicBezTo>
                    <a:pt x="13070" y="19041"/>
                    <a:pt x="12534" y="15398"/>
                    <a:pt x="13285" y="14970"/>
                  </a:cubicBezTo>
                  <a:cubicBezTo>
                    <a:pt x="14035" y="14542"/>
                    <a:pt x="14570" y="13149"/>
                    <a:pt x="16820" y="11864"/>
                  </a:cubicBezTo>
                  <a:cubicBezTo>
                    <a:pt x="19069" y="10578"/>
                    <a:pt x="19069" y="8650"/>
                    <a:pt x="19069" y="8650"/>
                  </a:cubicBezTo>
                  <a:cubicBezTo>
                    <a:pt x="19069" y="8650"/>
                    <a:pt x="22069" y="7793"/>
                    <a:pt x="21532" y="4793"/>
                  </a:cubicBezTo>
                  <a:cubicBezTo>
                    <a:pt x="21051" y="2093"/>
                    <a:pt x="16574" y="1"/>
                    <a:pt x="11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456;p54">
              <a:extLst>
                <a:ext uri="{FF2B5EF4-FFF2-40B4-BE49-F238E27FC236}">
                  <a16:creationId xmlns:a16="http://schemas.microsoft.com/office/drawing/2014/main" id="{9A523016-8833-4CAA-BE32-775089673E13}"/>
                </a:ext>
              </a:extLst>
            </p:cNvPr>
            <p:cNvSpPr/>
            <p:nvPr/>
          </p:nvSpPr>
          <p:spPr>
            <a:xfrm>
              <a:off x="2252925" y="1321450"/>
              <a:ext cx="564075" cy="503950"/>
            </a:xfrm>
            <a:custGeom>
              <a:avLst/>
              <a:gdLst/>
              <a:ahLst/>
              <a:cxnLst/>
              <a:rect l="l" t="t" r="r" b="b"/>
              <a:pathLst>
                <a:path w="22563" h="20158" extrusionOk="0">
                  <a:moveTo>
                    <a:pt x="11629" y="614"/>
                  </a:moveTo>
                  <a:cubicBezTo>
                    <a:pt x="16606" y="614"/>
                    <a:pt x="21006" y="2561"/>
                    <a:pt x="21469" y="5154"/>
                  </a:cubicBezTo>
                  <a:cubicBezTo>
                    <a:pt x="21949" y="7841"/>
                    <a:pt x="19333" y="8631"/>
                    <a:pt x="19222" y="8664"/>
                  </a:cubicBezTo>
                  <a:cubicBezTo>
                    <a:pt x="19092" y="8701"/>
                    <a:pt x="19002" y="8820"/>
                    <a:pt x="19000" y="8956"/>
                  </a:cubicBezTo>
                  <a:cubicBezTo>
                    <a:pt x="19000" y="9028"/>
                    <a:pt x="18960" y="10731"/>
                    <a:pt x="16905" y="11905"/>
                  </a:cubicBezTo>
                  <a:cubicBezTo>
                    <a:pt x="15433" y="12747"/>
                    <a:pt x="14675" y="13629"/>
                    <a:pt x="14121" y="14274"/>
                  </a:cubicBezTo>
                  <a:cubicBezTo>
                    <a:pt x="13830" y="14614"/>
                    <a:pt x="13600" y="14882"/>
                    <a:pt x="13370" y="15012"/>
                  </a:cubicBezTo>
                  <a:cubicBezTo>
                    <a:pt x="12954" y="15251"/>
                    <a:pt x="12850" y="15927"/>
                    <a:pt x="12718" y="16785"/>
                  </a:cubicBezTo>
                  <a:cubicBezTo>
                    <a:pt x="12548" y="17889"/>
                    <a:pt x="12337" y="19263"/>
                    <a:pt x="11416" y="19479"/>
                  </a:cubicBezTo>
                  <a:cubicBezTo>
                    <a:pt x="11226" y="19524"/>
                    <a:pt x="11044" y="19544"/>
                    <a:pt x="10873" y="19544"/>
                  </a:cubicBezTo>
                  <a:cubicBezTo>
                    <a:pt x="9619" y="19544"/>
                    <a:pt x="8883" y="18479"/>
                    <a:pt x="8848" y="18429"/>
                  </a:cubicBezTo>
                  <a:cubicBezTo>
                    <a:pt x="8791" y="18345"/>
                    <a:pt x="8696" y="18294"/>
                    <a:pt x="8594" y="18293"/>
                  </a:cubicBezTo>
                  <a:cubicBezTo>
                    <a:pt x="8563" y="18293"/>
                    <a:pt x="8533" y="18297"/>
                    <a:pt x="8504" y="18306"/>
                  </a:cubicBezTo>
                  <a:cubicBezTo>
                    <a:pt x="8496" y="18309"/>
                    <a:pt x="7917" y="18483"/>
                    <a:pt x="7182" y="18483"/>
                  </a:cubicBezTo>
                  <a:cubicBezTo>
                    <a:pt x="6814" y="18483"/>
                    <a:pt x="6407" y="18439"/>
                    <a:pt x="6013" y="18308"/>
                  </a:cubicBezTo>
                  <a:cubicBezTo>
                    <a:pt x="5345" y="18085"/>
                    <a:pt x="5310" y="17862"/>
                    <a:pt x="5253" y="17489"/>
                  </a:cubicBezTo>
                  <a:cubicBezTo>
                    <a:pt x="5219" y="17268"/>
                    <a:pt x="5176" y="16991"/>
                    <a:pt x="4992" y="16715"/>
                  </a:cubicBezTo>
                  <a:cubicBezTo>
                    <a:pt x="4912" y="16595"/>
                    <a:pt x="4756" y="16419"/>
                    <a:pt x="4520" y="16152"/>
                  </a:cubicBezTo>
                  <a:cubicBezTo>
                    <a:pt x="3360" y="14844"/>
                    <a:pt x="646" y="11782"/>
                    <a:pt x="1077" y="8678"/>
                  </a:cubicBezTo>
                  <a:cubicBezTo>
                    <a:pt x="1710" y="4123"/>
                    <a:pt x="5011" y="1138"/>
                    <a:pt x="9907" y="692"/>
                  </a:cubicBezTo>
                  <a:cubicBezTo>
                    <a:pt x="10485" y="640"/>
                    <a:pt x="11061" y="614"/>
                    <a:pt x="11629" y="614"/>
                  </a:cubicBezTo>
                  <a:close/>
                  <a:moveTo>
                    <a:pt x="11661" y="1"/>
                  </a:moveTo>
                  <a:cubicBezTo>
                    <a:pt x="11066" y="1"/>
                    <a:pt x="10461" y="27"/>
                    <a:pt x="9852" y="83"/>
                  </a:cubicBezTo>
                  <a:cubicBezTo>
                    <a:pt x="4652" y="556"/>
                    <a:pt x="1145" y="3737"/>
                    <a:pt x="470" y="8594"/>
                  </a:cubicBezTo>
                  <a:cubicBezTo>
                    <a:pt x="1" y="11978"/>
                    <a:pt x="2846" y="15187"/>
                    <a:pt x="4062" y="16559"/>
                  </a:cubicBezTo>
                  <a:cubicBezTo>
                    <a:pt x="4258" y="16779"/>
                    <a:pt x="4426" y="16970"/>
                    <a:pt x="4483" y="17055"/>
                  </a:cubicBezTo>
                  <a:cubicBezTo>
                    <a:pt x="4592" y="17218"/>
                    <a:pt x="4618" y="17387"/>
                    <a:pt x="4648" y="17582"/>
                  </a:cubicBezTo>
                  <a:cubicBezTo>
                    <a:pt x="4714" y="18013"/>
                    <a:pt x="4796" y="18548"/>
                    <a:pt x="5819" y="18890"/>
                  </a:cubicBezTo>
                  <a:cubicBezTo>
                    <a:pt x="6284" y="19045"/>
                    <a:pt x="6758" y="19096"/>
                    <a:pt x="7183" y="19096"/>
                  </a:cubicBezTo>
                  <a:cubicBezTo>
                    <a:pt x="7741" y="19096"/>
                    <a:pt x="8214" y="19008"/>
                    <a:pt x="8474" y="18947"/>
                  </a:cubicBezTo>
                  <a:cubicBezTo>
                    <a:pt x="8783" y="19323"/>
                    <a:pt x="9612" y="20158"/>
                    <a:pt x="10865" y="20158"/>
                  </a:cubicBezTo>
                  <a:cubicBezTo>
                    <a:pt x="11097" y="20157"/>
                    <a:pt x="11330" y="20129"/>
                    <a:pt x="11557" y="20075"/>
                  </a:cubicBezTo>
                  <a:cubicBezTo>
                    <a:pt x="12878" y="19765"/>
                    <a:pt x="13124" y="18164"/>
                    <a:pt x="13323" y="16878"/>
                  </a:cubicBezTo>
                  <a:cubicBezTo>
                    <a:pt x="13398" y="16383"/>
                    <a:pt x="13513" y="15635"/>
                    <a:pt x="13673" y="15544"/>
                  </a:cubicBezTo>
                  <a:cubicBezTo>
                    <a:pt x="13994" y="15361"/>
                    <a:pt x="14254" y="15057"/>
                    <a:pt x="14586" y="14672"/>
                  </a:cubicBezTo>
                  <a:cubicBezTo>
                    <a:pt x="15110" y="14062"/>
                    <a:pt x="15827" y="13227"/>
                    <a:pt x="17209" y="12437"/>
                  </a:cubicBezTo>
                  <a:cubicBezTo>
                    <a:pt x="19155" y="11325"/>
                    <a:pt x="19525" y="9757"/>
                    <a:pt x="19596" y="9180"/>
                  </a:cubicBezTo>
                  <a:cubicBezTo>
                    <a:pt x="20303" y="8904"/>
                    <a:pt x="22563" y="7799"/>
                    <a:pt x="22071" y="5048"/>
                  </a:cubicBezTo>
                  <a:cubicBezTo>
                    <a:pt x="21551" y="2133"/>
                    <a:pt x="16972" y="1"/>
                    <a:pt x="11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457;p54">
              <a:extLst>
                <a:ext uri="{FF2B5EF4-FFF2-40B4-BE49-F238E27FC236}">
                  <a16:creationId xmlns:a16="http://schemas.microsoft.com/office/drawing/2014/main" id="{8B27853F-EE65-438F-AADD-F43295D1E4E3}"/>
                </a:ext>
              </a:extLst>
            </p:cNvPr>
            <p:cNvSpPr/>
            <p:nvPr/>
          </p:nvSpPr>
          <p:spPr>
            <a:xfrm>
              <a:off x="2407475" y="1545375"/>
              <a:ext cx="360250" cy="399975"/>
            </a:xfrm>
            <a:custGeom>
              <a:avLst/>
              <a:gdLst/>
              <a:ahLst/>
              <a:cxnLst/>
              <a:rect l="l" t="t" r="r" b="b"/>
              <a:pathLst>
                <a:path w="14410" h="15999" extrusionOk="0">
                  <a:moveTo>
                    <a:pt x="13125" y="0"/>
                  </a:moveTo>
                  <a:cubicBezTo>
                    <a:pt x="13125" y="0"/>
                    <a:pt x="12589" y="1929"/>
                    <a:pt x="10875" y="1929"/>
                  </a:cubicBezTo>
                  <a:cubicBezTo>
                    <a:pt x="9160" y="1929"/>
                    <a:pt x="7447" y="1394"/>
                    <a:pt x="7446" y="1394"/>
                  </a:cubicBezTo>
                  <a:lnTo>
                    <a:pt x="7446" y="1394"/>
                  </a:lnTo>
                  <a:cubicBezTo>
                    <a:pt x="7446" y="1394"/>
                    <a:pt x="8304" y="3643"/>
                    <a:pt x="7660" y="4608"/>
                  </a:cubicBezTo>
                  <a:cubicBezTo>
                    <a:pt x="7018" y="5571"/>
                    <a:pt x="5947" y="5357"/>
                    <a:pt x="5733" y="5785"/>
                  </a:cubicBezTo>
                  <a:cubicBezTo>
                    <a:pt x="5518" y="6214"/>
                    <a:pt x="5625" y="8142"/>
                    <a:pt x="5518" y="8571"/>
                  </a:cubicBezTo>
                  <a:cubicBezTo>
                    <a:pt x="5447" y="8857"/>
                    <a:pt x="5090" y="9618"/>
                    <a:pt x="4670" y="9618"/>
                  </a:cubicBezTo>
                  <a:cubicBezTo>
                    <a:pt x="4459" y="9618"/>
                    <a:pt x="4233" y="9428"/>
                    <a:pt x="4019" y="8892"/>
                  </a:cubicBezTo>
                  <a:cubicBezTo>
                    <a:pt x="4019" y="8892"/>
                    <a:pt x="4233" y="7178"/>
                    <a:pt x="2090" y="6964"/>
                  </a:cubicBezTo>
                  <a:cubicBezTo>
                    <a:pt x="1985" y="6953"/>
                    <a:pt x="1885" y="6948"/>
                    <a:pt x="1793" y="6948"/>
                  </a:cubicBezTo>
                  <a:cubicBezTo>
                    <a:pt x="1" y="6948"/>
                    <a:pt x="505" y="8832"/>
                    <a:pt x="912" y="9749"/>
                  </a:cubicBezTo>
                  <a:cubicBezTo>
                    <a:pt x="1340" y="10714"/>
                    <a:pt x="2840" y="11462"/>
                    <a:pt x="2840" y="11462"/>
                  </a:cubicBezTo>
                  <a:cubicBezTo>
                    <a:pt x="2840" y="11462"/>
                    <a:pt x="3376" y="13926"/>
                    <a:pt x="4125" y="14140"/>
                  </a:cubicBezTo>
                  <a:cubicBezTo>
                    <a:pt x="4818" y="14338"/>
                    <a:pt x="8708" y="15998"/>
                    <a:pt x="9975" y="15998"/>
                  </a:cubicBezTo>
                  <a:cubicBezTo>
                    <a:pt x="10080" y="15998"/>
                    <a:pt x="10167" y="15987"/>
                    <a:pt x="10233" y="15962"/>
                  </a:cubicBezTo>
                  <a:cubicBezTo>
                    <a:pt x="11090" y="15640"/>
                    <a:pt x="11946" y="11676"/>
                    <a:pt x="11946" y="11676"/>
                  </a:cubicBezTo>
                  <a:cubicBezTo>
                    <a:pt x="11946" y="11676"/>
                    <a:pt x="13446" y="10927"/>
                    <a:pt x="13446" y="10177"/>
                  </a:cubicBezTo>
                  <a:cubicBezTo>
                    <a:pt x="13446" y="9427"/>
                    <a:pt x="12804" y="7285"/>
                    <a:pt x="12804" y="6749"/>
                  </a:cubicBezTo>
                  <a:cubicBezTo>
                    <a:pt x="12804" y="6214"/>
                    <a:pt x="13981" y="4714"/>
                    <a:pt x="14196" y="3535"/>
                  </a:cubicBezTo>
                  <a:cubicBezTo>
                    <a:pt x="14410" y="2358"/>
                    <a:pt x="13125" y="0"/>
                    <a:pt x="13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458;p54">
              <a:extLst>
                <a:ext uri="{FF2B5EF4-FFF2-40B4-BE49-F238E27FC236}">
                  <a16:creationId xmlns:a16="http://schemas.microsoft.com/office/drawing/2014/main" id="{18E65E06-709C-443C-9B0D-5437F85C7598}"/>
                </a:ext>
              </a:extLst>
            </p:cNvPr>
            <p:cNvSpPr/>
            <p:nvPr/>
          </p:nvSpPr>
          <p:spPr>
            <a:xfrm>
              <a:off x="2404625" y="1537725"/>
              <a:ext cx="370950" cy="415250"/>
            </a:xfrm>
            <a:custGeom>
              <a:avLst/>
              <a:gdLst/>
              <a:ahLst/>
              <a:cxnLst/>
              <a:rect l="l" t="t" r="r" b="b"/>
              <a:pathLst>
                <a:path w="14838" h="16610" extrusionOk="0">
                  <a:moveTo>
                    <a:pt x="13263" y="1041"/>
                  </a:moveTo>
                  <a:cubicBezTo>
                    <a:pt x="13648" y="1862"/>
                    <a:pt x="14132" y="3108"/>
                    <a:pt x="14008" y="3788"/>
                  </a:cubicBezTo>
                  <a:cubicBezTo>
                    <a:pt x="13899" y="4385"/>
                    <a:pt x="13496" y="5120"/>
                    <a:pt x="13172" y="5711"/>
                  </a:cubicBezTo>
                  <a:cubicBezTo>
                    <a:pt x="12814" y="6366"/>
                    <a:pt x="12611" y="6750"/>
                    <a:pt x="12611" y="7056"/>
                  </a:cubicBezTo>
                  <a:cubicBezTo>
                    <a:pt x="12611" y="7336"/>
                    <a:pt x="12744" y="7914"/>
                    <a:pt x="12899" y="8585"/>
                  </a:cubicBezTo>
                  <a:cubicBezTo>
                    <a:pt x="13065" y="9300"/>
                    <a:pt x="13253" y="10112"/>
                    <a:pt x="13253" y="10485"/>
                  </a:cubicBezTo>
                  <a:cubicBezTo>
                    <a:pt x="13253" y="10866"/>
                    <a:pt x="12459" y="11441"/>
                    <a:pt x="11922" y="11710"/>
                  </a:cubicBezTo>
                  <a:cubicBezTo>
                    <a:pt x="11840" y="11752"/>
                    <a:pt x="11780" y="11828"/>
                    <a:pt x="11760" y="11919"/>
                  </a:cubicBezTo>
                  <a:cubicBezTo>
                    <a:pt x="11363" y="13755"/>
                    <a:pt x="10657" y="15824"/>
                    <a:pt x="10238" y="15981"/>
                  </a:cubicBezTo>
                  <a:cubicBezTo>
                    <a:pt x="10195" y="15998"/>
                    <a:pt x="10136" y="16005"/>
                    <a:pt x="10063" y="16005"/>
                  </a:cubicBezTo>
                  <a:cubicBezTo>
                    <a:pt x="9238" y="16005"/>
                    <a:pt x="6652" y="15021"/>
                    <a:pt x="5494" y="14580"/>
                  </a:cubicBezTo>
                  <a:cubicBezTo>
                    <a:pt x="4931" y="14365"/>
                    <a:pt x="4523" y="14210"/>
                    <a:pt x="4324" y="14153"/>
                  </a:cubicBezTo>
                  <a:cubicBezTo>
                    <a:pt x="3981" y="14056"/>
                    <a:pt x="3494" y="12808"/>
                    <a:pt x="3253" y="11704"/>
                  </a:cubicBezTo>
                  <a:cubicBezTo>
                    <a:pt x="3233" y="11613"/>
                    <a:pt x="3174" y="11537"/>
                    <a:pt x="3091" y="11496"/>
                  </a:cubicBezTo>
                  <a:cubicBezTo>
                    <a:pt x="3077" y="11488"/>
                    <a:pt x="1684" y="10783"/>
                    <a:pt x="1306" y="9931"/>
                  </a:cubicBezTo>
                  <a:cubicBezTo>
                    <a:pt x="1007" y="9258"/>
                    <a:pt x="773" y="8313"/>
                    <a:pt x="1098" y="7864"/>
                  </a:cubicBezTo>
                  <a:cubicBezTo>
                    <a:pt x="1244" y="7662"/>
                    <a:pt x="1514" y="7560"/>
                    <a:pt x="1904" y="7560"/>
                  </a:cubicBezTo>
                  <a:cubicBezTo>
                    <a:pt x="1988" y="7560"/>
                    <a:pt x="2079" y="7564"/>
                    <a:pt x="2174" y="7574"/>
                  </a:cubicBezTo>
                  <a:cubicBezTo>
                    <a:pt x="2799" y="7638"/>
                    <a:pt x="3256" y="7841"/>
                    <a:pt x="3531" y="8184"/>
                  </a:cubicBezTo>
                  <a:cubicBezTo>
                    <a:pt x="3883" y="8617"/>
                    <a:pt x="3831" y="9149"/>
                    <a:pt x="3829" y="9162"/>
                  </a:cubicBezTo>
                  <a:cubicBezTo>
                    <a:pt x="3823" y="9213"/>
                    <a:pt x="3829" y="9265"/>
                    <a:pt x="3848" y="9313"/>
                  </a:cubicBezTo>
                  <a:cubicBezTo>
                    <a:pt x="4093" y="9921"/>
                    <a:pt x="4414" y="10230"/>
                    <a:pt x="4781" y="10230"/>
                  </a:cubicBezTo>
                  <a:cubicBezTo>
                    <a:pt x="4797" y="10230"/>
                    <a:pt x="4813" y="10230"/>
                    <a:pt x="4829" y="10229"/>
                  </a:cubicBezTo>
                  <a:cubicBezTo>
                    <a:pt x="5482" y="10184"/>
                    <a:pt x="5869" y="9194"/>
                    <a:pt x="5929" y="8951"/>
                  </a:cubicBezTo>
                  <a:cubicBezTo>
                    <a:pt x="5979" y="8752"/>
                    <a:pt x="5987" y="8386"/>
                    <a:pt x="5998" y="7807"/>
                  </a:cubicBezTo>
                  <a:cubicBezTo>
                    <a:pt x="6008" y="7289"/>
                    <a:pt x="6024" y="6420"/>
                    <a:pt x="6120" y="6228"/>
                  </a:cubicBezTo>
                  <a:cubicBezTo>
                    <a:pt x="6148" y="6173"/>
                    <a:pt x="6381" y="6104"/>
                    <a:pt x="6535" y="6059"/>
                  </a:cubicBezTo>
                  <a:cubicBezTo>
                    <a:pt x="6978" y="5928"/>
                    <a:pt x="7586" y="5747"/>
                    <a:pt x="8029" y="5083"/>
                  </a:cubicBezTo>
                  <a:cubicBezTo>
                    <a:pt x="8549" y="4304"/>
                    <a:pt x="8259" y="2924"/>
                    <a:pt x="8030" y="2145"/>
                  </a:cubicBezTo>
                  <a:lnTo>
                    <a:pt x="8030" y="2145"/>
                  </a:lnTo>
                  <a:cubicBezTo>
                    <a:pt x="8687" y="2308"/>
                    <a:pt x="9830" y="2542"/>
                    <a:pt x="10988" y="2542"/>
                  </a:cubicBezTo>
                  <a:cubicBezTo>
                    <a:pt x="12141" y="2542"/>
                    <a:pt x="12880" y="1751"/>
                    <a:pt x="13263" y="1041"/>
                  </a:cubicBezTo>
                  <a:close/>
                  <a:moveTo>
                    <a:pt x="13241" y="0"/>
                  </a:moveTo>
                  <a:cubicBezTo>
                    <a:pt x="13229" y="0"/>
                    <a:pt x="13216" y="1"/>
                    <a:pt x="13203" y="3"/>
                  </a:cubicBezTo>
                  <a:cubicBezTo>
                    <a:pt x="13079" y="16"/>
                    <a:pt x="12976" y="104"/>
                    <a:pt x="12943" y="224"/>
                  </a:cubicBezTo>
                  <a:cubicBezTo>
                    <a:pt x="12923" y="293"/>
                    <a:pt x="12445" y="1928"/>
                    <a:pt x="10989" y="1928"/>
                  </a:cubicBezTo>
                  <a:cubicBezTo>
                    <a:pt x="9343" y="1928"/>
                    <a:pt x="7668" y="1412"/>
                    <a:pt x="7651" y="1407"/>
                  </a:cubicBezTo>
                  <a:cubicBezTo>
                    <a:pt x="7619" y="1397"/>
                    <a:pt x="7588" y="1393"/>
                    <a:pt x="7557" y="1393"/>
                  </a:cubicBezTo>
                  <a:cubicBezTo>
                    <a:pt x="7354" y="1393"/>
                    <a:pt x="7195" y="1600"/>
                    <a:pt x="7275" y="1807"/>
                  </a:cubicBezTo>
                  <a:cubicBezTo>
                    <a:pt x="7496" y="2393"/>
                    <a:pt x="7974" y="4062"/>
                    <a:pt x="7519" y="4743"/>
                  </a:cubicBezTo>
                  <a:cubicBezTo>
                    <a:pt x="7200" y="5223"/>
                    <a:pt x="6754" y="5354"/>
                    <a:pt x="6361" y="5472"/>
                  </a:cubicBezTo>
                  <a:cubicBezTo>
                    <a:pt x="6031" y="5569"/>
                    <a:pt x="5718" y="5661"/>
                    <a:pt x="5572" y="5955"/>
                  </a:cubicBezTo>
                  <a:cubicBezTo>
                    <a:pt x="5426" y="6248"/>
                    <a:pt x="5404" y="6874"/>
                    <a:pt x="5386" y="7796"/>
                  </a:cubicBezTo>
                  <a:cubicBezTo>
                    <a:pt x="5379" y="8201"/>
                    <a:pt x="5370" y="8661"/>
                    <a:pt x="5335" y="8803"/>
                  </a:cubicBezTo>
                  <a:cubicBezTo>
                    <a:pt x="5256" y="9115"/>
                    <a:pt x="4948" y="9607"/>
                    <a:pt x="4785" y="9618"/>
                  </a:cubicBezTo>
                  <a:cubicBezTo>
                    <a:pt x="4762" y="9618"/>
                    <a:pt x="4610" y="9542"/>
                    <a:pt x="4442" y="9147"/>
                  </a:cubicBezTo>
                  <a:cubicBezTo>
                    <a:pt x="4452" y="8926"/>
                    <a:pt x="4431" y="8330"/>
                    <a:pt x="4014" y="7807"/>
                  </a:cubicBezTo>
                  <a:cubicBezTo>
                    <a:pt x="3633" y="7328"/>
                    <a:pt x="3033" y="7046"/>
                    <a:pt x="2234" y="6965"/>
                  </a:cubicBezTo>
                  <a:cubicBezTo>
                    <a:pt x="2120" y="6954"/>
                    <a:pt x="2011" y="6948"/>
                    <a:pt x="1907" y="6948"/>
                  </a:cubicBezTo>
                  <a:cubicBezTo>
                    <a:pt x="1308" y="6948"/>
                    <a:pt x="869" y="7135"/>
                    <a:pt x="601" y="7506"/>
                  </a:cubicBezTo>
                  <a:cubicBezTo>
                    <a:pt x="1" y="8335"/>
                    <a:pt x="560" y="9762"/>
                    <a:pt x="745" y="10180"/>
                  </a:cubicBezTo>
                  <a:cubicBezTo>
                    <a:pt x="1140" y="11066"/>
                    <a:pt x="2293" y="11757"/>
                    <a:pt x="2686" y="11973"/>
                  </a:cubicBezTo>
                  <a:cubicBezTo>
                    <a:pt x="2858" y="12714"/>
                    <a:pt x="3352" y="14512"/>
                    <a:pt x="4155" y="14742"/>
                  </a:cubicBezTo>
                  <a:cubicBezTo>
                    <a:pt x="4330" y="14792"/>
                    <a:pt x="4769" y="14958"/>
                    <a:pt x="5277" y="15152"/>
                  </a:cubicBezTo>
                  <a:cubicBezTo>
                    <a:pt x="7702" y="16075"/>
                    <a:pt x="9274" y="16609"/>
                    <a:pt x="10084" y="16609"/>
                  </a:cubicBezTo>
                  <a:cubicBezTo>
                    <a:pt x="10232" y="16609"/>
                    <a:pt x="10355" y="16592"/>
                    <a:pt x="10453" y="16554"/>
                  </a:cubicBezTo>
                  <a:cubicBezTo>
                    <a:pt x="11352" y="16217"/>
                    <a:pt x="12082" y="13291"/>
                    <a:pt x="12328" y="12187"/>
                  </a:cubicBezTo>
                  <a:cubicBezTo>
                    <a:pt x="12768" y="11949"/>
                    <a:pt x="13866" y="11277"/>
                    <a:pt x="13866" y="10482"/>
                  </a:cubicBezTo>
                  <a:cubicBezTo>
                    <a:pt x="13866" y="10041"/>
                    <a:pt x="13678" y="9229"/>
                    <a:pt x="13496" y="8445"/>
                  </a:cubicBezTo>
                  <a:cubicBezTo>
                    <a:pt x="13361" y="7865"/>
                    <a:pt x="13222" y="7265"/>
                    <a:pt x="13222" y="7055"/>
                  </a:cubicBezTo>
                  <a:cubicBezTo>
                    <a:pt x="13222" y="6891"/>
                    <a:pt x="13493" y="6399"/>
                    <a:pt x="13709" y="6004"/>
                  </a:cubicBezTo>
                  <a:cubicBezTo>
                    <a:pt x="14072" y="5341"/>
                    <a:pt x="14484" y="4590"/>
                    <a:pt x="14610" y="3895"/>
                  </a:cubicBezTo>
                  <a:cubicBezTo>
                    <a:pt x="14837" y="2647"/>
                    <a:pt x="13643" y="410"/>
                    <a:pt x="13507" y="160"/>
                  </a:cubicBezTo>
                  <a:cubicBezTo>
                    <a:pt x="13454" y="61"/>
                    <a:pt x="13351" y="0"/>
                    <a:pt x="13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459;p54">
              <a:extLst>
                <a:ext uri="{FF2B5EF4-FFF2-40B4-BE49-F238E27FC236}">
                  <a16:creationId xmlns:a16="http://schemas.microsoft.com/office/drawing/2014/main" id="{C6ECA664-58B2-4E79-90CA-1849E00B114D}"/>
                </a:ext>
              </a:extLst>
            </p:cNvPr>
            <p:cNvSpPr/>
            <p:nvPr/>
          </p:nvSpPr>
          <p:spPr>
            <a:xfrm>
              <a:off x="2767700" y="1960475"/>
              <a:ext cx="337425" cy="678750"/>
            </a:xfrm>
            <a:custGeom>
              <a:avLst/>
              <a:gdLst/>
              <a:ahLst/>
              <a:cxnLst/>
              <a:rect l="l" t="t" r="r" b="b"/>
              <a:pathLst>
                <a:path w="13497" h="27150" extrusionOk="0">
                  <a:moveTo>
                    <a:pt x="3321" y="1"/>
                  </a:moveTo>
                  <a:lnTo>
                    <a:pt x="1" y="3964"/>
                  </a:lnTo>
                  <a:cubicBezTo>
                    <a:pt x="1" y="3964"/>
                    <a:pt x="536" y="8249"/>
                    <a:pt x="1607" y="9963"/>
                  </a:cubicBezTo>
                  <a:cubicBezTo>
                    <a:pt x="2677" y="11678"/>
                    <a:pt x="7177" y="18319"/>
                    <a:pt x="7177" y="18319"/>
                  </a:cubicBezTo>
                  <a:cubicBezTo>
                    <a:pt x="7177" y="18319"/>
                    <a:pt x="6856" y="20569"/>
                    <a:pt x="7177" y="21211"/>
                  </a:cubicBezTo>
                  <a:cubicBezTo>
                    <a:pt x="7498" y="21854"/>
                    <a:pt x="8783" y="24961"/>
                    <a:pt x="8783" y="25389"/>
                  </a:cubicBezTo>
                  <a:cubicBezTo>
                    <a:pt x="8783" y="25643"/>
                    <a:pt x="9085" y="25859"/>
                    <a:pt x="9353" y="25859"/>
                  </a:cubicBezTo>
                  <a:cubicBezTo>
                    <a:pt x="9537" y="25859"/>
                    <a:pt x="9705" y="25758"/>
                    <a:pt x="9748" y="25496"/>
                  </a:cubicBezTo>
                  <a:cubicBezTo>
                    <a:pt x="9855" y="24854"/>
                    <a:pt x="9855" y="23996"/>
                    <a:pt x="9855" y="23996"/>
                  </a:cubicBezTo>
                  <a:lnTo>
                    <a:pt x="11676" y="26782"/>
                  </a:lnTo>
                  <a:cubicBezTo>
                    <a:pt x="11676" y="26782"/>
                    <a:pt x="12148" y="27149"/>
                    <a:pt x="12542" y="27149"/>
                  </a:cubicBezTo>
                  <a:cubicBezTo>
                    <a:pt x="12711" y="27149"/>
                    <a:pt x="12865" y="27082"/>
                    <a:pt x="12962" y="26889"/>
                  </a:cubicBezTo>
                  <a:cubicBezTo>
                    <a:pt x="13283" y="26246"/>
                    <a:pt x="13068" y="22818"/>
                    <a:pt x="13283" y="21425"/>
                  </a:cubicBezTo>
                  <a:cubicBezTo>
                    <a:pt x="13497" y="20033"/>
                    <a:pt x="12426" y="18105"/>
                    <a:pt x="11568" y="17248"/>
                  </a:cubicBezTo>
                  <a:cubicBezTo>
                    <a:pt x="10712" y="16391"/>
                    <a:pt x="9641" y="14891"/>
                    <a:pt x="9320" y="14570"/>
                  </a:cubicBezTo>
                  <a:cubicBezTo>
                    <a:pt x="8998" y="14248"/>
                    <a:pt x="7606" y="9213"/>
                    <a:pt x="6962" y="5786"/>
                  </a:cubicBezTo>
                  <a:cubicBezTo>
                    <a:pt x="6320" y="2358"/>
                    <a:pt x="4606" y="216"/>
                    <a:pt x="3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460;p54">
              <a:extLst>
                <a:ext uri="{FF2B5EF4-FFF2-40B4-BE49-F238E27FC236}">
                  <a16:creationId xmlns:a16="http://schemas.microsoft.com/office/drawing/2014/main" id="{FDD55368-6A8D-43BC-B8EF-19A0EFF80D98}"/>
                </a:ext>
              </a:extLst>
            </p:cNvPr>
            <p:cNvSpPr/>
            <p:nvPr/>
          </p:nvSpPr>
          <p:spPr>
            <a:xfrm>
              <a:off x="2759600" y="1952850"/>
              <a:ext cx="353800" cy="694000"/>
            </a:xfrm>
            <a:custGeom>
              <a:avLst/>
              <a:gdLst/>
              <a:ahLst/>
              <a:cxnLst/>
              <a:rect l="l" t="t" r="r" b="b"/>
              <a:pathLst>
                <a:path w="14152" h="27760" extrusionOk="0">
                  <a:moveTo>
                    <a:pt x="3645" y="0"/>
                  </a:moveTo>
                  <a:cubicBezTo>
                    <a:pt x="3498" y="0"/>
                    <a:pt x="3368" y="106"/>
                    <a:pt x="3344" y="256"/>
                  </a:cubicBezTo>
                  <a:cubicBezTo>
                    <a:pt x="3316" y="422"/>
                    <a:pt x="3429" y="580"/>
                    <a:pt x="3595" y="608"/>
                  </a:cubicBezTo>
                  <a:cubicBezTo>
                    <a:pt x="4603" y="775"/>
                    <a:pt x="6322" y="2605"/>
                    <a:pt x="6987" y="6147"/>
                  </a:cubicBezTo>
                  <a:cubicBezTo>
                    <a:pt x="7580" y="9308"/>
                    <a:pt x="8992" y="14655"/>
                    <a:pt x="9427" y="15090"/>
                  </a:cubicBezTo>
                  <a:cubicBezTo>
                    <a:pt x="9537" y="15200"/>
                    <a:pt x="9771" y="15497"/>
                    <a:pt x="10042" y="15840"/>
                  </a:cubicBezTo>
                  <a:cubicBezTo>
                    <a:pt x="10502" y="16424"/>
                    <a:pt x="11133" y="17225"/>
                    <a:pt x="11677" y="17769"/>
                  </a:cubicBezTo>
                  <a:cubicBezTo>
                    <a:pt x="12467" y="18559"/>
                    <a:pt x="13502" y="20407"/>
                    <a:pt x="13306" y="21684"/>
                  </a:cubicBezTo>
                  <a:cubicBezTo>
                    <a:pt x="13207" y="22323"/>
                    <a:pt x="13196" y="23359"/>
                    <a:pt x="13185" y="24359"/>
                  </a:cubicBezTo>
                  <a:cubicBezTo>
                    <a:pt x="13174" y="25430"/>
                    <a:pt x="13161" y="26762"/>
                    <a:pt x="13012" y="27056"/>
                  </a:cubicBezTo>
                  <a:cubicBezTo>
                    <a:pt x="12979" y="27124"/>
                    <a:pt x="12947" y="27136"/>
                    <a:pt x="12919" y="27143"/>
                  </a:cubicBezTo>
                  <a:cubicBezTo>
                    <a:pt x="12903" y="27146"/>
                    <a:pt x="12884" y="27148"/>
                    <a:pt x="12865" y="27148"/>
                  </a:cubicBezTo>
                  <a:cubicBezTo>
                    <a:pt x="12686" y="27148"/>
                    <a:pt x="12404" y="26999"/>
                    <a:pt x="12228" y="26873"/>
                  </a:cubicBezTo>
                  <a:lnTo>
                    <a:pt x="10437" y="24134"/>
                  </a:lnTo>
                  <a:cubicBezTo>
                    <a:pt x="10379" y="24046"/>
                    <a:pt x="10282" y="23996"/>
                    <a:pt x="10181" y="23996"/>
                  </a:cubicBezTo>
                  <a:cubicBezTo>
                    <a:pt x="10152" y="23996"/>
                    <a:pt x="10122" y="24000"/>
                    <a:pt x="10093" y="24009"/>
                  </a:cubicBezTo>
                  <a:cubicBezTo>
                    <a:pt x="9964" y="24048"/>
                    <a:pt x="9875" y="24166"/>
                    <a:pt x="9875" y="24301"/>
                  </a:cubicBezTo>
                  <a:cubicBezTo>
                    <a:pt x="9875" y="24310"/>
                    <a:pt x="9874" y="25141"/>
                    <a:pt x="9772" y="25751"/>
                  </a:cubicBezTo>
                  <a:cubicBezTo>
                    <a:pt x="9756" y="25842"/>
                    <a:pt x="9731" y="25859"/>
                    <a:pt x="9688" y="25859"/>
                  </a:cubicBezTo>
                  <a:cubicBezTo>
                    <a:pt x="9680" y="25859"/>
                    <a:pt x="9671" y="25859"/>
                    <a:pt x="9661" y="25858"/>
                  </a:cubicBezTo>
                  <a:cubicBezTo>
                    <a:pt x="9532" y="25848"/>
                    <a:pt x="9415" y="25740"/>
                    <a:pt x="9415" y="25694"/>
                  </a:cubicBezTo>
                  <a:cubicBezTo>
                    <a:pt x="9415" y="25140"/>
                    <a:pt x="8015" y="21856"/>
                    <a:pt x="7776" y="21380"/>
                  </a:cubicBezTo>
                  <a:cubicBezTo>
                    <a:pt x="7573" y="20975"/>
                    <a:pt x="7686" y="19501"/>
                    <a:pt x="7806" y="18667"/>
                  </a:cubicBezTo>
                  <a:cubicBezTo>
                    <a:pt x="7816" y="18592"/>
                    <a:pt x="7798" y="18515"/>
                    <a:pt x="7756" y="18452"/>
                  </a:cubicBezTo>
                  <a:cubicBezTo>
                    <a:pt x="7710" y="18386"/>
                    <a:pt x="3247" y="11796"/>
                    <a:pt x="2192" y="10106"/>
                  </a:cubicBezTo>
                  <a:cubicBezTo>
                    <a:pt x="1169" y="8470"/>
                    <a:pt x="634" y="4274"/>
                    <a:pt x="628" y="4232"/>
                  </a:cubicBezTo>
                  <a:cubicBezTo>
                    <a:pt x="609" y="4077"/>
                    <a:pt x="477" y="3963"/>
                    <a:pt x="325" y="3963"/>
                  </a:cubicBezTo>
                  <a:cubicBezTo>
                    <a:pt x="313" y="3963"/>
                    <a:pt x="300" y="3964"/>
                    <a:pt x="287" y="3966"/>
                  </a:cubicBezTo>
                  <a:cubicBezTo>
                    <a:pt x="119" y="3987"/>
                    <a:pt x="0" y="4140"/>
                    <a:pt x="21" y="4308"/>
                  </a:cubicBezTo>
                  <a:cubicBezTo>
                    <a:pt x="44" y="4485"/>
                    <a:pt x="577" y="8679"/>
                    <a:pt x="1673" y="10431"/>
                  </a:cubicBezTo>
                  <a:cubicBezTo>
                    <a:pt x="2663" y="12016"/>
                    <a:pt x="6623" y="17870"/>
                    <a:pt x="7183" y="18698"/>
                  </a:cubicBezTo>
                  <a:cubicBezTo>
                    <a:pt x="7107" y="19271"/>
                    <a:pt x="6908" y="21013"/>
                    <a:pt x="7229" y="21653"/>
                  </a:cubicBezTo>
                  <a:cubicBezTo>
                    <a:pt x="7575" y="22346"/>
                    <a:pt x="8784" y="25317"/>
                    <a:pt x="8803" y="25694"/>
                  </a:cubicBezTo>
                  <a:cubicBezTo>
                    <a:pt x="8803" y="26117"/>
                    <a:pt x="9220" y="26435"/>
                    <a:pt x="9610" y="26467"/>
                  </a:cubicBezTo>
                  <a:cubicBezTo>
                    <a:pt x="9638" y="26470"/>
                    <a:pt x="9664" y="26471"/>
                    <a:pt x="9691" y="26471"/>
                  </a:cubicBezTo>
                  <a:cubicBezTo>
                    <a:pt x="10047" y="26471"/>
                    <a:pt x="10312" y="26231"/>
                    <a:pt x="10376" y="25851"/>
                  </a:cubicBezTo>
                  <a:cubicBezTo>
                    <a:pt x="10406" y="25664"/>
                    <a:pt x="10428" y="25461"/>
                    <a:pt x="10444" y="25265"/>
                  </a:cubicBezTo>
                  <a:lnTo>
                    <a:pt x="11745" y="27253"/>
                  </a:lnTo>
                  <a:cubicBezTo>
                    <a:pt x="11764" y="27282"/>
                    <a:pt x="11786" y="27307"/>
                    <a:pt x="11813" y="27328"/>
                  </a:cubicBezTo>
                  <a:cubicBezTo>
                    <a:pt x="11914" y="27407"/>
                    <a:pt x="12395" y="27760"/>
                    <a:pt x="12867" y="27760"/>
                  </a:cubicBezTo>
                  <a:cubicBezTo>
                    <a:pt x="12872" y="27760"/>
                    <a:pt x="12876" y="27760"/>
                    <a:pt x="12881" y="27760"/>
                  </a:cubicBezTo>
                  <a:cubicBezTo>
                    <a:pt x="12939" y="27760"/>
                    <a:pt x="12997" y="27753"/>
                    <a:pt x="13054" y="27740"/>
                  </a:cubicBezTo>
                  <a:cubicBezTo>
                    <a:pt x="13276" y="27690"/>
                    <a:pt x="13452" y="27548"/>
                    <a:pt x="13561" y="27331"/>
                  </a:cubicBezTo>
                  <a:cubicBezTo>
                    <a:pt x="13760" y="26931"/>
                    <a:pt x="13781" y="25944"/>
                    <a:pt x="13798" y="24367"/>
                  </a:cubicBezTo>
                  <a:cubicBezTo>
                    <a:pt x="13808" y="23386"/>
                    <a:pt x="13819" y="22373"/>
                    <a:pt x="13911" y="21778"/>
                  </a:cubicBezTo>
                  <a:cubicBezTo>
                    <a:pt x="14151" y="20217"/>
                    <a:pt x="12978" y="18204"/>
                    <a:pt x="12111" y="17337"/>
                  </a:cubicBezTo>
                  <a:cubicBezTo>
                    <a:pt x="11592" y="16817"/>
                    <a:pt x="10974" y="16034"/>
                    <a:pt x="10522" y="15461"/>
                  </a:cubicBezTo>
                  <a:cubicBezTo>
                    <a:pt x="10216" y="15073"/>
                    <a:pt x="9996" y="14793"/>
                    <a:pt x="9873" y="14671"/>
                  </a:cubicBezTo>
                  <a:cubicBezTo>
                    <a:pt x="9598" y="14294"/>
                    <a:pt x="8264" y="9642"/>
                    <a:pt x="7589" y="6034"/>
                  </a:cubicBezTo>
                  <a:cubicBezTo>
                    <a:pt x="6912" y="2426"/>
                    <a:pt x="5077" y="235"/>
                    <a:pt x="3696" y="4"/>
                  </a:cubicBezTo>
                  <a:cubicBezTo>
                    <a:pt x="3679" y="2"/>
                    <a:pt x="3662" y="0"/>
                    <a:pt x="3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461;p54">
              <a:extLst>
                <a:ext uri="{FF2B5EF4-FFF2-40B4-BE49-F238E27FC236}">
                  <a16:creationId xmlns:a16="http://schemas.microsoft.com/office/drawing/2014/main" id="{4EAA2E99-DA8B-48E6-9748-75ADE97054EA}"/>
                </a:ext>
              </a:extLst>
            </p:cNvPr>
            <p:cNvSpPr/>
            <p:nvPr/>
          </p:nvSpPr>
          <p:spPr>
            <a:xfrm>
              <a:off x="2929725" y="2339975"/>
              <a:ext cx="175450" cy="299250"/>
            </a:xfrm>
            <a:custGeom>
              <a:avLst/>
              <a:gdLst/>
              <a:ahLst/>
              <a:cxnLst/>
              <a:rect l="l" t="t" r="r" b="b"/>
              <a:pathLst>
                <a:path w="7018" h="11970" extrusionOk="0">
                  <a:moveTo>
                    <a:pt x="3346" y="1"/>
                  </a:moveTo>
                  <a:cubicBezTo>
                    <a:pt x="1729" y="423"/>
                    <a:pt x="594" y="1447"/>
                    <a:pt x="0" y="2110"/>
                  </a:cubicBezTo>
                  <a:cubicBezTo>
                    <a:pt x="425" y="2738"/>
                    <a:pt x="697" y="3139"/>
                    <a:pt x="697" y="3139"/>
                  </a:cubicBezTo>
                  <a:cubicBezTo>
                    <a:pt x="697" y="3139"/>
                    <a:pt x="376" y="5389"/>
                    <a:pt x="697" y="6031"/>
                  </a:cubicBezTo>
                  <a:cubicBezTo>
                    <a:pt x="1018" y="6674"/>
                    <a:pt x="2303" y="9781"/>
                    <a:pt x="2303" y="10209"/>
                  </a:cubicBezTo>
                  <a:cubicBezTo>
                    <a:pt x="2303" y="10463"/>
                    <a:pt x="2605" y="10679"/>
                    <a:pt x="2872" y="10679"/>
                  </a:cubicBezTo>
                  <a:cubicBezTo>
                    <a:pt x="3056" y="10679"/>
                    <a:pt x="3224" y="10578"/>
                    <a:pt x="3267" y="10316"/>
                  </a:cubicBezTo>
                  <a:cubicBezTo>
                    <a:pt x="3375" y="9674"/>
                    <a:pt x="3375" y="8816"/>
                    <a:pt x="3375" y="8816"/>
                  </a:cubicBezTo>
                  <a:lnTo>
                    <a:pt x="5196" y="11602"/>
                  </a:lnTo>
                  <a:cubicBezTo>
                    <a:pt x="5196" y="11602"/>
                    <a:pt x="5668" y="11969"/>
                    <a:pt x="6062" y="11969"/>
                  </a:cubicBezTo>
                  <a:cubicBezTo>
                    <a:pt x="6231" y="11969"/>
                    <a:pt x="6385" y="11902"/>
                    <a:pt x="6482" y="11709"/>
                  </a:cubicBezTo>
                  <a:cubicBezTo>
                    <a:pt x="6803" y="11066"/>
                    <a:pt x="6588" y="7638"/>
                    <a:pt x="6803" y="6245"/>
                  </a:cubicBezTo>
                  <a:cubicBezTo>
                    <a:pt x="7017" y="4854"/>
                    <a:pt x="5946" y="2925"/>
                    <a:pt x="5088" y="2068"/>
                  </a:cubicBezTo>
                  <a:cubicBezTo>
                    <a:pt x="4504" y="1483"/>
                    <a:pt x="3823" y="604"/>
                    <a:pt x="3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462;p54">
              <a:extLst>
                <a:ext uri="{FF2B5EF4-FFF2-40B4-BE49-F238E27FC236}">
                  <a16:creationId xmlns:a16="http://schemas.microsoft.com/office/drawing/2014/main" id="{674039C5-E0BE-48DB-9093-F0E938470BFA}"/>
                </a:ext>
              </a:extLst>
            </p:cNvPr>
            <p:cNvSpPr/>
            <p:nvPr/>
          </p:nvSpPr>
          <p:spPr>
            <a:xfrm>
              <a:off x="2921450" y="2332300"/>
              <a:ext cx="191950" cy="314550"/>
            </a:xfrm>
            <a:custGeom>
              <a:avLst/>
              <a:gdLst/>
              <a:ahLst/>
              <a:cxnLst/>
              <a:rect l="l" t="t" r="r" b="b"/>
              <a:pathLst>
                <a:path w="7678" h="12582" extrusionOk="0">
                  <a:moveTo>
                    <a:pt x="3563" y="657"/>
                  </a:moveTo>
                  <a:lnTo>
                    <a:pt x="3575" y="672"/>
                  </a:lnTo>
                  <a:cubicBezTo>
                    <a:pt x="4032" y="1253"/>
                    <a:pt x="4659" y="2048"/>
                    <a:pt x="5203" y="2591"/>
                  </a:cubicBezTo>
                  <a:cubicBezTo>
                    <a:pt x="5993" y="3382"/>
                    <a:pt x="7028" y="5231"/>
                    <a:pt x="6832" y="6506"/>
                  </a:cubicBezTo>
                  <a:cubicBezTo>
                    <a:pt x="6733" y="7145"/>
                    <a:pt x="6722" y="8181"/>
                    <a:pt x="6711" y="9182"/>
                  </a:cubicBezTo>
                  <a:cubicBezTo>
                    <a:pt x="6700" y="10252"/>
                    <a:pt x="6687" y="11584"/>
                    <a:pt x="6538" y="11878"/>
                  </a:cubicBezTo>
                  <a:cubicBezTo>
                    <a:pt x="6505" y="11946"/>
                    <a:pt x="6473" y="11958"/>
                    <a:pt x="6445" y="11965"/>
                  </a:cubicBezTo>
                  <a:cubicBezTo>
                    <a:pt x="6429" y="11968"/>
                    <a:pt x="6411" y="11970"/>
                    <a:pt x="6392" y="11970"/>
                  </a:cubicBezTo>
                  <a:cubicBezTo>
                    <a:pt x="6214" y="11970"/>
                    <a:pt x="5930" y="11821"/>
                    <a:pt x="5754" y="11695"/>
                  </a:cubicBezTo>
                  <a:lnTo>
                    <a:pt x="3962" y="8956"/>
                  </a:lnTo>
                  <a:cubicBezTo>
                    <a:pt x="3905" y="8868"/>
                    <a:pt x="3808" y="8818"/>
                    <a:pt x="3706" y="8818"/>
                  </a:cubicBezTo>
                  <a:cubicBezTo>
                    <a:pt x="3677" y="8818"/>
                    <a:pt x="3647" y="8822"/>
                    <a:pt x="3618" y="8831"/>
                  </a:cubicBezTo>
                  <a:cubicBezTo>
                    <a:pt x="3489" y="8868"/>
                    <a:pt x="3400" y="8988"/>
                    <a:pt x="3400" y="9123"/>
                  </a:cubicBezTo>
                  <a:cubicBezTo>
                    <a:pt x="3400" y="9132"/>
                    <a:pt x="3399" y="9962"/>
                    <a:pt x="3297" y="10573"/>
                  </a:cubicBezTo>
                  <a:cubicBezTo>
                    <a:pt x="3282" y="10664"/>
                    <a:pt x="3256" y="10681"/>
                    <a:pt x="3213" y="10681"/>
                  </a:cubicBezTo>
                  <a:cubicBezTo>
                    <a:pt x="3205" y="10681"/>
                    <a:pt x="3196" y="10681"/>
                    <a:pt x="3186" y="10680"/>
                  </a:cubicBezTo>
                  <a:cubicBezTo>
                    <a:pt x="3057" y="10669"/>
                    <a:pt x="2940" y="10562"/>
                    <a:pt x="2940" y="10516"/>
                  </a:cubicBezTo>
                  <a:cubicBezTo>
                    <a:pt x="2940" y="9961"/>
                    <a:pt x="1540" y="6678"/>
                    <a:pt x="1302" y="6201"/>
                  </a:cubicBezTo>
                  <a:cubicBezTo>
                    <a:pt x="1099" y="5795"/>
                    <a:pt x="1212" y="4322"/>
                    <a:pt x="1331" y="3489"/>
                  </a:cubicBezTo>
                  <a:cubicBezTo>
                    <a:pt x="1342" y="3414"/>
                    <a:pt x="1324" y="3337"/>
                    <a:pt x="1281" y="3274"/>
                  </a:cubicBezTo>
                  <a:lnTo>
                    <a:pt x="721" y="2446"/>
                  </a:lnTo>
                  <a:cubicBezTo>
                    <a:pt x="1337" y="1802"/>
                    <a:pt x="2287" y="1038"/>
                    <a:pt x="3563" y="657"/>
                  </a:cubicBezTo>
                  <a:close/>
                  <a:moveTo>
                    <a:pt x="3678" y="1"/>
                  </a:moveTo>
                  <a:cubicBezTo>
                    <a:pt x="3652" y="1"/>
                    <a:pt x="3626" y="4"/>
                    <a:pt x="3600" y="11"/>
                  </a:cubicBezTo>
                  <a:cubicBezTo>
                    <a:pt x="1959" y="439"/>
                    <a:pt x="793" y="1444"/>
                    <a:pt x="104" y="2212"/>
                  </a:cubicBezTo>
                  <a:cubicBezTo>
                    <a:pt x="10" y="2316"/>
                    <a:pt x="0" y="2471"/>
                    <a:pt x="79" y="2587"/>
                  </a:cubicBezTo>
                  <a:lnTo>
                    <a:pt x="709" y="3520"/>
                  </a:lnTo>
                  <a:cubicBezTo>
                    <a:pt x="633" y="4093"/>
                    <a:pt x="434" y="5835"/>
                    <a:pt x="755" y="6475"/>
                  </a:cubicBezTo>
                  <a:cubicBezTo>
                    <a:pt x="1101" y="7168"/>
                    <a:pt x="2310" y="10139"/>
                    <a:pt x="2329" y="10516"/>
                  </a:cubicBezTo>
                  <a:cubicBezTo>
                    <a:pt x="2329" y="10939"/>
                    <a:pt x="2746" y="11258"/>
                    <a:pt x="3136" y="11290"/>
                  </a:cubicBezTo>
                  <a:cubicBezTo>
                    <a:pt x="3163" y="11293"/>
                    <a:pt x="3190" y="11294"/>
                    <a:pt x="3217" y="11294"/>
                  </a:cubicBezTo>
                  <a:cubicBezTo>
                    <a:pt x="3573" y="11294"/>
                    <a:pt x="3838" y="11053"/>
                    <a:pt x="3902" y="10674"/>
                  </a:cubicBezTo>
                  <a:cubicBezTo>
                    <a:pt x="3932" y="10486"/>
                    <a:pt x="3954" y="10283"/>
                    <a:pt x="3970" y="10087"/>
                  </a:cubicBezTo>
                  <a:lnTo>
                    <a:pt x="5271" y="12075"/>
                  </a:lnTo>
                  <a:cubicBezTo>
                    <a:pt x="5290" y="12104"/>
                    <a:pt x="5312" y="12129"/>
                    <a:pt x="5339" y="12150"/>
                  </a:cubicBezTo>
                  <a:cubicBezTo>
                    <a:pt x="5440" y="12229"/>
                    <a:pt x="5921" y="12582"/>
                    <a:pt x="6393" y="12582"/>
                  </a:cubicBezTo>
                  <a:cubicBezTo>
                    <a:pt x="6456" y="12582"/>
                    <a:pt x="6518" y="12575"/>
                    <a:pt x="6580" y="12562"/>
                  </a:cubicBezTo>
                  <a:cubicBezTo>
                    <a:pt x="6803" y="12511"/>
                    <a:pt x="6978" y="12370"/>
                    <a:pt x="7087" y="12153"/>
                  </a:cubicBezTo>
                  <a:cubicBezTo>
                    <a:pt x="7287" y="11752"/>
                    <a:pt x="7307" y="10765"/>
                    <a:pt x="7324" y="9189"/>
                  </a:cubicBezTo>
                  <a:cubicBezTo>
                    <a:pt x="7334" y="8208"/>
                    <a:pt x="7345" y="7195"/>
                    <a:pt x="7437" y="6599"/>
                  </a:cubicBezTo>
                  <a:cubicBezTo>
                    <a:pt x="7677" y="5038"/>
                    <a:pt x="6504" y="3026"/>
                    <a:pt x="5637" y="2158"/>
                  </a:cubicBezTo>
                  <a:cubicBezTo>
                    <a:pt x="5118" y="1640"/>
                    <a:pt x="4504" y="861"/>
                    <a:pt x="4056" y="293"/>
                  </a:cubicBezTo>
                  <a:lnTo>
                    <a:pt x="3917" y="117"/>
                  </a:lnTo>
                  <a:cubicBezTo>
                    <a:pt x="3858" y="43"/>
                    <a:pt x="3770" y="1"/>
                    <a:pt x="3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463;p54">
              <a:extLst>
                <a:ext uri="{FF2B5EF4-FFF2-40B4-BE49-F238E27FC236}">
                  <a16:creationId xmlns:a16="http://schemas.microsoft.com/office/drawing/2014/main" id="{FCB6C17A-33D9-40F6-A6BA-4D34CE02873C}"/>
                </a:ext>
              </a:extLst>
            </p:cNvPr>
            <p:cNvSpPr/>
            <p:nvPr/>
          </p:nvSpPr>
          <p:spPr>
            <a:xfrm>
              <a:off x="2036575" y="1952450"/>
              <a:ext cx="1098050" cy="985600"/>
            </a:xfrm>
            <a:custGeom>
              <a:avLst/>
              <a:gdLst/>
              <a:ahLst/>
              <a:cxnLst/>
              <a:rect l="l" t="t" r="r" b="b"/>
              <a:pathLst>
                <a:path w="43922" h="39424" extrusionOk="0">
                  <a:moveTo>
                    <a:pt x="3536" y="0"/>
                  </a:moveTo>
                  <a:cubicBezTo>
                    <a:pt x="3536" y="0"/>
                    <a:pt x="1501" y="1393"/>
                    <a:pt x="751" y="4393"/>
                  </a:cubicBezTo>
                  <a:cubicBezTo>
                    <a:pt x="1" y="7393"/>
                    <a:pt x="2464" y="19604"/>
                    <a:pt x="3108" y="23140"/>
                  </a:cubicBezTo>
                  <a:cubicBezTo>
                    <a:pt x="3750" y="26675"/>
                    <a:pt x="6964" y="38458"/>
                    <a:pt x="7928" y="39208"/>
                  </a:cubicBezTo>
                  <a:cubicBezTo>
                    <a:pt x="8122" y="39359"/>
                    <a:pt x="8733" y="39423"/>
                    <a:pt x="9619" y="39423"/>
                  </a:cubicBezTo>
                  <a:cubicBezTo>
                    <a:pt x="13131" y="39423"/>
                    <a:pt x="20960" y="38414"/>
                    <a:pt x="24211" y="37815"/>
                  </a:cubicBezTo>
                  <a:cubicBezTo>
                    <a:pt x="28281" y="37066"/>
                    <a:pt x="37066" y="33958"/>
                    <a:pt x="38887" y="33423"/>
                  </a:cubicBezTo>
                  <a:cubicBezTo>
                    <a:pt x="40708" y="32887"/>
                    <a:pt x="41672" y="30102"/>
                    <a:pt x="42208" y="29567"/>
                  </a:cubicBezTo>
                  <a:cubicBezTo>
                    <a:pt x="42743" y="29031"/>
                    <a:pt x="43922" y="27210"/>
                    <a:pt x="43278" y="26567"/>
                  </a:cubicBezTo>
                  <a:cubicBezTo>
                    <a:pt x="43064" y="26353"/>
                    <a:pt x="42719" y="26282"/>
                    <a:pt x="42326" y="26282"/>
                  </a:cubicBezTo>
                  <a:cubicBezTo>
                    <a:pt x="41540" y="26282"/>
                    <a:pt x="40564" y="26567"/>
                    <a:pt x="40064" y="26567"/>
                  </a:cubicBezTo>
                  <a:cubicBezTo>
                    <a:pt x="39314" y="26567"/>
                    <a:pt x="37922" y="26460"/>
                    <a:pt x="36423" y="26460"/>
                  </a:cubicBezTo>
                  <a:cubicBezTo>
                    <a:pt x="34923" y="26460"/>
                    <a:pt x="33638" y="27531"/>
                    <a:pt x="33210" y="29031"/>
                  </a:cubicBezTo>
                  <a:cubicBezTo>
                    <a:pt x="32781" y="30531"/>
                    <a:pt x="32138" y="31281"/>
                    <a:pt x="32138" y="31281"/>
                  </a:cubicBezTo>
                  <a:cubicBezTo>
                    <a:pt x="32138" y="31281"/>
                    <a:pt x="21104" y="32781"/>
                    <a:pt x="18748" y="32781"/>
                  </a:cubicBezTo>
                  <a:cubicBezTo>
                    <a:pt x="16391" y="32781"/>
                    <a:pt x="14141" y="32459"/>
                    <a:pt x="14141" y="32459"/>
                  </a:cubicBezTo>
                  <a:cubicBezTo>
                    <a:pt x="14141" y="32459"/>
                    <a:pt x="12856" y="25067"/>
                    <a:pt x="11892" y="20461"/>
                  </a:cubicBezTo>
                  <a:cubicBezTo>
                    <a:pt x="10928" y="15855"/>
                    <a:pt x="10070" y="12320"/>
                    <a:pt x="9320" y="11142"/>
                  </a:cubicBezTo>
                  <a:lnTo>
                    <a:pt x="35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464;p54">
              <a:extLst>
                <a:ext uri="{FF2B5EF4-FFF2-40B4-BE49-F238E27FC236}">
                  <a16:creationId xmlns:a16="http://schemas.microsoft.com/office/drawing/2014/main" id="{6AAEEB8E-1676-415D-870B-ED9F91A9AFB3}"/>
                </a:ext>
              </a:extLst>
            </p:cNvPr>
            <p:cNvSpPr/>
            <p:nvPr/>
          </p:nvSpPr>
          <p:spPr>
            <a:xfrm>
              <a:off x="2030900" y="1944800"/>
              <a:ext cx="1115225" cy="1000750"/>
            </a:xfrm>
            <a:custGeom>
              <a:avLst/>
              <a:gdLst/>
              <a:ahLst/>
              <a:cxnLst/>
              <a:rect l="l" t="t" r="r" b="b"/>
              <a:pathLst>
                <a:path w="44609" h="40030" extrusionOk="0">
                  <a:moveTo>
                    <a:pt x="3762" y="0"/>
                  </a:moveTo>
                  <a:cubicBezTo>
                    <a:pt x="3703" y="0"/>
                    <a:pt x="3643" y="18"/>
                    <a:pt x="3590" y="54"/>
                  </a:cubicBezTo>
                  <a:cubicBezTo>
                    <a:pt x="3503" y="114"/>
                    <a:pt x="1450" y="1547"/>
                    <a:pt x="681" y="4625"/>
                  </a:cubicBezTo>
                  <a:cubicBezTo>
                    <a:pt x="1" y="7347"/>
                    <a:pt x="1857" y="17232"/>
                    <a:pt x="2750" y="21981"/>
                  </a:cubicBezTo>
                  <a:cubicBezTo>
                    <a:pt x="2863" y="22583"/>
                    <a:pt x="2961" y="23098"/>
                    <a:pt x="3034" y="23500"/>
                  </a:cubicBezTo>
                  <a:cubicBezTo>
                    <a:pt x="3589" y="26556"/>
                    <a:pt x="6834" y="38874"/>
                    <a:pt x="7967" y="39755"/>
                  </a:cubicBezTo>
                  <a:cubicBezTo>
                    <a:pt x="8216" y="39948"/>
                    <a:pt x="8943" y="40029"/>
                    <a:pt x="9964" y="40029"/>
                  </a:cubicBezTo>
                  <a:cubicBezTo>
                    <a:pt x="13890" y="40029"/>
                    <a:pt x="22177" y="38849"/>
                    <a:pt x="24493" y="38422"/>
                  </a:cubicBezTo>
                  <a:cubicBezTo>
                    <a:pt x="27565" y="37857"/>
                    <a:pt x="33293" y="35961"/>
                    <a:pt x="36714" y="34829"/>
                  </a:cubicBezTo>
                  <a:cubicBezTo>
                    <a:pt x="37851" y="34453"/>
                    <a:pt x="38749" y="34156"/>
                    <a:pt x="39200" y="34023"/>
                  </a:cubicBezTo>
                  <a:cubicBezTo>
                    <a:pt x="40627" y="33603"/>
                    <a:pt x="41535" y="31984"/>
                    <a:pt x="42136" y="30913"/>
                  </a:cubicBezTo>
                  <a:cubicBezTo>
                    <a:pt x="42339" y="30552"/>
                    <a:pt x="42530" y="30211"/>
                    <a:pt x="42652" y="30089"/>
                  </a:cubicBezTo>
                  <a:cubicBezTo>
                    <a:pt x="43128" y="29613"/>
                    <a:pt x="44608" y="27543"/>
                    <a:pt x="43723" y="26657"/>
                  </a:cubicBezTo>
                  <a:cubicBezTo>
                    <a:pt x="43440" y="26373"/>
                    <a:pt x="43016" y="26282"/>
                    <a:pt x="42549" y="26282"/>
                  </a:cubicBezTo>
                  <a:cubicBezTo>
                    <a:pt x="42085" y="26282"/>
                    <a:pt x="41579" y="26373"/>
                    <a:pt x="41128" y="26453"/>
                  </a:cubicBezTo>
                  <a:cubicBezTo>
                    <a:pt x="40799" y="26512"/>
                    <a:pt x="40488" y="26567"/>
                    <a:pt x="40293" y="26567"/>
                  </a:cubicBezTo>
                  <a:cubicBezTo>
                    <a:pt x="39986" y="26567"/>
                    <a:pt x="39569" y="26549"/>
                    <a:pt x="39082" y="26528"/>
                  </a:cubicBezTo>
                  <a:cubicBezTo>
                    <a:pt x="38393" y="26498"/>
                    <a:pt x="37535" y="26460"/>
                    <a:pt x="36650" y="26460"/>
                  </a:cubicBezTo>
                  <a:cubicBezTo>
                    <a:pt x="35030" y="26460"/>
                    <a:pt x="33620" y="27582"/>
                    <a:pt x="33142" y="29253"/>
                  </a:cubicBezTo>
                  <a:cubicBezTo>
                    <a:pt x="32821" y="30381"/>
                    <a:pt x="32370" y="31068"/>
                    <a:pt x="32200" y="31300"/>
                  </a:cubicBezTo>
                  <a:cubicBezTo>
                    <a:pt x="30977" y="31465"/>
                    <a:pt x="21151" y="32780"/>
                    <a:pt x="18976" y="32780"/>
                  </a:cubicBezTo>
                  <a:cubicBezTo>
                    <a:pt x="17089" y="32780"/>
                    <a:pt x="15251" y="32569"/>
                    <a:pt x="14632" y="32491"/>
                  </a:cubicBezTo>
                  <a:cubicBezTo>
                    <a:pt x="14409" y="31223"/>
                    <a:pt x="13279" y="24817"/>
                    <a:pt x="12419" y="20704"/>
                  </a:cubicBezTo>
                  <a:cubicBezTo>
                    <a:pt x="11241" y="15079"/>
                    <a:pt x="10485" y="12349"/>
                    <a:pt x="9807" y="11283"/>
                  </a:cubicBezTo>
                  <a:cubicBezTo>
                    <a:pt x="9748" y="11194"/>
                    <a:pt x="9650" y="11146"/>
                    <a:pt x="9551" y="11146"/>
                  </a:cubicBezTo>
                  <a:cubicBezTo>
                    <a:pt x="9494" y="11146"/>
                    <a:pt x="9438" y="11161"/>
                    <a:pt x="9387" y="11194"/>
                  </a:cubicBezTo>
                  <a:cubicBezTo>
                    <a:pt x="9246" y="11283"/>
                    <a:pt x="9203" y="11470"/>
                    <a:pt x="9290" y="11611"/>
                  </a:cubicBezTo>
                  <a:cubicBezTo>
                    <a:pt x="10079" y="12851"/>
                    <a:pt x="11012" y="16966"/>
                    <a:pt x="11819" y="20830"/>
                  </a:cubicBezTo>
                  <a:cubicBezTo>
                    <a:pt x="12772" y="25379"/>
                    <a:pt x="14055" y="32743"/>
                    <a:pt x="14067" y="32817"/>
                  </a:cubicBezTo>
                  <a:cubicBezTo>
                    <a:pt x="14090" y="32948"/>
                    <a:pt x="14194" y="33049"/>
                    <a:pt x="14325" y="33068"/>
                  </a:cubicBezTo>
                  <a:cubicBezTo>
                    <a:pt x="14348" y="33071"/>
                    <a:pt x="16625" y="33392"/>
                    <a:pt x="18976" y="33392"/>
                  </a:cubicBezTo>
                  <a:cubicBezTo>
                    <a:pt x="21325" y="33392"/>
                    <a:pt x="31955" y="31951"/>
                    <a:pt x="32407" y="31890"/>
                  </a:cubicBezTo>
                  <a:cubicBezTo>
                    <a:pt x="32482" y="31879"/>
                    <a:pt x="32549" y="31843"/>
                    <a:pt x="32598" y="31786"/>
                  </a:cubicBezTo>
                  <a:cubicBezTo>
                    <a:pt x="32626" y="31753"/>
                    <a:pt x="33289" y="30967"/>
                    <a:pt x="33731" y="29421"/>
                  </a:cubicBezTo>
                  <a:cubicBezTo>
                    <a:pt x="34133" y="28016"/>
                    <a:pt x="35305" y="27071"/>
                    <a:pt x="36650" y="27071"/>
                  </a:cubicBezTo>
                  <a:cubicBezTo>
                    <a:pt x="37522" y="27071"/>
                    <a:pt x="38373" y="27109"/>
                    <a:pt x="39055" y="27139"/>
                  </a:cubicBezTo>
                  <a:cubicBezTo>
                    <a:pt x="39554" y="27160"/>
                    <a:pt x="39979" y="27179"/>
                    <a:pt x="40293" y="27179"/>
                  </a:cubicBezTo>
                  <a:cubicBezTo>
                    <a:pt x="40542" y="27179"/>
                    <a:pt x="40863" y="27121"/>
                    <a:pt x="41234" y="27056"/>
                  </a:cubicBezTo>
                  <a:cubicBezTo>
                    <a:pt x="41647" y="26982"/>
                    <a:pt x="42147" y="26893"/>
                    <a:pt x="42564" y="26893"/>
                  </a:cubicBezTo>
                  <a:cubicBezTo>
                    <a:pt x="42878" y="26893"/>
                    <a:pt x="43144" y="26943"/>
                    <a:pt x="43290" y="27089"/>
                  </a:cubicBezTo>
                  <a:cubicBezTo>
                    <a:pt x="43691" y="27491"/>
                    <a:pt x="42817" y="29058"/>
                    <a:pt x="42219" y="29656"/>
                  </a:cubicBezTo>
                  <a:cubicBezTo>
                    <a:pt x="42037" y="29838"/>
                    <a:pt x="41846" y="30180"/>
                    <a:pt x="41602" y="30613"/>
                  </a:cubicBezTo>
                  <a:cubicBezTo>
                    <a:pt x="41049" y="31598"/>
                    <a:pt x="40215" y="33086"/>
                    <a:pt x="39027" y="33436"/>
                  </a:cubicBezTo>
                  <a:cubicBezTo>
                    <a:pt x="38567" y="33571"/>
                    <a:pt x="37664" y="33870"/>
                    <a:pt x="36522" y="34248"/>
                  </a:cubicBezTo>
                  <a:cubicBezTo>
                    <a:pt x="33115" y="35374"/>
                    <a:pt x="27412" y="37262"/>
                    <a:pt x="24383" y="37820"/>
                  </a:cubicBezTo>
                  <a:cubicBezTo>
                    <a:pt x="20321" y="38568"/>
                    <a:pt x="12889" y="39434"/>
                    <a:pt x="9752" y="39434"/>
                  </a:cubicBezTo>
                  <a:cubicBezTo>
                    <a:pt x="9002" y="39434"/>
                    <a:pt x="8498" y="39385"/>
                    <a:pt x="8343" y="39272"/>
                  </a:cubicBezTo>
                  <a:cubicBezTo>
                    <a:pt x="7537" y="38644"/>
                    <a:pt x="4332" y="27224"/>
                    <a:pt x="3635" y="23390"/>
                  </a:cubicBezTo>
                  <a:cubicBezTo>
                    <a:pt x="3562" y="22987"/>
                    <a:pt x="3465" y="22471"/>
                    <a:pt x="3352" y="21868"/>
                  </a:cubicBezTo>
                  <a:cubicBezTo>
                    <a:pt x="2536" y="17528"/>
                    <a:pt x="626" y="7365"/>
                    <a:pt x="1275" y="4773"/>
                  </a:cubicBezTo>
                  <a:cubicBezTo>
                    <a:pt x="1985" y="1932"/>
                    <a:pt x="3917" y="572"/>
                    <a:pt x="3937" y="559"/>
                  </a:cubicBezTo>
                  <a:cubicBezTo>
                    <a:pt x="4076" y="464"/>
                    <a:pt x="4112" y="273"/>
                    <a:pt x="4015" y="134"/>
                  </a:cubicBezTo>
                  <a:cubicBezTo>
                    <a:pt x="3956" y="47"/>
                    <a:pt x="3860" y="0"/>
                    <a:pt x="3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465;p54">
              <a:extLst>
                <a:ext uri="{FF2B5EF4-FFF2-40B4-BE49-F238E27FC236}">
                  <a16:creationId xmlns:a16="http://schemas.microsoft.com/office/drawing/2014/main" id="{1126429B-550B-49CA-A370-3F02CE3E1775}"/>
                </a:ext>
              </a:extLst>
            </p:cNvPr>
            <p:cNvSpPr/>
            <p:nvPr/>
          </p:nvSpPr>
          <p:spPr>
            <a:xfrm>
              <a:off x="2820625" y="2609475"/>
              <a:ext cx="314000" cy="236300"/>
            </a:xfrm>
            <a:custGeom>
              <a:avLst/>
              <a:gdLst/>
              <a:ahLst/>
              <a:cxnLst/>
              <a:rect l="l" t="t" r="r" b="b"/>
              <a:pathLst>
                <a:path w="12560" h="9452" extrusionOk="0">
                  <a:moveTo>
                    <a:pt x="10965" y="1"/>
                  </a:moveTo>
                  <a:cubicBezTo>
                    <a:pt x="10179" y="1"/>
                    <a:pt x="9203" y="286"/>
                    <a:pt x="8702" y="286"/>
                  </a:cubicBezTo>
                  <a:cubicBezTo>
                    <a:pt x="7954" y="286"/>
                    <a:pt x="6560" y="179"/>
                    <a:pt x="5061" y="179"/>
                  </a:cubicBezTo>
                  <a:cubicBezTo>
                    <a:pt x="3561" y="179"/>
                    <a:pt x="2276" y="1250"/>
                    <a:pt x="1848" y="2750"/>
                  </a:cubicBezTo>
                  <a:cubicBezTo>
                    <a:pt x="1419" y="4250"/>
                    <a:pt x="776" y="5000"/>
                    <a:pt x="776" y="5000"/>
                  </a:cubicBezTo>
                  <a:cubicBezTo>
                    <a:pt x="776" y="5000"/>
                    <a:pt x="488" y="5038"/>
                    <a:pt x="1" y="5104"/>
                  </a:cubicBezTo>
                  <a:cubicBezTo>
                    <a:pt x="267" y="5684"/>
                    <a:pt x="516" y="6399"/>
                    <a:pt x="563" y="7142"/>
                  </a:cubicBezTo>
                  <a:cubicBezTo>
                    <a:pt x="610" y="7920"/>
                    <a:pt x="527" y="8762"/>
                    <a:pt x="421" y="9452"/>
                  </a:cubicBezTo>
                  <a:cubicBezTo>
                    <a:pt x="3589" y="8449"/>
                    <a:pt x="6552" y="7428"/>
                    <a:pt x="7525" y="7142"/>
                  </a:cubicBezTo>
                  <a:cubicBezTo>
                    <a:pt x="9346" y="6606"/>
                    <a:pt x="10310" y="3821"/>
                    <a:pt x="10846" y="3286"/>
                  </a:cubicBezTo>
                  <a:cubicBezTo>
                    <a:pt x="11382" y="2750"/>
                    <a:pt x="12560" y="929"/>
                    <a:pt x="11917" y="286"/>
                  </a:cubicBezTo>
                  <a:cubicBezTo>
                    <a:pt x="11703" y="72"/>
                    <a:pt x="11358" y="1"/>
                    <a:pt x="10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466;p54">
              <a:extLst>
                <a:ext uri="{FF2B5EF4-FFF2-40B4-BE49-F238E27FC236}">
                  <a16:creationId xmlns:a16="http://schemas.microsoft.com/office/drawing/2014/main" id="{ACFBFDAB-7136-4C6B-9B30-3AC9BE75E517}"/>
                </a:ext>
              </a:extLst>
            </p:cNvPr>
            <p:cNvSpPr/>
            <p:nvPr/>
          </p:nvSpPr>
          <p:spPr>
            <a:xfrm>
              <a:off x="2811525" y="2601850"/>
              <a:ext cx="334575" cy="251575"/>
            </a:xfrm>
            <a:custGeom>
              <a:avLst/>
              <a:gdLst/>
              <a:ahLst/>
              <a:cxnLst/>
              <a:rect l="l" t="t" r="r" b="b"/>
              <a:pathLst>
                <a:path w="13383" h="10063" extrusionOk="0">
                  <a:moveTo>
                    <a:pt x="11338" y="611"/>
                  </a:moveTo>
                  <a:cubicBezTo>
                    <a:pt x="11652" y="611"/>
                    <a:pt x="11918" y="661"/>
                    <a:pt x="12064" y="807"/>
                  </a:cubicBezTo>
                  <a:cubicBezTo>
                    <a:pt x="12466" y="1209"/>
                    <a:pt x="11592" y="2776"/>
                    <a:pt x="10993" y="3374"/>
                  </a:cubicBezTo>
                  <a:cubicBezTo>
                    <a:pt x="10812" y="3556"/>
                    <a:pt x="10620" y="3898"/>
                    <a:pt x="10377" y="4331"/>
                  </a:cubicBezTo>
                  <a:cubicBezTo>
                    <a:pt x="9824" y="5316"/>
                    <a:pt x="8990" y="6804"/>
                    <a:pt x="7802" y="7154"/>
                  </a:cubicBezTo>
                  <a:cubicBezTo>
                    <a:pt x="7341" y="7289"/>
                    <a:pt x="6435" y="7588"/>
                    <a:pt x="5291" y="7968"/>
                  </a:cubicBezTo>
                  <a:cubicBezTo>
                    <a:pt x="4112" y="8358"/>
                    <a:pt x="2667" y="8835"/>
                    <a:pt x="1154" y="9318"/>
                  </a:cubicBezTo>
                  <a:cubicBezTo>
                    <a:pt x="1240" y="8615"/>
                    <a:pt x="1265" y="7980"/>
                    <a:pt x="1231" y="7428"/>
                  </a:cubicBezTo>
                  <a:cubicBezTo>
                    <a:pt x="1197" y="6876"/>
                    <a:pt x="1054" y="6282"/>
                    <a:pt x="805" y="5658"/>
                  </a:cubicBezTo>
                  <a:lnTo>
                    <a:pt x="1181" y="5608"/>
                  </a:lnTo>
                  <a:cubicBezTo>
                    <a:pt x="1256" y="5597"/>
                    <a:pt x="1323" y="5561"/>
                    <a:pt x="1372" y="5504"/>
                  </a:cubicBezTo>
                  <a:cubicBezTo>
                    <a:pt x="1401" y="5471"/>
                    <a:pt x="2064" y="4685"/>
                    <a:pt x="2506" y="3139"/>
                  </a:cubicBezTo>
                  <a:cubicBezTo>
                    <a:pt x="2907" y="1734"/>
                    <a:pt x="4080" y="789"/>
                    <a:pt x="5425" y="789"/>
                  </a:cubicBezTo>
                  <a:cubicBezTo>
                    <a:pt x="6297" y="789"/>
                    <a:pt x="7147" y="827"/>
                    <a:pt x="7829" y="857"/>
                  </a:cubicBezTo>
                  <a:cubicBezTo>
                    <a:pt x="8329" y="878"/>
                    <a:pt x="8753" y="897"/>
                    <a:pt x="9068" y="897"/>
                  </a:cubicBezTo>
                  <a:cubicBezTo>
                    <a:pt x="9317" y="897"/>
                    <a:pt x="9637" y="839"/>
                    <a:pt x="10009" y="774"/>
                  </a:cubicBezTo>
                  <a:cubicBezTo>
                    <a:pt x="10422" y="700"/>
                    <a:pt x="10922" y="611"/>
                    <a:pt x="11338" y="611"/>
                  </a:cubicBezTo>
                  <a:close/>
                  <a:moveTo>
                    <a:pt x="11324" y="0"/>
                  </a:moveTo>
                  <a:cubicBezTo>
                    <a:pt x="10860" y="0"/>
                    <a:pt x="10353" y="91"/>
                    <a:pt x="9902" y="171"/>
                  </a:cubicBezTo>
                  <a:cubicBezTo>
                    <a:pt x="9573" y="230"/>
                    <a:pt x="9261" y="285"/>
                    <a:pt x="9068" y="285"/>
                  </a:cubicBezTo>
                  <a:cubicBezTo>
                    <a:pt x="8760" y="285"/>
                    <a:pt x="8344" y="267"/>
                    <a:pt x="7856" y="246"/>
                  </a:cubicBezTo>
                  <a:cubicBezTo>
                    <a:pt x="7168" y="216"/>
                    <a:pt x="6310" y="178"/>
                    <a:pt x="5425" y="178"/>
                  </a:cubicBezTo>
                  <a:cubicBezTo>
                    <a:pt x="3803" y="178"/>
                    <a:pt x="2394" y="1300"/>
                    <a:pt x="1917" y="2971"/>
                  </a:cubicBezTo>
                  <a:cubicBezTo>
                    <a:pt x="1595" y="4099"/>
                    <a:pt x="1145" y="4786"/>
                    <a:pt x="975" y="5018"/>
                  </a:cubicBezTo>
                  <a:lnTo>
                    <a:pt x="324" y="5105"/>
                  </a:lnTo>
                  <a:cubicBezTo>
                    <a:pt x="120" y="5132"/>
                    <a:pt x="0" y="5349"/>
                    <a:pt x="87" y="5536"/>
                  </a:cubicBezTo>
                  <a:cubicBezTo>
                    <a:pt x="404" y="6230"/>
                    <a:pt x="584" y="6879"/>
                    <a:pt x="621" y="7466"/>
                  </a:cubicBezTo>
                  <a:cubicBezTo>
                    <a:pt x="660" y="8099"/>
                    <a:pt x="613" y="8854"/>
                    <a:pt x="482" y="9710"/>
                  </a:cubicBezTo>
                  <a:cubicBezTo>
                    <a:pt x="453" y="9895"/>
                    <a:pt x="596" y="10063"/>
                    <a:pt x="785" y="10063"/>
                  </a:cubicBezTo>
                  <a:cubicBezTo>
                    <a:pt x="816" y="10063"/>
                    <a:pt x="847" y="10058"/>
                    <a:pt x="877" y="10048"/>
                  </a:cubicBezTo>
                  <a:cubicBezTo>
                    <a:pt x="2559" y="9516"/>
                    <a:pt x="4183" y="8979"/>
                    <a:pt x="5483" y="8548"/>
                  </a:cubicBezTo>
                  <a:cubicBezTo>
                    <a:pt x="6623" y="8172"/>
                    <a:pt x="7522" y="7874"/>
                    <a:pt x="7975" y="7741"/>
                  </a:cubicBezTo>
                  <a:cubicBezTo>
                    <a:pt x="9401" y="7321"/>
                    <a:pt x="10309" y="5702"/>
                    <a:pt x="10911" y="4631"/>
                  </a:cubicBezTo>
                  <a:cubicBezTo>
                    <a:pt x="11114" y="4270"/>
                    <a:pt x="11305" y="3929"/>
                    <a:pt x="11426" y="3807"/>
                  </a:cubicBezTo>
                  <a:cubicBezTo>
                    <a:pt x="11902" y="3331"/>
                    <a:pt x="13382" y="1261"/>
                    <a:pt x="12497" y="375"/>
                  </a:cubicBezTo>
                  <a:cubicBezTo>
                    <a:pt x="12214" y="91"/>
                    <a:pt x="11790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467;p54">
              <a:extLst>
                <a:ext uri="{FF2B5EF4-FFF2-40B4-BE49-F238E27FC236}">
                  <a16:creationId xmlns:a16="http://schemas.microsoft.com/office/drawing/2014/main" id="{CB1E5E99-3938-4090-B700-5403C216630C}"/>
                </a:ext>
              </a:extLst>
            </p:cNvPr>
            <p:cNvSpPr/>
            <p:nvPr/>
          </p:nvSpPr>
          <p:spPr>
            <a:xfrm>
              <a:off x="2857025" y="3034975"/>
              <a:ext cx="273125" cy="92025"/>
            </a:xfrm>
            <a:custGeom>
              <a:avLst/>
              <a:gdLst/>
              <a:ahLst/>
              <a:cxnLst/>
              <a:rect l="l" t="t" r="r" b="b"/>
              <a:pathLst>
                <a:path w="10925" h="3681" extrusionOk="0">
                  <a:moveTo>
                    <a:pt x="2170" y="0"/>
                  </a:moveTo>
                  <a:lnTo>
                    <a:pt x="0" y="3450"/>
                  </a:lnTo>
                  <a:cubicBezTo>
                    <a:pt x="0" y="3450"/>
                    <a:pt x="2760" y="3680"/>
                    <a:pt x="3681" y="3680"/>
                  </a:cubicBezTo>
                  <a:cubicBezTo>
                    <a:pt x="4600" y="3680"/>
                    <a:pt x="10924" y="2990"/>
                    <a:pt x="10005" y="1955"/>
                  </a:cubicBezTo>
                  <a:cubicBezTo>
                    <a:pt x="9084" y="920"/>
                    <a:pt x="2170" y="0"/>
                    <a:pt x="2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468;p54">
              <a:extLst>
                <a:ext uri="{FF2B5EF4-FFF2-40B4-BE49-F238E27FC236}">
                  <a16:creationId xmlns:a16="http://schemas.microsoft.com/office/drawing/2014/main" id="{9750CC9C-CAC8-47A3-A4A1-E8BE0499603A}"/>
                </a:ext>
              </a:extLst>
            </p:cNvPr>
            <p:cNvSpPr/>
            <p:nvPr/>
          </p:nvSpPr>
          <p:spPr>
            <a:xfrm>
              <a:off x="2847500" y="3027275"/>
              <a:ext cx="270700" cy="107350"/>
            </a:xfrm>
            <a:custGeom>
              <a:avLst/>
              <a:gdLst/>
              <a:ahLst/>
              <a:cxnLst/>
              <a:rect l="l" t="t" r="r" b="b"/>
              <a:pathLst>
                <a:path w="10828" h="4294" extrusionOk="0">
                  <a:moveTo>
                    <a:pt x="2704" y="637"/>
                  </a:moveTo>
                  <a:cubicBezTo>
                    <a:pt x="5352" y="1001"/>
                    <a:pt x="9557" y="1790"/>
                    <a:pt x="10174" y="2444"/>
                  </a:cubicBezTo>
                  <a:cubicBezTo>
                    <a:pt x="9907" y="3009"/>
                    <a:pt x="5371" y="3681"/>
                    <a:pt x="4062" y="3681"/>
                  </a:cubicBezTo>
                  <a:cubicBezTo>
                    <a:pt x="3402" y="3681"/>
                    <a:pt x="1747" y="3558"/>
                    <a:pt x="910" y="3493"/>
                  </a:cubicBezTo>
                  <a:lnTo>
                    <a:pt x="2704" y="637"/>
                  </a:lnTo>
                  <a:close/>
                  <a:moveTo>
                    <a:pt x="2551" y="1"/>
                  </a:moveTo>
                  <a:cubicBezTo>
                    <a:pt x="2446" y="1"/>
                    <a:pt x="2347" y="54"/>
                    <a:pt x="2291" y="144"/>
                  </a:cubicBezTo>
                  <a:lnTo>
                    <a:pt x="122" y="3594"/>
                  </a:lnTo>
                  <a:cubicBezTo>
                    <a:pt x="0" y="3789"/>
                    <a:pt x="128" y="4044"/>
                    <a:pt x="356" y="4062"/>
                  </a:cubicBezTo>
                  <a:cubicBezTo>
                    <a:pt x="469" y="4072"/>
                    <a:pt x="3140" y="4294"/>
                    <a:pt x="4062" y="4294"/>
                  </a:cubicBezTo>
                  <a:cubicBezTo>
                    <a:pt x="4120" y="4294"/>
                    <a:pt x="10193" y="3897"/>
                    <a:pt x="10733" y="2694"/>
                  </a:cubicBezTo>
                  <a:cubicBezTo>
                    <a:pt x="10828" y="2482"/>
                    <a:pt x="10785" y="2251"/>
                    <a:pt x="10614" y="2060"/>
                  </a:cubicBezTo>
                  <a:cubicBezTo>
                    <a:pt x="9647" y="971"/>
                    <a:pt x="3310" y="100"/>
                    <a:pt x="2592" y="4"/>
                  </a:cubicBezTo>
                  <a:cubicBezTo>
                    <a:pt x="2578" y="2"/>
                    <a:pt x="2564" y="1"/>
                    <a:pt x="2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469;p54">
              <a:extLst>
                <a:ext uri="{FF2B5EF4-FFF2-40B4-BE49-F238E27FC236}">
                  <a16:creationId xmlns:a16="http://schemas.microsoft.com/office/drawing/2014/main" id="{14DD5199-0D5D-4293-911C-B31545A94300}"/>
                </a:ext>
              </a:extLst>
            </p:cNvPr>
            <p:cNvSpPr/>
            <p:nvPr/>
          </p:nvSpPr>
          <p:spPr>
            <a:xfrm>
              <a:off x="2698925" y="2965975"/>
              <a:ext cx="689950" cy="629575"/>
            </a:xfrm>
            <a:custGeom>
              <a:avLst/>
              <a:gdLst/>
              <a:ahLst/>
              <a:cxnLst/>
              <a:rect l="l" t="t" r="r" b="b"/>
              <a:pathLst>
                <a:path w="27598" h="25183" extrusionOk="0">
                  <a:moveTo>
                    <a:pt x="20123" y="1"/>
                  </a:moveTo>
                  <a:lnTo>
                    <a:pt x="0" y="9315"/>
                  </a:lnTo>
                  <a:lnTo>
                    <a:pt x="7820" y="25183"/>
                  </a:lnTo>
                  <a:lnTo>
                    <a:pt x="27597" y="15178"/>
                  </a:lnTo>
                  <a:lnTo>
                    <a:pt x="20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470;p54">
              <a:extLst>
                <a:ext uri="{FF2B5EF4-FFF2-40B4-BE49-F238E27FC236}">
                  <a16:creationId xmlns:a16="http://schemas.microsoft.com/office/drawing/2014/main" id="{D4CA9FB6-514B-48CE-88E9-8D0CC04F8855}"/>
                </a:ext>
              </a:extLst>
            </p:cNvPr>
            <p:cNvSpPr/>
            <p:nvPr/>
          </p:nvSpPr>
          <p:spPr>
            <a:xfrm>
              <a:off x="2690175" y="2958325"/>
              <a:ext cx="707425" cy="644875"/>
            </a:xfrm>
            <a:custGeom>
              <a:avLst/>
              <a:gdLst/>
              <a:ahLst/>
              <a:cxnLst/>
              <a:rect l="l" t="t" r="r" b="b"/>
              <a:pathLst>
                <a:path w="28297" h="25795" extrusionOk="0">
                  <a:moveTo>
                    <a:pt x="20330" y="710"/>
                  </a:moveTo>
                  <a:lnTo>
                    <a:pt x="27539" y="15348"/>
                  </a:lnTo>
                  <a:lnTo>
                    <a:pt x="8307" y="25075"/>
                  </a:lnTo>
                  <a:lnTo>
                    <a:pt x="763" y="9766"/>
                  </a:lnTo>
                  <a:lnTo>
                    <a:pt x="20330" y="710"/>
                  </a:lnTo>
                  <a:close/>
                  <a:moveTo>
                    <a:pt x="20473" y="0"/>
                  </a:moveTo>
                  <a:cubicBezTo>
                    <a:pt x="20430" y="0"/>
                    <a:pt x="20386" y="9"/>
                    <a:pt x="20344" y="29"/>
                  </a:cubicBezTo>
                  <a:lnTo>
                    <a:pt x="222" y="9342"/>
                  </a:lnTo>
                  <a:cubicBezTo>
                    <a:pt x="67" y="9415"/>
                    <a:pt x="0" y="9601"/>
                    <a:pt x="77" y="9755"/>
                  </a:cubicBezTo>
                  <a:lnTo>
                    <a:pt x="7895" y="25624"/>
                  </a:lnTo>
                  <a:cubicBezTo>
                    <a:pt x="7931" y="25697"/>
                    <a:pt x="7995" y="25753"/>
                    <a:pt x="8073" y="25779"/>
                  </a:cubicBezTo>
                  <a:cubicBezTo>
                    <a:pt x="8104" y="25789"/>
                    <a:pt x="8137" y="25794"/>
                    <a:pt x="8170" y="25794"/>
                  </a:cubicBezTo>
                  <a:cubicBezTo>
                    <a:pt x="8218" y="25794"/>
                    <a:pt x="8265" y="25783"/>
                    <a:pt x="8307" y="25762"/>
                  </a:cubicBezTo>
                  <a:lnTo>
                    <a:pt x="28086" y="15758"/>
                  </a:lnTo>
                  <a:cubicBezTo>
                    <a:pt x="28235" y="15683"/>
                    <a:pt x="28296" y="15500"/>
                    <a:pt x="28222" y="15350"/>
                  </a:cubicBezTo>
                  <a:lnTo>
                    <a:pt x="20748" y="172"/>
                  </a:lnTo>
                  <a:cubicBezTo>
                    <a:pt x="20695" y="63"/>
                    <a:pt x="20586" y="0"/>
                    <a:pt x="20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471;p54">
              <a:extLst>
                <a:ext uri="{FF2B5EF4-FFF2-40B4-BE49-F238E27FC236}">
                  <a16:creationId xmlns:a16="http://schemas.microsoft.com/office/drawing/2014/main" id="{A56EBCEC-538B-4EA1-808C-4BC99A3DD9D3}"/>
                </a:ext>
              </a:extLst>
            </p:cNvPr>
            <p:cNvSpPr/>
            <p:nvPr/>
          </p:nvSpPr>
          <p:spPr>
            <a:xfrm>
              <a:off x="2865675" y="3066600"/>
              <a:ext cx="166725" cy="91525"/>
            </a:xfrm>
            <a:custGeom>
              <a:avLst/>
              <a:gdLst/>
              <a:ahLst/>
              <a:cxnLst/>
              <a:rect l="l" t="t" r="r" b="b"/>
              <a:pathLst>
                <a:path w="6669" h="3661" extrusionOk="0">
                  <a:moveTo>
                    <a:pt x="3565" y="0"/>
                  </a:moveTo>
                  <a:lnTo>
                    <a:pt x="0" y="1264"/>
                  </a:lnTo>
                  <a:cubicBezTo>
                    <a:pt x="0" y="1264"/>
                    <a:pt x="2414" y="1264"/>
                    <a:pt x="2989" y="1610"/>
                  </a:cubicBezTo>
                  <a:cubicBezTo>
                    <a:pt x="3497" y="1915"/>
                    <a:pt x="5446" y="3660"/>
                    <a:pt x="6128" y="3660"/>
                  </a:cubicBezTo>
                  <a:cubicBezTo>
                    <a:pt x="6217" y="3660"/>
                    <a:pt x="6285" y="3630"/>
                    <a:pt x="6324" y="3564"/>
                  </a:cubicBezTo>
                  <a:cubicBezTo>
                    <a:pt x="6669" y="2989"/>
                    <a:pt x="5289" y="1610"/>
                    <a:pt x="4714" y="1035"/>
                  </a:cubicBezTo>
                  <a:cubicBezTo>
                    <a:pt x="4139" y="460"/>
                    <a:pt x="3565" y="0"/>
                    <a:pt x="3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472;p54">
              <a:extLst>
                <a:ext uri="{FF2B5EF4-FFF2-40B4-BE49-F238E27FC236}">
                  <a16:creationId xmlns:a16="http://schemas.microsoft.com/office/drawing/2014/main" id="{A7135571-4E94-4A49-8D29-056A4DDA5DDD}"/>
                </a:ext>
              </a:extLst>
            </p:cNvPr>
            <p:cNvSpPr/>
            <p:nvPr/>
          </p:nvSpPr>
          <p:spPr>
            <a:xfrm>
              <a:off x="2857825" y="3059025"/>
              <a:ext cx="182250" cy="106750"/>
            </a:xfrm>
            <a:custGeom>
              <a:avLst/>
              <a:gdLst/>
              <a:ahLst/>
              <a:cxnLst/>
              <a:rect l="l" t="t" r="r" b="b"/>
              <a:pathLst>
                <a:path w="7290" h="4270" extrusionOk="0">
                  <a:moveTo>
                    <a:pt x="3884" y="0"/>
                  </a:moveTo>
                  <a:cubicBezTo>
                    <a:pt x="3793" y="0"/>
                    <a:pt x="3704" y="40"/>
                    <a:pt x="3644" y="115"/>
                  </a:cubicBezTo>
                  <a:cubicBezTo>
                    <a:pt x="3540" y="246"/>
                    <a:pt x="3560" y="435"/>
                    <a:pt x="3687" y="543"/>
                  </a:cubicBezTo>
                  <a:cubicBezTo>
                    <a:pt x="3693" y="546"/>
                    <a:pt x="4257" y="999"/>
                    <a:pt x="4813" y="1554"/>
                  </a:cubicBezTo>
                  <a:cubicBezTo>
                    <a:pt x="6247" y="2990"/>
                    <a:pt x="6409" y="3490"/>
                    <a:pt x="6392" y="3655"/>
                  </a:cubicBezTo>
                  <a:cubicBezTo>
                    <a:pt x="5990" y="3597"/>
                    <a:pt x="4778" y="2650"/>
                    <a:pt x="4246" y="2234"/>
                  </a:cubicBezTo>
                  <a:cubicBezTo>
                    <a:pt x="3900" y="1964"/>
                    <a:pt x="3627" y="1750"/>
                    <a:pt x="3461" y="1650"/>
                  </a:cubicBezTo>
                  <a:cubicBezTo>
                    <a:pt x="2844" y="1280"/>
                    <a:pt x="731" y="1261"/>
                    <a:pt x="314" y="1261"/>
                  </a:cubicBezTo>
                  <a:cubicBezTo>
                    <a:pt x="312" y="1261"/>
                    <a:pt x="310" y="1261"/>
                    <a:pt x="308" y="1261"/>
                  </a:cubicBezTo>
                  <a:cubicBezTo>
                    <a:pt x="139" y="1261"/>
                    <a:pt x="1" y="1399"/>
                    <a:pt x="1" y="1568"/>
                  </a:cubicBezTo>
                  <a:cubicBezTo>
                    <a:pt x="1" y="1738"/>
                    <a:pt x="139" y="1874"/>
                    <a:pt x="308" y="1874"/>
                  </a:cubicBezTo>
                  <a:cubicBezTo>
                    <a:pt x="310" y="1874"/>
                    <a:pt x="312" y="1874"/>
                    <a:pt x="314" y="1874"/>
                  </a:cubicBezTo>
                  <a:cubicBezTo>
                    <a:pt x="1281" y="1874"/>
                    <a:pt x="2800" y="1967"/>
                    <a:pt x="3146" y="2175"/>
                  </a:cubicBezTo>
                  <a:cubicBezTo>
                    <a:pt x="3280" y="2255"/>
                    <a:pt x="3552" y="2469"/>
                    <a:pt x="3869" y="2716"/>
                  </a:cubicBezTo>
                  <a:cubicBezTo>
                    <a:pt x="5024" y="3620"/>
                    <a:pt x="5900" y="4269"/>
                    <a:pt x="6448" y="4269"/>
                  </a:cubicBezTo>
                  <a:cubicBezTo>
                    <a:pt x="6484" y="4269"/>
                    <a:pt x="6522" y="4266"/>
                    <a:pt x="6559" y="4259"/>
                  </a:cubicBezTo>
                  <a:cubicBezTo>
                    <a:pt x="6702" y="4235"/>
                    <a:pt x="6827" y="4149"/>
                    <a:pt x="6901" y="4024"/>
                  </a:cubicBezTo>
                  <a:cubicBezTo>
                    <a:pt x="7290" y="3377"/>
                    <a:pt x="6520" y="2396"/>
                    <a:pt x="5245" y="1122"/>
                  </a:cubicBezTo>
                  <a:cubicBezTo>
                    <a:pt x="4664" y="540"/>
                    <a:pt x="4094" y="83"/>
                    <a:pt x="4071" y="64"/>
                  </a:cubicBezTo>
                  <a:cubicBezTo>
                    <a:pt x="4015" y="21"/>
                    <a:pt x="3949" y="0"/>
                    <a:pt x="38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473;p54">
              <a:extLst>
                <a:ext uri="{FF2B5EF4-FFF2-40B4-BE49-F238E27FC236}">
                  <a16:creationId xmlns:a16="http://schemas.microsoft.com/office/drawing/2014/main" id="{3BEB1E58-AF46-44FE-8DDA-639C188D1025}"/>
                </a:ext>
              </a:extLst>
            </p:cNvPr>
            <p:cNvSpPr/>
            <p:nvPr/>
          </p:nvSpPr>
          <p:spPr>
            <a:xfrm>
              <a:off x="2155400" y="2899975"/>
              <a:ext cx="755875" cy="253800"/>
            </a:xfrm>
            <a:custGeom>
              <a:avLst/>
              <a:gdLst/>
              <a:ahLst/>
              <a:cxnLst/>
              <a:rect l="l" t="t" r="r" b="b"/>
              <a:pathLst>
                <a:path w="30235" h="10152" extrusionOk="0">
                  <a:moveTo>
                    <a:pt x="9503" y="1"/>
                  </a:moveTo>
                  <a:cubicBezTo>
                    <a:pt x="0" y="433"/>
                    <a:pt x="5183" y="7559"/>
                    <a:pt x="5183" y="7559"/>
                  </a:cubicBezTo>
                  <a:lnTo>
                    <a:pt x="26995" y="10151"/>
                  </a:lnTo>
                  <a:lnTo>
                    <a:pt x="30235" y="5400"/>
                  </a:lnTo>
                  <a:lnTo>
                    <a:pt x="95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474;p54">
              <a:extLst>
                <a:ext uri="{FF2B5EF4-FFF2-40B4-BE49-F238E27FC236}">
                  <a16:creationId xmlns:a16="http://schemas.microsoft.com/office/drawing/2014/main" id="{D1A4072B-0898-454E-AAC2-45D6630AF609}"/>
                </a:ext>
              </a:extLst>
            </p:cNvPr>
            <p:cNvSpPr/>
            <p:nvPr/>
          </p:nvSpPr>
          <p:spPr>
            <a:xfrm>
              <a:off x="2221750" y="2892325"/>
              <a:ext cx="698825" cy="269100"/>
            </a:xfrm>
            <a:custGeom>
              <a:avLst/>
              <a:gdLst/>
              <a:ahLst/>
              <a:cxnLst/>
              <a:rect l="l" t="t" r="r" b="b"/>
              <a:pathLst>
                <a:path w="27953" h="10764" extrusionOk="0">
                  <a:moveTo>
                    <a:pt x="6816" y="615"/>
                  </a:moveTo>
                  <a:lnTo>
                    <a:pt x="27083" y="5892"/>
                  </a:lnTo>
                  <a:lnTo>
                    <a:pt x="24193" y="10132"/>
                  </a:lnTo>
                  <a:lnTo>
                    <a:pt x="2702" y="7578"/>
                  </a:lnTo>
                  <a:cubicBezTo>
                    <a:pt x="2341" y="7038"/>
                    <a:pt x="818" y="4580"/>
                    <a:pt x="1690" y="2766"/>
                  </a:cubicBezTo>
                  <a:cubicBezTo>
                    <a:pt x="2312" y="1472"/>
                    <a:pt x="4037" y="748"/>
                    <a:pt x="6816" y="615"/>
                  </a:cubicBezTo>
                  <a:close/>
                  <a:moveTo>
                    <a:pt x="6846" y="1"/>
                  </a:moveTo>
                  <a:cubicBezTo>
                    <a:pt x="6842" y="1"/>
                    <a:pt x="6838" y="1"/>
                    <a:pt x="6834" y="1"/>
                  </a:cubicBezTo>
                  <a:cubicBezTo>
                    <a:pt x="3786" y="140"/>
                    <a:pt x="1869" y="982"/>
                    <a:pt x="1138" y="2501"/>
                  </a:cubicBezTo>
                  <a:cubicBezTo>
                    <a:pt x="0" y="4864"/>
                    <a:pt x="2188" y="7917"/>
                    <a:pt x="2281" y="8046"/>
                  </a:cubicBezTo>
                  <a:cubicBezTo>
                    <a:pt x="2332" y="8114"/>
                    <a:pt x="2409" y="8160"/>
                    <a:pt x="2493" y="8170"/>
                  </a:cubicBezTo>
                  <a:lnTo>
                    <a:pt x="24305" y="10761"/>
                  </a:lnTo>
                  <a:cubicBezTo>
                    <a:pt x="24317" y="10762"/>
                    <a:pt x="24329" y="10763"/>
                    <a:pt x="24341" y="10763"/>
                  </a:cubicBezTo>
                  <a:cubicBezTo>
                    <a:pt x="24442" y="10763"/>
                    <a:pt x="24537" y="10713"/>
                    <a:pt x="24594" y="10629"/>
                  </a:cubicBezTo>
                  <a:lnTo>
                    <a:pt x="27833" y="5878"/>
                  </a:lnTo>
                  <a:cubicBezTo>
                    <a:pt x="27953" y="5704"/>
                    <a:pt x="27863" y="5464"/>
                    <a:pt x="27658" y="5410"/>
                  </a:cubicBezTo>
                  <a:lnTo>
                    <a:pt x="6925" y="11"/>
                  </a:lnTo>
                  <a:cubicBezTo>
                    <a:pt x="6900" y="4"/>
                    <a:pt x="6873" y="1"/>
                    <a:pt x="6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475;p54">
              <a:extLst>
                <a:ext uri="{FF2B5EF4-FFF2-40B4-BE49-F238E27FC236}">
                  <a16:creationId xmlns:a16="http://schemas.microsoft.com/office/drawing/2014/main" id="{6EA1C8AB-B565-48A5-9B2F-1F49DCDBED91}"/>
                </a:ext>
              </a:extLst>
            </p:cNvPr>
            <p:cNvSpPr/>
            <p:nvPr/>
          </p:nvSpPr>
          <p:spPr>
            <a:xfrm>
              <a:off x="1655175" y="2894050"/>
              <a:ext cx="811075" cy="1382925"/>
            </a:xfrm>
            <a:custGeom>
              <a:avLst/>
              <a:gdLst/>
              <a:ahLst/>
              <a:cxnLst/>
              <a:rect l="l" t="t" r="r" b="b"/>
              <a:pathLst>
                <a:path w="32443" h="55317" extrusionOk="0">
                  <a:moveTo>
                    <a:pt x="17974" y="0"/>
                  </a:moveTo>
                  <a:cubicBezTo>
                    <a:pt x="16936" y="0"/>
                    <a:pt x="15899" y="342"/>
                    <a:pt x="14845" y="1145"/>
                  </a:cubicBezTo>
                  <a:cubicBezTo>
                    <a:pt x="14845" y="1145"/>
                    <a:pt x="9794" y="5430"/>
                    <a:pt x="8110" y="10633"/>
                  </a:cubicBezTo>
                  <a:cubicBezTo>
                    <a:pt x="6428" y="15836"/>
                    <a:pt x="5356" y="26242"/>
                    <a:pt x="5356" y="26242"/>
                  </a:cubicBezTo>
                  <a:cubicBezTo>
                    <a:pt x="5356" y="26242"/>
                    <a:pt x="0" y="33893"/>
                    <a:pt x="0" y="34659"/>
                  </a:cubicBezTo>
                  <a:cubicBezTo>
                    <a:pt x="0" y="34914"/>
                    <a:pt x="493" y="34999"/>
                    <a:pt x="1151" y="34999"/>
                  </a:cubicBezTo>
                  <a:cubicBezTo>
                    <a:pt x="2466" y="34999"/>
                    <a:pt x="4438" y="34659"/>
                    <a:pt x="4438" y="34659"/>
                  </a:cubicBezTo>
                  <a:lnTo>
                    <a:pt x="4438" y="34659"/>
                  </a:lnTo>
                  <a:lnTo>
                    <a:pt x="153" y="42004"/>
                  </a:lnTo>
                  <a:cubicBezTo>
                    <a:pt x="153" y="42004"/>
                    <a:pt x="153" y="48125"/>
                    <a:pt x="3520" y="51338"/>
                  </a:cubicBezTo>
                  <a:cubicBezTo>
                    <a:pt x="6329" y="54020"/>
                    <a:pt x="10099" y="55317"/>
                    <a:pt x="13405" y="55317"/>
                  </a:cubicBezTo>
                  <a:cubicBezTo>
                    <a:pt x="14060" y="55317"/>
                    <a:pt x="14697" y="55266"/>
                    <a:pt x="15304" y="55165"/>
                  </a:cubicBezTo>
                  <a:cubicBezTo>
                    <a:pt x="18977" y="54552"/>
                    <a:pt x="25710" y="46288"/>
                    <a:pt x="26475" y="45829"/>
                  </a:cubicBezTo>
                  <a:cubicBezTo>
                    <a:pt x="27241" y="45371"/>
                    <a:pt x="24638" y="38331"/>
                    <a:pt x="24027" y="35730"/>
                  </a:cubicBezTo>
                  <a:cubicBezTo>
                    <a:pt x="23414" y="33129"/>
                    <a:pt x="24638" y="31292"/>
                    <a:pt x="25404" y="30832"/>
                  </a:cubicBezTo>
                  <a:cubicBezTo>
                    <a:pt x="26169" y="30374"/>
                    <a:pt x="30606" y="27619"/>
                    <a:pt x="31524" y="25630"/>
                  </a:cubicBezTo>
                  <a:cubicBezTo>
                    <a:pt x="32443" y="23641"/>
                    <a:pt x="32290" y="20274"/>
                    <a:pt x="31984" y="17672"/>
                  </a:cubicBezTo>
                  <a:cubicBezTo>
                    <a:pt x="31677" y="15070"/>
                    <a:pt x="27852" y="6042"/>
                    <a:pt x="24486" y="3288"/>
                  </a:cubicBezTo>
                  <a:cubicBezTo>
                    <a:pt x="22223" y="1436"/>
                    <a:pt x="20099" y="0"/>
                    <a:pt x="17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476;p54">
              <a:extLst>
                <a:ext uri="{FF2B5EF4-FFF2-40B4-BE49-F238E27FC236}">
                  <a16:creationId xmlns:a16="http://schemas.microsoft.com/office/drawing/2014/main" id="{AF1A3127-0684-4181-86D7-D706FB131891}"/>
                </a:ext>
              </a:extLst>
            </p:cNvPr>
            <p:cNvSpPr/>
            <p:nvPr/>
          </p:nvSpPr>
          <p:spPr>
            <a:xfrm>
              <a:off x="1647500" y="2886300"/>
              <a:ext cx="825875" cy="1398450"/>
            </a:xfrm>
            <a:custGeom>
              <a:avLst/>
              <a:gdLst/>
              <a:ahLst/>
              <a:cxnLst/>
              <a:rect l="l" t="t" r="r" b="b"/>
              <a:pathLst>
                <a:path w="33035" h="55938" extrusionOk="0">
                  <a:moveTo>
                    <a:pt x="18282" y="606"/>
                  </a:moveTo>
                  <a:cubicBezTo>
                    <a:pt x="20183" y="606"/>
                    <a:pt x="22177" y="1854"/>
                    <a:pt x="24599" y="3834"/>
                  </a:cubicBezTo>
                  <a:cubicBezTo>
                    <a:pt x="27918" y="6550"/>
                    <a:pt x="31690" y="15495"/>
                    <a:pt x="31986" y="18017"/>
                  </a:cubicBezTo>
                  <a:cubicBezTo>
                    <a:pt x="32407" y="21591"/>
                    <a:pt x="32258" y="24286"/>
                    <a:pt x="31553" y="25811"/>
                  </a:cubicBezTo>
                  <a:cubicBezTo>
                    <a:pt x="30813" y="27415"/>
                    <a:pt x="27433" y="29752"/>
                    <a:pt x="25552" y="30880"/>
                  </a:cubicBezTo>
                  <a:cubicBezTo>
                    <a:pt x="24767" y="31352"/>
                    <a:pt x="23362" y="33251"/>
                    <a:pt x="24035" y="36110"/>
                  </a:cubicBezTo>
                  <a:cubicBezTo>
                    <a:pt x="24231" y="36943"/>
                    <a:pt x="24629" y="38226"/>
                    <a:pt x="25050" y="39583"/>
                  </a:cubicBezTo>
                  <a:cubicBezTo>
                    <a:pt x="25725" y="41763"/>
                    <a:pt x="26856" y="45414"/>
                    <a:pt x="26624" y="45877"/>
                  </a:cubicBezTo>
                  <a:cubicBezTo>
                    <a:pt x="26407" y="46008"/>
                    <a:pt x="25979" y="46460"/>
                    <a:pt x="25032" y="47470"/>
                  </a:cubicBezTo>
                  <a:cubicBezTo>
                    <a:pt x="22822" y="49826"/>
                    <a:pt x="18222" y="54730"/>
                    <a:pt x="15560" y="55173"/>
                  </a:cubicBezTo>
                  <a:cubicBezTo>
                    <a:pt x="14940" y="55277"/>
                    <a:pt x="14305" y="55327"/>
                    <a:pt x="13663" y="55327"/>
                  </a:cubicBezTo>
                  <a:cubicBezTo>
                    <a:pt x="10239" y="55327"/>
                    <a:pt x="6623" y="53896"/>
                    <a:pt x="4038" y="51428"/>
                  </a:cubicBezTo>
                  <a:cubicBezTo>
                    <a:pt x="1013" y="48540"/>
                    <a:pt x="785" y="43121"/>
                    <a:pt x="767" y="42395"/>
                  </a:cubicBezTo>
                  <a:lnTo>
                    <a:pt x="5010" y="35123"/>
                  </a:lnTo>
                  <a:cubicBezTo>
                    <a:pt x="5131" y="34914"/>
                    <a:pt x="4975" y="34662"/>
                    <a:pt x="4746" y="34662"/>
                  </a:cubicBezTo>
                  <a:cubicBezTo>
                    <a:pt x="4729" y="34662"/>
                    <a:pt x="4711" y="34663"/>
                    <a:pt x="4693" y="34666"/>
                  </a:cubicBezTo>
                  <a:cubicBezTo>
                    <a:pt x="3533" y="34867"/>
                    <a:pt x="2234" y="35005"/>
                    <a:pt x="1404" y="35005"/>
                  </a:cubicBezTo>
                  <a:cubicBezTo>
                    <a:pt x="1034" y="35005"/>
                    <a:pt x="757" y="34977"/>
                    <a:pt x="628" y="34915"/>
                  </a:cubicBezTo>
                  <a:cubicBezTo>
                    <a:pt x="861" y="34169"/>
                    <a:pt x="3480" y="30204"/>
                    <a:pt x="5914" y="26728"/>
                  </a:cubicBezTo>
                  <a:cubicBezTo>
                    <a:pt x="5944" y="26685"/>
                    <a:pt x="5963" y="26635"/>
                    <a:pt x="5968" y="26583"/>
                  </a:cubicBezTo>
                  <a:cubicBezTo>
                    <a:pt x="5978" y="26480"/>
                    <a:pt x="7055" y="16150"/>
                    <a:pt x="8709" y="11037"/>
                  </a:cubicBezTo>
                  <a:cubicBezTo>
                    <a:pt x="10321" y="6057"/>
                    <a:pt x="15149" y="1861"/>
                    <a:pt x="15343" y="1693"/>
                  </a:cubicBezTo>
                  <a:cubicBezTo>
                    <a:pt x="16329" y="944"/>
                    <a:pt x="17293" y="606"/>
                    <a:pt x="18282" y="606"/>
                  </a:cubicBezTo>
                  <a:close/>
                  <a:moveTo>
                    <a:pt x="18288" y="0"/>
                  </a:moveTo>
                  <a:cubicBezTo>
                    <a:pt x="17200" y="0"/>
                    <a:pt x="16092" y="354"/>
                    <a:pt x="14965" y="1211"/>
                  </a:cubicBezTo>
                  <a:lnTo>
                    <a:pt x="14952" y="1221"/>
                  </a:lnTo>
                  <a:cubicBezTo>
                    <a:pt x="14744" y="1399"/>
                    <a:pt x="9817" y="5623"/>
                    <a:pt x="8126" y="10848"/>
                  </a:cubicBezTo>
                  <a:cubicBezTo>
                    <a:pt x="6530" y="15782"/>
                    <a:pt x="5471" y="25463"/>
                    <a:pt x="5367" y="26441"/>
                  </a:cubicBezTo>
                  <a:cubicBezTo>
                    <a:pt x="4047" y="28328"/>
                    <a:pt x="1" y="34178"/>
                    <a:pt x="1" y="34969"/>
                  </a:cubicBezTo>
                  <a:cubicBezTo>
                    <a:pt x="1" y="35117"/>
                    <a:pt x="66" y="35254"/>
                    <a:pt x="187" y="35355"/>
                  </a:cubicBezTo>
                  <a:cubicBezTo>
                    <a:pt x="411" y="35545"/>
                    <a:pt x="923" y="35611"/>
                    <a:pt x="1534" y="35611"/>
                  </a:cubicBezTo>
                  <a:cubicBezTo>
                    <a:pt x="2383" y="35611"/>
                    <a:pt x="3424" y="35482"/>
                    <a:pt x="4154" y="35373"/>
                  </a:cubicBezTo>
                  <a:lnTo>
                    <a:pt x="4154" y="35373"/>
                  </a:lnTo>
                  <a:lnTo>
                    <a:pt x="196" y="42159"/>
                  </a:lnTo>
                  <a:cubicBezTo>
                    <a:pt x="168" y="42207"/>
                    <a:pt x="153" y="42260"/>
                    <a:pt x="153" y="42314"/>
                  </a:cubicBezTo>
                  <a:cubicBezTo>
                    <a:pt x="153" y="42569"/>
                    <a:pt x="193" y="48604"/>
                    <a:pt x="3615" y="51870"/>
                  </a:cubicBezTo>
                  <a:cubicBezTo>
                    <a:pt x="6312" y="54444"/>
                    <a:pt x="10088" y="55938"/>
                    <a:pt x="13668" y="55938"/>
                  </a:cubicBezTo>
                  <a:cubicBezTo>
                    <a:pt x="13675" y="55938"/>
                    <a:pt x="13682" y="55938"/>
                    <a:pt x="13688" y="55938"/>
                  </a:cubicBezTo>
                  <a:cubicBezTo>
                    <a:pt x="14350" y="55938"/>
                    <a:pt x="15009" y="55883"/>
                    <a:pt x="15661" y="55776"/>
                  </a:cubicBezTo>
                  <a:cubicBezTo>
                    <a:pt x="18527" y="55299"/>
                    <a:pt x="23049" y="50478"/>
                    <a:pt x="25478" y="47889"/>
                  </a:cubicBezTo>
                  <a:cubicBezTo>
                    <a:pt x="26151" y="47171"/>
                    <a:pt x="26787" y="46494"/>
                    <a:pt x="26939" y="46402"/>
                  </a:cubicBezTo>
                  <a:cubicBezTo>
                    <a:pt x="27563" y="46028"/>
                    <a:pt x="27160" y="44325"/>
                    <a:pt x="25633" y="39401"/>
                  </a:cubicBezTo>
                  <a:cubicBezTo>
                    <a:pt x="25216" y="38054"/>
                    <a:pt x="24821" y="36782"/>
                    <a:pt x="24631" y="35970"/>
                  </a:cubicBezTo>
                  <a:cubicBezTo>
                    <a:pt x="24041" y="33463"/>
                    <a:pt x="25233" y="31786"/>
                    <a:pt x="25868" y="31405"/>
                  </a:cubicBezTo>
                  <a:cubicBezTo>
                    <a:pt x="26402" y="31084"/>
                    <a:pt x="31121" y="28208"/>
                    <a:pt x="32109" y="26068"/>
                  </a:cubicBezTo>
                  <a:cubicBezTo>
                    <a:pt x="32870" y="24417"/>
                    <a:pt x="33034" y="21685"/>
                    <a:pt x="32593" y="17947"/>
                  </a:cubicBezTo>
                  <a:cubicBezTo>
                    <a:pt x="32295" y="15412"/>
                    <a:pt x="28543" y="6273"/>
                    <a:pt x="24985" y="3361"/>
                  </a:cubicBezTo>
                  <a:cubicBezTo>
                    <a:pt x="22851" y="1614"/>
                    <a:pt x="20614" y="0"/>
                    <a:pt x="18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477;p54">
              <a:extLst>
                <a:ext uri="{FF2B5EF4-FFF2-40B4-BE49-F238E27FC236}">
                  <a16:creationId xmlns:a16="http://schemas.microsoft.com/office/drawing/2014/main" id="{3662C985-3652-4EF1-AFD7-62BCCD1E6E00}"/>
                </a:ext>
              </a:extLst>
            </p:cNvPr>
            <p:cNvSpPr/>
            <p:nvPr/>
          </p:nvSpPr>
          <p:spPr>
            <a:xfrm>
              <a:off x="2045425" y="2880400"/>
              <a:ext cx="439975" cy="497975"/>
            </a:xfrm>
            <a:custGeom>
              <a:avLst/>
              <a:gdLst/>
              <a:ahLst/>
              <a:cxnLst/>
              <a:rect l="l" t="t" r="r" b="b"/>
              <a:pathLst>
                <a:path w="17599" h="19919" extrusionOk="0">
                  <a:moveTo>
                    <a:pt x="6102" y="0"/>
                  </a:moveTo>
                  <a:cubicBezTo>
                    <a:pt x="4746" y="0"/>
                    <a:pt x="3399" y="287"/>
                    <a:pt x="2294" y="926"/>
                  </a:cubicBezTo>
                  <a:cubicBezTo>
                    <a:pt x="2294" y="926"/>
                    <a:pt x="0" y="4292"/>
                    <a:pt x="0" y="6740"/>
                  </a:cubicBezTo>
                  <a:cubicBezTo>
                    <a:pt x="0" y="9190"/>
                    <a:pt x="1989" y="13168"/>
                    <a:pt x="3519" y="15004"/>
                  </a:cubicBezTo>
                  <a:cubicBezTo>
                    <a:pt x="5049" y="16841"/>
                    <a:pt x="6427" y="18065"/>
                    <a:pt x="6427" y="18065"/>
                  </a:cubicBezTo>
                  <a:lnTo>
                    <a:pt x="9793" y="17300"/>
                  </a:lnTo>
                  <a:lnTo>
                    <a:pt x="9947" y="19901"/>
                  </a:lnTo>
                  <a:cubicBezTo>
                    <a:pt x="9947" y="19901"/>
                    <a:pt x="10377" y="19126"/>
                    <a:pt x="11496" y="19126"/>
                  </a:cubicBezTo>
                  <a:cubicBezTo>
                    <a:pt x="11869" y="19126"/>
                    <a:pt x="12319" y="19212"/>
                    <a:pt x="12855" y="19442"/>
                  </a:cubicBezTo>
                  <a:cubicBezTo>
                    <a:pt x="13667" y="19790"/>
                    <a:pt x="14369" y="19918"/>
                    <a:pt x="14927" y="19918"/>
                  </a:cubicBezTo>
                  <a:cubicBezTo>
                    <a:pt x="15843" y="19918"/>
                    <a:pt x="16374" y="19574"/>
                    <a:pt x="16374" y="19289"/>
                  </a:cubicBezTo>
                  <a:cubicBezTo>
                    <a:pt x="16374" y="18830"/>
                    <a:pt x="17598" y="15616"/>
                    <a:pt x="16374" y="10261"/>
                  </a:cubicBezTo>
                  <a:cubicBezTo>
                    <a:pt x="15150" y="4905"/>
                    <a:pt x="13772" y="3986"/>
                    <a:pt x="11783" y="1997"/>
                  </a:cubicBezTo>
                  <a:cubicBezTo>
                    <a:pt x="10550" y="763"/>
                    <a:pt x="8315" y="0"/>
                    <a:pt x="6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478;p54">
              <a:extLst>
                <a:ext uri="{FF2B5EF4-FFF2-40B4-BE49-F238E27FC236}">
                  <a16:creationId xmlns:a16="http://schemas.microsoft.com/office/drawing/2014/main" id="{DF295E17-195C-421F-B1F0-EB82118AEE50}"/>
                </a:ext>
              </a:extLst>
            </p:cNvPr>
            <p:cNvSpPr/>
            <p:nvPr/>
          </p:nvSpPr>
          <p:spPr>
            <a:xfrm>
              <a:off x="2037725" y="2872750"/>
              <a:ext cx="450275" cy="513300"/>
            </a:xfrm>
            <a:custGeom>
              <a:avLst/>
              <a:gdLst/>
              <a:ahLst/>
              <a:cxnLst/>
              <a:rect l="l" t="t" r="r" b="b"/>
              <a:pathLst>
                <a:path w="18011" h="20532" extrusionOk="0">
                  <a:moveTo>
                    <a:pt x="6412" y="600"/>
                  </a:moveTo>
                  <a:cubicBezTo>
                    <a:pt x="8568" y="600"/>
                    <a:pt x="10719" y="1365"/>
                    <a:pt x="11874" y="2520"/>
                  </a:cubicBezTo>
                  <a:cubicBezTo>
                    <a:pt x="12060" y="2707"/>
                    <a:pt x="12242" y="2884"/>
                    <a:pt x="12418" y="3056"/>
                  </a:cubicBezTo>
                  <a:cubicBezTo>
                    <a:pt x="14088" y="4689"/>
                    <a:pt x="15293" y="5868"/>
                    <a:pt x="16383" y="10636"/>
                  </a:cubicBezTo>
                  <a:cubicBezTo>
                    <a:pt x="17382" y="15008"/>
                    <a:pt x="16721" y="17947"/>
                    <a:pt x="16472" y="19055"/>
                  </a:cubicBezTo>
                  <a:cubicBezTo>
                    <a:pt x="16410" y="19331"/>
                    <a:pt x="16375" y="19482"/>
                    <a:pt x="16377" y="19580"/>
                  </a:cubicBezTo>
                  <a:cubicBezTo>
                    <a:pt x="16369" y="19603"/>
                    <a:pt x="16302" y="19686"/>
                    <a:pt x="16113" y="19767"/>
                  </a:cubicBezTo>
                  <a:cubicBezTo>
                    <a:pt x="15900" y="19859"/>
                    <a:pt x="15604" y="19919"/>
                    <a:pt x="15237" y="19919"/>
                  </a:cubicBezTo>
                  <a:cubicBezTo>
                    <a:pt x="14714" y="19919"/>
                    <a:pt x="14048" y="19796"/>
                    <a:pt x="13282" y="19468"/>
                  </a:cubicBezTo>
                  <a:cubicBezTo>
                    <a:pt x="12710" y="19222"/>
                    <a:pt x="12222" y="19129"/>
                    <a:pt x="11811" y="19129"/>
                  </a:cubicBezTo>
                  <a:cubicBezTo>
                    <a:pt x="11237" y="19129"/>
                    <a:pt x="10814" y="19311"/>
                    <a:pt x="10521" y="19516"/>
                  </a:cubicBezTo>
                  <a:lnTo>
                    <a:pt x="10408" y="17589"/>
                  </a:lnTo>
                  <a:cubicBezTo>
                    <a:pt x="10398" y="17423"/>
                    <a:pt x="10260" y="17301"/>
                    <a:pt x="10102" y="17301"/>
                  </a:cubicBezTo>
                  <a:cubicBezTo>
                    <a:pt x="10080" y="17301"/>
                    <a:pt x="10056" y="17304"/>
                    <a:pt x="10033" y="17309"/>
                  </a:cubicBezTo>
                  <a:lnTo>
                    <a:pt x="6823" y="18038"/>
                  </a:lnTo>
                  <a:cubicBezTo>
                    <a:pt x="6462" y="17705"/>
                    <a:pt x="5307" y="16610"/>
                    <a:pt x="4062" y="15115"/>
                  </a:cubicBezTo>
                  <a:cubicBezTo>
                    <a:pt x="2622" y="13387"/>
                    <a:pt x="614" y="9482"/>
                    <a:pt x="614" y="7047"/>
                  </a:cubicBezTo>
                  <a:cubicBezTo>
                    <a:pt x="614" y="4893"/>
                    <a:pt x="2520" y="1913"/>
                    <a:pt x="2817" y="1463"/>
                  </a:cubicBezTo>
                  <a:cubicBezTo>
                    <a:pt x="3884" y="863"/>
                    <a:pt x="5149" y="600"/>
                    <a:pt x="6412" y="600"/>
                  </a:cubicBezTo>
                  <a:close/>
                  <a:moveTo>
                    <a:pt x="6385" y="1"/>
                  </a:moveTo>
                  <a:cubicBezTo>
                    <a:pt x="4998" y="1"/>
                    <a:pt x="3611" y="294"/>
                    <a:pt x="2449" y="967"/>
                  </a:cubicBezTo>
                  <a:cubicBezTo>
                    <a:pt x="2410" y="990"/>
                    <a:pt x="2375" y="1021"/>
                    <a:pt x="2350" y="1059"/>
                  </a:cubicBezTo>
                  <a:cubicBezTo>
                    <a:pt x="2253" y="1201"/>
                    <a:pt x="0" y="4533"/>
                    <a:pt x="0" y="7047"/>
                  </a:cubicBezTo>
                  <a:cubicBezTo>
                    <a:pt x="0" y="9619"/>
                    <a:pt x="2092" y="13707"/>
                    <a:pt x="3591" y="15506"/>
                  </a:cubicBezTo>
                  <a:cubicBezTo>
                    <a:pt x="5118" y="17340"/>
                    <a:pt x="6517" y="18587"/>
                    <a:pt x="6530" y="18600"/>
                  </a:cubicBezTo>
                  <a:cubicBezTo>
                    <a:pt x="6587" y="18650"/>
                    <a:pt x="6659" y="18677"/>
                    <a:pt x="6733" y="18677"/>
                  </a:cubicBezTo>
                  <a:cubicBezTo>
                    <a:pt x="6756" y="18677"/>
                    <a:pt x="6779" y="18674"/>
                    <a:pt x="6802" y="18669"/>
                  </a:cubicBezTo>
                  <a:lnTo>
                    <a:pt x="9817" y="17985"/>
                  </a:lnTo>
                  <a:lnTo>
                    <a:pt x="9948" y="20226"/>
                  </a:lnTo>
                  <a:cubicBezTo>
                    <a:pt x="9957" y="20360"/>
                    <a:pt x="10052" y="20474"/>
                    <a:pt x="10184" y="20504"/>
                  </a:cubicBezTo>
                  <a:cubicBezTo>
                    <a:pt x="10207" y="20509"/>
                    <a:pt x="10230" y="20511"/>
                    <a:pt x="10253" y="20511"/>
                  </a:cubicBezTo>
                  <a:cubicBezTo>
                    <a:pt x="10361" y="20511"/>
                    <a:pt x="10464" y="20455"/>
                    <a:pt x="10520" y="20359"/>
                  </a:cubicBezTo>
                  <a:cubicBezTo>
                    <a:pt x="10540" y="20324"/>
                    <a:pt x="10895" y="19741"/>
                    <a:pt x="11807" y="19741"/>
                  </a:cubicBezTo>
                  <a:cubicBezTo>
                    <a:pt x="12140" y="19741"/>
                    <a:pt x="12548" y="19818"/>
                    <a:pt x="13041" y="20030"/>
                  </a:cubicBezTo>
                  <a:cubicBezTo>
                    <a:pt x="13889" y="20393"/>
                    <a:pt x="14630" y="20531"/>
                    <a:pt x="15233" y="20531"/>
                  </a:cubicBezTo>
                  <a:cubicBezTo>
                    <a:pt x="15843" y="20530"/>
                    <a:pt x="16311" y="20390"/>
                    <a:pt x="16600" y="20199"/>
                  </a:cubicBezTo>
                  <a:cubicBezTo>
                    <a:pt x="16849" y="20034"/>
                    <a:pt x="16988" y="19819"/>
                    <a:pt x="16988" y="19596"/>
                  </a:cubicBezTo>
                  <a:cubicBezTo>
                    <a:pt x="16989" y="19545"/>
                    <a:pt x="17030" y="19364"/>
                    <a:pt x="17069" y="19189"/>
                  </a:cubicBezTo>
                  <a:cubicBezTo>
                    <a:pt x="17326" y="18045"/>
                    <a:pt x="18010" y="15007"/>
                    <a:pt x="16980" y="10498"/>
                  </a:cubicBezTo>
                  <a:cubicBezTo>
                    <a:pt x="15850" y="5555"/>
                    <a:pt x="14591" y="4322"/>
                    <a:pt x="12847" y="2619"/>
                  </a:cubicBezTo>
                  <a:cubicBezTo>
                    <a:pt x="12671" y="2447"/>
                    <a:pt x="12491" y="2272"/>
                    <a:pt x="12306" y="2087"/>
                  </a:cubicBezTo>
                  <a:cubicBezTo>
                    <a:pt x="11052" y="832"/>
                    <a:pt x="8719" y="1"/>
                    <a:pt x="6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479;p54">
              <a:extLst>
                <a:ext uri="{FF2B5EF4-FFF2-40B4-BE49-F238E27FC236}">
                  <a16:creationId xmlns:a16="http://schemas.microsoft.com/office/drawing/2014/main" id="{C775A03A-B871-4F93-A6EE-EC2160772AC0}"/>
                </a:ext>
              </a:extLst>
            </p:cNvPr>
            <p:cNvSpPr/>
            <p:nvPr/>
          </p:nvSpPr>
          <p:spPr>
            <a:xfrm>
              <a:off x="2098950" y="2915050"/>
              <a:ext cx="352000" cy="417000"/>
            </a:xfrm>
            <a:custGeom>
              <a:avLst/>
              <a:gdLst/>
              <a:ahLst/>
              <a:cxnLst/>
              <a:rect l="l" t="t" r="r" b="b"/>
              <a:pathLst>
                <a:path w="14080" h="16680" extrusionOk="0">
                  <a:moveTo>
                    <a:pt x="2823" y="0"/>
                  </a:moveTo>
                  <a:cubicBezTo>
                    <a:pt x="2336" y="0"/>
                    <a:pt x="1943" y="104"/>
                    <a:pt x="1684" y="305"/>
                  </a:cubicBezTo>
                  <a:cubicBezTo>
                    <a:pt x="1684" y="305"/>
                    <a:pt x="0" y="3213"/>
                    <a:pt x="919" y="5508"/>
                  </a:cubicBezTo>
                  <a:cubicBezTo>
                    <a:pt x="1837" y="7803"/>
                    <a:pt x="4745" y="10558"/>
                    <a:pt x="7039" y="12547"/>
                  </a:cubicBezTo>
                  <a:cubicBezTo>
                    <a:pt x="9334" y="14537"/>
                    <a:pt x="12242" y="16679"/>
                    <a:pt x="12242" y="16679"/>
                  </a:cubicBezTo>
                  <a:cubicBezTo>
                    <a:pt x="12242" y="16679"/>
                    <a:pt x="14079" y="11935"/>
                    <a:pt x="11171" y="6426"/>
                  </a:cubicBezTo>
                  <a:cubicBezTo>
                    <a:pt x="8809" y="1950"/>
                    <a:pt x="4933" y="0"/>
                    <a:pt x="2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480;p54">
              <a:extLst>
                <a:ext uri="{FF2B5EF4-FFF2-40B4-BE49-F238E27FC236}">
                  <a16:creationId xmlns:a16="http://schemas.microsoft.com/office/drawing/2014/main" id="{6A4710BB-9DC0-4A16-8A28-2357F4E1408A}"/>
                </a:ext>
              </a:extLst>
            </p:cNvPr>
            <p:cNvSpPr/>
            <p:nvPr/>
          </p:nvSpPr>
          <p:spPr>
            <a:xfrm>
              <a:off x="2090750" y="2907375"/>
              <a:ext cx="367750" cy="432300"/>
            </a:xfrm>
            <a:custGeom>
              <a:avLst/>
              <a:gdLst/>
              <a:ahLst/>
              <a:cxnLst/>
              <a:rect l="l" t="t" r="r" b="b"/>
              <a:pathLst>
                <a:path w="14710" h="17292" extrusionOk="0">
                  <a:moveTo>
                    <a:pt x="3152" y="614"/>
                  </a:moveTo>
                  <a:cubicBezTo>
                    <a:pt x="3420" y="614"/>
                    <a:pt x="3722" y="648"/>
                    <a:pt x="4044" y="717"/>
                  </a:cubicBezTo>
                  <a:cubicBezTo>
                    <a:pt x="6092" y="1158"/>
                    <a:pt x="9202" y="3036"/>
                    <a:pt x="11229" y="6876"/>
                  </a:cubicBezTo>
                  <a:cubicBezTo>
                    <a:pt x="13563" y="11298"/>
                    <a:pt x="12755" y="15255"/>
                    <a:pt x="12410" y="16484"/>
                  </a:cubicBezTo>
                  <a:cubicBezTo>
                    <a:pt x="11573" y="15857"/>
                    <a:pt x="9369" y="14184"/>
                    <a:pt x="7569" y="12623"/>
                  </a:cubicBezTo>
                  <a:cubicBezTo>
                    <a:pt x="4202" y="9705"/>
                    <a:pt x="2227" y="7440"/>
                    <a:pt x="1531" y="5701"/>
                  </a:cubicBezTo>
                  <a:cubicBezTo>
                    <a:pt x="746" y="3738"/>
                    <a:pt x="2030" y="1221"/>
                    <a:pt x="2247" y="820"/>
                  </a:cubicBezTo>
                  <a:cubicBezTo>
                    <a:pt x="2454" y="684"/>
                    <a:pt x="2769" y="614"/>
                    <a:pt x="3152" y="614"/>
                  </a:cubicBezTo>
                  <a:close/>
                  <a:moveTo>
                    <a:pt x="3151" y="1"/>
                  </a:moveTo>
                  <a:cubicBezTo>
                    <a:pt x="2595" y="1"/>
                    <a:pt x="2139" y="126"/>
                    <a:pt x="1824" y="371"/>
                  </a:cubicBezTo>
                  <a:cubicBezTo>
                    <a:pt x="1793" y="395"/>
                    <a:pt x="1766" y="425"/>
                    <a:pt x="1747" y="459"/>
                  </a:cubicBezTo>
                  <a:cubicBezTo>
                    <a:pt x="1675" y="582"/>
                    <a:pt x="0" y="3522"/>
                    <a:pt x="963" y="5928"/>
                  </a:cubicBezTo>
                  <a:cubicBezTo>
                    <a:pt x="1695" y="7762"/>
                    <a:pt x="3726" y="10102"/>
                    <a:pt x="7168" y="13086"/>
                  </a:cubicBezTo>
                  <a:cubicBezTo>
                    <a:pt x="9445" y="15060"/>
                    <a:pt x="12360" y="17211"/>
                    <a:pt x="12390" y="17232"/>
                  </a:cubicBezTo>
                  <a:cubicBezTo>
                    <a:pt x="12442" y="17271"/>
                    <a:pt x="12506" y="17292"/>
                    <a:pt x="12572" y="17292"/>
                  </a:cubicBezTo>
                  <a:cubicBezTo>
                    <a:pt x="12600" y="17292"/>
                    <a:pt x="12629" y="17289"/>
                    <a:pt x="12657" y="17281"/>
                  </a:cubicBezTo>
                  <a:cubicBezTo>
                    <a:pt x="12748" y="17253"/>
                    <a:pt x="12822" y="17186"/>
                    <a:pt x="12856" y="17097"/>
                  </a:cubicBezTo>
                  <a:cubicBezTo>
                    <a:pt x="12934" y="16898"/>
                    <a:pt x="14710" y="12158"/>
                    <a:pt x="11771" y="6591"/>
                  </a:cubicBezTo>
                  <a:cubicBezTo>
                    <a:pt x="9645" y="2564"/>
                    <a:pt x="6350" y="588"/>
                    <a:pt x="4173" y="119"/>
                  </a:cubicBezTo>
                  <a:cubicBezTo>
                    <a:pt x="3806" y="40"/>
                    <a:pt x="3462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481;p54">
              <a:extLst>
                <a:ext uri="{FF2B5EF4-FFF2-40B4-BE49-F238E27FC236}">
                  <a16:creationId xmlns:a16="http://schemas.microsoft.com/office/drawing/2014/main" id="{93590135-48F4-4A03-AC38-4D76E02FBAF1}"/>
                </a:ext>
              </a:extLst>
            </p:cNvPr>
            <p:cNvSpPr/>
            <p:nvPr/>
          </p:nvSpPr>
          <p:spPr>
            <a:xfrm>
              <a:off x="2118075" y="2574525"/>
              <a:ext cx="436175" cy="566225"/>
            </a:xfrm>
            <a:custGeom>
              <a:avLst/>
              <a:gdLst/>
              <a:ahLst/>
              <a:cxnLst/>
              <a:rect l="l" t="t" r="r" b="b"/>
              <a:pathLst>
                <a:path w="17447" h="22649" extrusionOk="0">
                  <a:moveTo>
                    <a:pt x="14232" y="0"/>
                  </a:moveTo>
                  <a:cubicBezTo>
                    <a:pt x="14232" y="0"/>
                    <a:pt x="10100" y="2448"/>
                    <a:pt x="9029" y="2908"/>
                  </a:cubicBezTo>
                  <a:cubicBezTo>
                    <a:pt x="7958" y="3367"/>
                    <a:pt x="3367" y="5509"/>
                    <a:pt x="2756" y="8264"/>
                  </a:cubicBezTo>
                  <a:cubicBezTo>
                    <a:pt x="2143" y="11018"/>
                    <a:pt x="613" y="14844"/>
                    <a:pt x="307" y="15762"/>
                  </a:cubicBezTo>
                  <a:cubicBezTo>
                    <a:pt x="1" y="16680"/>
                    <a:pt x="307" y="17904"/>
                    <a:pt x="1225" y="19129"/>
                  </a:cubicBezTo>
                  <a:cubicBezTo>
                    <a:pt x="2143" y="20353"/>
                    <a:pt x="7041" y="22649"/>
                    <a:pt x="8112" y="22649"/>
                  </a:cubicBezTo>
                  <a:cubicBezTo>
                    <a:pt x="9182" y="22649"/>
                    <a:pt x="9642" y="16221"/>
                    <a:pt x="9642" y="16221"/>
                  </a:cubicBezTo>
                  <a:lnTo>
                    <a:pt x="13927" y="16221"/>
                  </a:lnTo>
                  <a:cubicBezTo>
                    <a:pt x="15609" y="16221"/>
                    <a:pt x="14998" y="15303"/>
                    <a:pt x="15457" y="13314"/>
                  </a:cubicBezTo>
                  <a:cubicBezTo>
                    <a:pt x="15916" y="11324"/>
                    <a:pt x="15609" y="8263"/>
                    <a:pt x="15609" y="8263"/>
                  </a:cubicBezTo>
                  <a:cubicBezTo>
                    <a:pt x="15609" y="8263"/>
                    <a:pt x="16835" y="6274"/>
                    <a:pt x="17140" y="5815"/>
                  </a:cubicBezTo>
                  <a:cubicBezTo>
                    <a:pt x="17446" y="5355"/>
                    <a:pt x="15304" y="4131"/>
                    <a:pt x="15304" y="4131"/>
                  </a:cubicBezTo>
                  <a:lnTo>
                    <a:pt x="15304" y="3060"/>
                  </a:lnTo>
                  <a:cubicBezTo>
                    <a:pt x="15304" y="2601"/>
                    <a:pt x="14232" y="0"/>
                    <a:pt x="14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482;p54">
              <a:extLst>
                <a:ext uri="{FF2B5EF4-FFF2-40B4-BE49-F238E27FC236}">
                  <a16:creationId xmlns:a16="http://schemas.microsoft.com/office/drawing/2014/main" id="{55AE0C5F-14DB-4715-9DB0-CF27282670C0}"/>
                </a:ext>
              </a:extLst>
            </p:cNvPr>
            <p:cNvSpPr/>
            <p:nvPr/>
          </p:nvSpPr>
          <p:spPr>
            <a:xfrm>
              <a:off x="2109800" y="2566850"/>
              <a:ext cx="445875" cy="581550"/>
            </a:xfrm>
            <a:custGeom>
              <a:avLst/>
              <a:gdLst/>
              <a:ahLst/>
              <a:cxnLst/>
              <a:rect l="l" t="t" r="r" b="b"/>
              <a:pathLst>
                <a:path w="17835" h="23262" extrusionOk="0">
                  <a:moveTo>
                    <a:pt x="14414" y="750"/>
                  </a:moveTo>
                  <a:cubicBezTo>
                    <a:pt x="14875" y="1895"/>
                    <a:pt x="15328" y="3140"/>
                    <a:pt x="15328" y="3368"/>
                  </a:cubicBezTo>
                  <a:lnTo>
                    <a:pt x="15328" y="4439"/>
                  </a:lnTo>
                  <a:cubicBezTo>
                    <a:pt x="15328" y="4549"/>
                    <a:pt x="15387" y="4650"/>
                    <a:pt x="15482" y="4704"/>
                  </a:cubicBezTo>
                  <a:cubicBezTo>
                    <a:pt x="16305" y="5175"/>
                    <a:pt x="17071" y="5762"/>
                    <a:pt x="17183" y="6001"/>
                  </a:cubicBezTo>
                  <a:cubicBezTo>
                    <a:pt x="16835" y="6532"/>
                    <a:pt x="15728" y="8332"/>
                    <a:pt x="15679" y="8411"/>
                  </a:cubicBezTo>
                  <a:cubicBezTo>
                    <a:pt x="15644" y="8467"/>
                    <a:pt x="15628" y="8535"/>
                    <a:pt x="15636" y="8601"/>
                  </a:cubicBezTo>
                  <a:cubicBezTo>
                    <a:pt x="15638" y="8631"/>
                    <a:pt x="15932" y="11633"/>
                    <a:pt x="15488" y="13552"/>
                  </a:cubicBezTo>
                  <a:cubicBezTo>
                    <a:pt x="15350" y="14152"/>
                    <a:pt x="15306" y="14659"/>
                    <a:pt x="15270" y="15064"/>
                  </a:cubicBezTo>
                  <a:cubicBezTo>
                    <a:pt x="15184" y="16045"/>
                    <a:pt x="15168" y="16223"/>
                    <a:pt x="14257" y="16223"/>
                  </a:cubicBezTo>
                  <a:lnTo>
                    <a:pt x="9972" y="16223"/>
                  </a:lnTo>
                  <a:cubicBezTo>
                    <a:pt x="9811" y="16223"/>
                    <a:pt x="9678" y="16347"/>
                    <a:pt x="9667" y="16506"/>
                  </a:cubicBezTo>
                  <a:cubicBezTo>
                    <a:pt x="9440" y="19681"/>
                    <a:pt x="8875" y="22495"/>
                    <a:pt x="8442" y="22650"/>
                  </a:cubicBezTo>
                  <a:cubicBezTo>
                    <a:pt x="7475" y="22650"/>
                    <a:pt x="2664" y="20403"/>
                    <a:pt x="1801" y="19252"/>
                  </a:cubicBezTo>
                  <a:cubicBezTo>
                    <a:pt x="964" y="18137"/>
                    <a:pt x="646" y="17011"/>
                    <a:pt x="928" y="16166"/>
                  </a:cubicBezTo>
                  <a:cubicBezTo>
                    <a:pt x="995" y="15963"/>
                    <a:pt x="1124" y="15618"/>
                    <a:pt x="1288" y="15174"/>
                  </a:cubicBezTo>
                  <a:cubicBezTo>
                    <a:pt x="1853" y="13645"/>
                    <a:pt x="2905" y="10799"/>
                    <a:pt x="3385" y="8637"/>
                  </a:cubicBezTo>
                  <a:cubicBezTo>
                    <a:pt x="3989" y="5920"/>
                    <a:pt x="8920" y="3736"/>
                    <a:pt x="9481" y="3495"/>
                  </a:cubicBezTo>
                  <a:cubicBezTo>
                    <a:pt x="10398" y="3103"/>
                    <a:pt x="13430" y="1330"/>
                    <a:pt x="14414" y="750"/>
                  </a:cubicBezTo>
                  <a:close/>
                  <a:moveTo>
                    <a:pt x="14563" y="1"/>
                  </a:moveTo>
                  <a:cubicBezTo>
                    <a:pt x="14509" y="1"/>
                    <a:pt x="14455" y="15"/>
                    <a:pt x="14407" y="44"/>
                  </a:cubicBezTo>
                  <a:cubicBezTo>
                    <a:pt x="14366" y="69"/>
                    <a:pt x="10281" y="2487"/>
                    <a:pt x="9241" y="2934"/>
                  </a:cubicBezTo>
                  <a:cubicBezTo>
                    <a:pt x="8278" y="3346"/>
                    <a:pt x="3444" y="5554"/>
                    <a:pt x="2788" y="8505"/>
                  </a:cubicBezTo>
                  <a:cubicBezTo>
                    <a:pt x="2316" y="10626"/>
                    <a:pt x="1273" y="13447"/>
                    <a:pt x="714" y="14962"/>
                  </a:cubicBezTo>
                  <a:cubicBezTo>
                    <a:pt x="546" y="15414"/>
                    <a:pt x="417" y="15766"/>
                    <a:pt x="347" y="15972"/>
                  </a:cubicBezTo>
                  <a:cubicBezTo>
                    <a:pt x="1" y="17013"/>
                    <a:pt x="352" y="18341"/>
                    <a:pt x="1311" y="19619"/>
                  </a:cubicBezTo>
                  <a:cubicBezTo>
                    <a:pt x="2287" y="20921"/>
                    <a:pt x="7319" y="23262"/>
                    <a:pt x="8442" y="23262"/>
                  </a:cubicBezTo>
                  <a:cubicBezTo>
                    <a:pt x="9578" y="23262"/>
                    <a:pt x="10063" y="19361"/>
                    <a:pt x="10256" y="16835"/>
                  </a:cubicBezTo>
                  <a:lnTo>
                    <a:pt x="14258" y="16835"/>
                  </a:lnTo>
                  <a:cubicBezTo>
                    <a:pt x="15730" y="16835"/>
                    <a:pt x="15796" y="16078"/>
                    <a:pt x="15881" y="15118"/>
                  </a:cubicBezTo>
                  <a:cubicBezTo>
                    <a:pt x="15915" y="14732"/>
                    <a:pt x="15957" y="14249"/>
                    <a:pt x="16086" y="13690"/>
                  </a:cubicBezTo>
                  <a:cubicBezTo>
                    <a:pt x="16509" y="11858"/>
                    <a:pt x="16305" y="9208"/>
                    <a:pt x="16255" y="8644"/>
                  </a:cubicBezTo>
                  <a:cubicBezTo>
                    <a:pt x="16494" y="8257"/>
                    <a:pt x="17462" y="6687"/>
                    <a:pt x="17725" y="6293"/>
                  </a:cubicBezTo>
                  <a:cubicBezTo>
                    <a:pt x="17779" y="6211"/>
                    <a:pt x="17835" y="6077"/>
                    <a:pt x="17791" y="5893"/>
                  </a:cubicBezTo>
                  <a:cubicBezTo>
                    <a:pt x="17661" y="5338"/>
                    <a:pt x="16488" y="4588"/>
                    <a:pt x="15940" y="4263"/>
                  </a:cubicBezTo>
                  <a:lnTo>
                    <a:pt x="15940" y="3368"/>
                  </a:lnTo>
                  <a:cubicBezTo>
                    <a:pt x="15940" y="2886"/>
                    <a:pt x="15103" y="814"/>
                    <a:pt x="14847" y="191"/>
                  </a:cubicBezTo>
                  <a:cubicBezTo>
                    <a:pt x="14813" y="109"/>
                    <a:pt x="14745" y="45"/>
                    <a:pt x="14661" y="17"/>
                  </a:cubicBezTo>
                  <a:cubicBezTo>
                    <a:pt x="14629" y="6"/>
                    <a:pt x="14596" y="1"/>
                    <a:pt x="14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483;p54">
              <a:extLst>
                <a:ext uri="{FF2B5EF4-FFF2-40B4-BE49-F238E27FC236}">
                  <a16:creationId xmlns:a16="http://schemas.microsoft.com/office/drawing/2014/main" id="{BC5874F5-FB65-471C-B43B-51F69DA53E0D}"/>
                </a:ext>
              </a:extLst>
            </p:cNvPr>
            <p:cNvSpPr/>
            <p:nvPr/>
          </p:nvSpPr>
          <p:spPr>
            <a:xfrm>
              <a:off x="1808175" y="2836350"/>
              <a:ext cx="264025" cy="251425"/>
            </a:xfrm>
            <a:custGeom>
              <a:avLst/>
              <a:gdLst/>
              <a:ahLst/>
              <a:cxnLst/>
              <a:rect l="l" t="t" r="r" b="b"/>
              <a:pathLst>
                <a:path w="10561" h="10057" extrusionOk="0">
                  <a:moveTo>
                    <a:pt x="5413" y="1"/>
                  </a:moveTo>
                  <a:cubicBezTo>
                    <a:pt x="4942" y="1"/>
                    <a:pt x="4501" y="25"/>
                    <a:pt x="4133" y="87"/>
                  </a:cubicBezTo>
                  <a:cubicBezTo>
                    <a:pt x="2296" y="392"/>
                    <a:pt x="1" y="2995"/>
                    <a:pt x="1" y="5596"/>
                  </a:cubicBezTo>
                  <a:cubicBezTo>
                    <a:pt x="1" y="8197"/>
                    <a:pt x="1990" y="9726"/>
                    <a:pt x="5204" y="10033"/>
                  </a:cubicBezTo>
                  <a:cubicBezTo>
                    <a:pt x="5371" y="10049"/>
                    <a:pt x="5534" y="10057"/>
                    <a:pt x="5695" y="10057"/>
                  </a:cubicBezTo>
                  <a:cubicBezTo>
                    <a:pt x="8634" y="10057"/>
                    <a:pt x="10560" y="7506"/>
                    <a:pt x="10560" y="6054"/>
                  </a:cubicBezTo>
                  <a:cubicBezTo>
                    <a:pt x="10560" y="4524"/>
                    <a:pt x="10407" y="2841"/>
                    <a:pt x="9642" y="392"/>
                  </a:cubicBezTo>
                  <a:cubicBezTo>
                    <a:pt x="9642" y="392"/>
                    <a:pt x="7293" y="1"/>
                    <a:pt x="5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484;p54">
              <a:extLst>
                <a:ext uri="{FF2B5EF4-FFF2-40B4-BE49-F238E27FC236}">
                  <a16:creationId xmlns:a16="http://schemas.microsoft.com/office/drawing/2014/main" id="{EEEAEB3D-4E73-4991-9635-7FBFF94B2E7D}"/>
                </a:ext>
              </a:extLst>
            </p:cNvPr>
            <p:cNvSpPr/>
            <p:nvPr/>
          </p:nvSpPr>
          <p:spPr>
            <a:xfrm>
              <a:off x="1800550" y="2828675"/>
              <a:ext cx="279325" cy="266750"/>
            </a:xfrm>
            <a:custGeom>
              <a:avLst/>
              <a:gdLst/>
              <a:ahLst/>
              <a:cxnLst/>
              <a:rect l="l" t="t" r="r" b="b"/>
              <a:pathLst>
                <a:path w="11173" h="10670" extrusionOk="0">
                  <a:moveTo>
                    <a:pt x="5713" y="613"/>
                  </a:moveTo>
                  <a:cubicBezTo>
                    <a:pt x="7244" y="613"/>
                    <a:pt x="9122" y="881"/>
                    <a:pt x="9711" y="972"/>
                  </a:cubicBezTo>
                  <a:cubicBezTo>
                    <a:pt x="10458" y="3421"/>
                    <a:pt x="10559" y="5068"/>
                    <a:pt x="10559" y="6361"/>
                  </a:cubicBezTo>
                  <a:cubicBezTo>
                    <a:pt x="10559" y="6961"/>
                    <a:pt x="10143" y="7944"/>
                    <a:pt x="9211" y="8791"/>
                  </a:cubicBezTo>
                  <a:cubicBezTo>
                    <a:pt x="8672" y="9282"/>
                    <a:pt x="7573" y="10059"/>
                    <a:pt x="6012" y="10059"/>
                  </a:cubicBezTo>
                  <a:cubicBezTo>
                    <a:pt x="5858" y="10059"/>
                    <a:pt x="5700" y="10052"/>
                    <a:pt x="5538" y="10036"/>
                  </a:cubicBezTo>
                  <a:cubicBezTo>
                    <a:pt x="2362" y="9733"/>
                    <a:pt x="613" y="8265"/>
                    <a:pt x="613" y="5903"/>
                  </a:cubicBezTo>
                  <a:cubicBezTo>
                    <a:pt x="613" y="3489"/>
                    <a:pt x="2780" y="980"/>
                    <a:pt x="4489" y="695"/>
                  </a:cubicBezTo>
                  <a:cubicBezTo>
                    <a:pt x="4839" y="636"/>
                    <a:pt x="5261" y="613"/>
                    <a:pt x="5713" y="613"/>
                  </a:cubicBezTo>
                  <a:close/>
                  <a:moveTo>
                    <a:pt x="5725" y="1"/>
                  </a:moveTo>
                  <a:cubicBezTo>
                    <a:pt x="5236" y="1"/>
                    <a:pt x="4775" y="27"/>
                    <a:pt x="4388" y="91"/>
                  </a:cubicBezTo>
                  <a:cubicBezTo>
                    <a:pt x="2413" y="420"/>
                    <a:pt x="0" y="3166"/>
                    <a:pt x="0" y="5903"/>
                  </a:cubicBezTo>
                  <a:cubicBezTo>
                    <a:pt x="0" y="8585"/>
                    <a:pt x="1997" y="10313"/>
                    <a:pt x="5480" y="10645"/>
                  </a:cubicBezTo>
                  <a:cubicBezTo>
                    <a:pt x="5653" y="10662"/>
                    <a:pt x="5825" y="10669"/>
                    <a:pt x="5995" y="10669"/>
                  </a:cubicBezTo>
                  <a:cubicBezTo>
                    <a:pt x="7329" y="10669"/>
                    <a:pt x="8601" y="10173"/>
                    <a:pt x="9623" y="9244"/>
                  </a:cubicBezTo>
                  <a:cubicBezTo>
                    <a:pt x="10564" y="8387"/>
                    <a:pt x="11172" y="7256"/>
                    <a:pt x="11172" y="6361"/>
                  </a:cubicBezTo>
                  <a:cubicBezTo>
                    <a:pt x="11172" y="4991"/>
                    <a:pt x="11060" y="3236"/>
                    <a:pt x="10239" y="609"/>
                  </a:cubicBezTo>
                  <a:cubicBezTo>
                    <a:pt x="10205" y="498"/>
                    <a:pt x="10111" y="416"/>
                    <a:pt x="9998" y="397"/>
                  </a:cubicBezTo>
                  <a:cubicBezTo>
                    <a:pt x="9877" y="377"/>
                    <a:pt x="7595" y="1"/>
                    <a:pt x="5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485;p54">
              <a:extLst>
                <a:ext uri="{FF2B5EF4-FFF2-40B4-BE49-F238E27FC236}">
                  <a16:creationId xmlns:a16="http://schemas.microsoft.com/office/drawing/2014/main" id="{00C2BA8B-B926-47B1-A2B7-FA843F01E4E2}"/>
                </a:ext>
              </a:extLst>
            </p:cNvPr>
            <p:cNvSpPr/>
            <p:nvPr/>
          </p:nvSpPr>
          <p:spPr>
            <a:xfrm>
              <a:off x="1945925" y="2374125"/>
              <a:ext cx="573900" cy="595300"/>
            </a:xfrm>
            <a:custGeom>
              <a:avLst/>
              <a:gdLst/>
              <a:ahLst/>
              <a:cxnLst/>
              <a:rect l="l" t="t" r="r" b="b"/>
              <a:pathLst>
                <a:path w="22956" h="23812" extrusionOk="0">
                  <a:moveTo>
                    <a:pt x="14815" y="0"/>
                  </a:moveTo>
                  <a:cubicBezTo>
                    <a:pt x="12912" y="0"/>
                    <a:pt x="10669" y="248"/>
                    <a:pt x="7805" y="1282"/>
                  </a:cubicBezTo>
                  <a:cubicBezTo>
                    <a:pt x="2296" y="3272"/>
                    <a:pt x="1" y="9699"/>
                    <a:pt x="307" y="13067"/>
                  </a:cubicBezTo>
                  <a:cubicBezTo>
                    <a:pt x="612" y="16434"/>
                    <a:pt x="5663" y="23319"/>
                    <a:pt x="8264" y="23779"/>
                  </a:cubicBezTo>
                  <a:cubicBezTo>
                    <a:pt x="8388" y="23801"/>
                    <a:pt x="8506" y="23811"/>
                    <a:pt x="8618" y="23811"/>
                  </a:cubicBezTo>
                  <a:cubicBezTo>
                    <a:pt x="10866" y="23811"/>
                    <a:pt x="10866" y="19647"/>
                    <a:pt x="10866" y="19647"/>
                  </a:cubicBezTo>
                  <a:lnTo>
                    <a:pt x="13467" y="18116"/>
                  </a:lnTo>
                  <a:cubicBezTo>
                    <a:pt x="13467" y="18116"/>
                    <a:pt x="19283" y="11841"/>
                    <a:pt x="21118" y="8016"/>
                  </a:cubicBezTo>
                  <a:cubicBezTo>
                    <a:pt x="22955" y="4190"/>
                    <a:pt x="22343" y="212"/>
                    <a:pt x="19436" y="212"/>
                  </a:cubicBezTo>
                  <a:cubicBezTo>
                    <a:pt x="18039" y="212"/>
                    <a:pt x="16573" y="0"/>
                    <a:pt x="1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486;p54">
              <a:extLst>
                <a:ext uri="{FF2B5EF4-FFF2-40B4-BE49-F238E27FC236}">
                  <a16:creationId xmlns:a16="http://schemas.microsoft.com/office/drawing/2014/main" id="{BD77FE12-9D39-4525-8774-25C517DA51F3}"/>
                </a:ext>
              </a:extLst>
            </p:cNvPr>
            <p:cNvSpPr/>
            <p:nvPr/>
          </p:nvSpPr>
          <p:spPr>
            <a:xfrm>
              <a:off x="1937575" y="2366500"/>
              <a:ext cx="578925" cy="610550"/>
            </a:xfrm>
            <a:custGeom>
              <a:avLst/>
              <a:gdLst/>
              <a:ahLst/>
              <a:cxnLst/>
              <a:rect l="l" t="t" r="r" b="b"/>
              <a:pathLst>
                <a:path w="23157" h="24422" extrusionOk="0">
                  <a:moveTo>
                    <a:pt x="15131" y="610"/>
                  </a:moveTo>
                  <a:cubicBezTo>
                    <a:pt x="16050" y="610"/>
                    <a:pt x="16895" y="669"/>
                    <a:pt x="17705" y="725"/>
                  </a:cubicBezTo>
                  <a:cubicBezTo>
                    <a:pt x="18423" y="775"/>
                    <a:pt x="19101" y="823"/>
                    <a:pt x="19770" y="823"/>
                  </a:cubicBezTo>
                  <a:cubicBezTo>
                    <a:pt x="20585" y="823"/>
                    <a:pt x="21213" y="1164"/>
                    <a:pt x="21636" y="1836"/>
                  </a:cubicBezTo>
                  <a:cubicBezTo>
                    <a:pt x="22515" y="3232"/>
                    <a:pt x="22331" y="5786"/>
                    <a:pt x="21177" y="8188"/>
                  </a:cubicBezTo>
                  <a:cubicBezTo>
                    <a:pt x="19448" y="11788"/>
                    <a:pt x="14061" y="17686"/>
                    <a:pt x="13607" y="18181"/>
                  </a:cubicBezTo>
                  <a:lnTo>
                    <a:pt x="11045" y="19687"/>
                  </a:lnTo>
                  <a:cubicBezTo>
                    <a:pt x="10951" y="19742"/>
                    <a:pt x="10893" y="19843"/>
                    <a:pt x="10893" y="19952"/>
                  </a:cubicBezTo>
                  <a:cubicBezTo>
                    <a:pt x="10893" y="19977"/>
                    <a:pt x="10878" y="22591"/>
                    <a:pt x="9784" y="23508"/>
                  </a:cubicBezTo>
                  <a:cubicBezTo>
                    <a:pt x="9543" y="23710"/>
                    <a:pt x="9270" y="23810"/>
                    <a:pt x="8954" y="23810"/>
                  </a:cubicBezTo>
                  <a:cubicBezTo>
                    <a:pt x="8857" y="23810"/>
                    <a:pt x="8756" y="23800"/>
                    <a:pt x="8651" y="23781"/>
                  </a:cubicBezTo>
                  <a:cubicBezTo>
                    <a:pt x="6213" y="23352"/>
                    <a:pt x="1243" y="16620"/>
                    <a:pt x="945" y="13343"/>
                  </a:cubicBezTo>
                  <a:cubicBezTo>
                    <a:pt x="627" y="9848"/>
                    <a:pt x="3043" y="3753"/>
                    <a:pt x="8243" y="1875"/>
                  </a:cubicBezTo>
                  <a:cubicBezTo>
                    <a:pt x="11065" y="856"/>
                    <a:pt x="13253" y="610"/>
                    <a:pt x="15131" y="610"/>
                  </a:cubicBezTo>
                  <a:close/>
                  <a:moveTo>
                    <a:pt x="15171" y="0"/>
                  </a:moveTo>
                  <a:cubicBezTo>
                    <a:pt x="13244" y="0"/>
                    <a:pt x="10941" y="250"/>
                    <a:pt x="8035" y="1300"/>
                  </a:cubicBezTo>
                  <a:cubicBezTo>
                    <a:pt x="2549" y="3281"/>
                    <a:pt x="0" y="9712"/>
                    <a:pt x="336" y="13398"/>
                  </a:cubicBezTo>
                  <a:cubicBezTo>
                    <a:pt x="657" y="16932"/>
                    <a:pt x="5874" y="23913"/>
                    <a:pt x="8545" y="24384"/>
                  </a:cubicBezTo>
                  <a:cubicBezTo>
                    <a:pt x="8680" y="24410"/>
                    <a:pt x="8817" y="24422"/>
                    <a:pt x="8955" y="24422"/>
                  </a:cubicBezTo>
                  <a:cubicBezTo>
                    <a:pt x="9415" y="24422"/>
                    <a:pt x="9825" y="24272"/>
                    <a:pt x="10178" y="23976"/>
                  </a:cubicBezTo>
                  <a:cubicBezTo>
                    <a:pt x="11317" y="23021"/>
                    <a:pt x="11479" y="20780"/>
                    <a:pt x="11502" y="20129"/>
                  </a:cubicBezTo>
                  <a:lnTo>
                    <a:pt x="13956" y="18685"/>
                  </a:lnTo>
                  <a:cubicBezTo>
                    <a:pt x="13982" y="18669"/>
                    <a:pt x="14005" y="18650"/>
                    <a:pt x="14025" y="18629"/>
                  </a:cubicBezTo>
                  <a:cubicBezTo>
                    <a:pt x="14264" y="18371"/>
                    <a:pt x="19893" y="12277"/>
                    <a:pt x="21728" y="8453"/>
                  </a:cubicBezTo>
                  <a:cubicBezTo>
                    <a:pt x="22989" y="5828"/>
                    <a:pt x="23156" y="3103"/>
                    <a:pt x="22154" y="1511"/>
                  </a:cubicBezTo>
                  <a:cubicBezTo>
                    <a:pt x="21619" y="660"/>
                    <a:pt x="20794" y="210"/>
                    <a:pt x="19769" y="210"/>
                  </a:cubicBezTo>
                  <a:cubicBezTo>
                    <a:pt x="19122" y="210"/>
                    <a:pt x="18454" y="164"/>
                    <a:pt x="17747" y="115"/>
                  </a:cubicBezTo>
                  <a:cubicBezTo>
                    <a:pt x="16960" y="60"/>
                    <a:pt x="16110" y="0"/>
                    <a:pt x="15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487;p54">
              <a:extLst>
                <a:ext uri="{FF2B5EF4-FFF2-40B4-BE49-F238E27FC236}">
                  <a16:creationId xmlns:a16="http://schemas.microsoft.com/office/drawing/2014/main" id="{B121B2AE-B09F-4159-A6A6-48A31864582F}"/>
                </a:ext>
              </a:extLst>
            </p:cNvPr>
            <p:cNvSpPr/>
            <p:nvPr/>
          </p:nvSpPr>
          <p:spPr>
            <a:xfrm>
              <a:off x="2183150" y="2795950"/>
              <a:ext cx="133925" cy="136850"/>
            </a:xfrm>
            <a:custGeom>
              <a:avLst/>
              <a:gdLst/>
              <a:ahLst/>
              <a:cxnLst/>
              <a:rect l="l" t="t" r="r" b="b"/>
              <a:pathLst>
                <a:path w="5357" h="5474" extrusionOk="0">
                  <a:moveTo>
                    <a:pt x="2323" y="0"/>
                  </a:moveTo>
                  <a:cubicBezTo>
                    <a:pt x="2116" y="0"/>
                    <a:pt x="1902" y="52"/>
                    <a:pt x="1683" y="172"/>
                  </a:cubicBezTo>
                  <a:cubicBezTo>
                    <a:pt x="0" y="1090"/>
                    <a:pt x="1530" y="4457"/>
                    <a:pt x="2601" y="5222"/>
                  </a:cubicBezTo>
                  <a:cubicBezTo>
                    <a:pt x="2856" y="5404"/>
                    <a:pt x="3146" y="5474"/>
                    <a:pt x="3439" y="5474"/>
                  </a:cubicBezTo>
                  <a:cubicBezTo>
                    <a:pt x="4378" y="5474"/>
                    <a:pt x="5356" y="4762"/>
                    <a:pt x="5356" y="4762"/>
                  </a:cubicBezTo>
                  <a:lnTo>
                    <a:pt x="4744" y="2314"/>
                  </a:lnTo>
                  <a:cubicBezTo>
                    <a:pt x="4744" y="2314"/>
                    <a:pt x="3702" y="0"/>
                    <a:pt x="2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488;p54">
              <a:extLst>
                <a:ext uri="{FF2B5EF4-FFF2-40B4-BE49-F238E27FC236}">
                  <a16:creationId xmlns:a16="http://schemas.microsoft.com/office/drawing/2014/main" id="{EDED02BF-3870-4FC2-BABB-E1E9A8581B77}"/>
                </a:ext>
              </a:extLst>
            </p:cNvPr>
            <p:cNvSpPr/>
            <p:nvPr/>
          </p:nvSpPr>
          <p:spPr>
            <a:xfrm>
              <a:off x="2196825" y="2788275"/>
              <a:ext cx="128800" cy="152175"/>
            </a:xfrm>
            <a:custGeom>
              <a:avLst/>
              <a:gdLst/>
              <a:ahLst/>
              <a:cxnLst/>
              <a:rect l="l" t="t" r="r" b="b"/>
              <a:pathLst>
                <a:path w="5152" h="6087" extrusionOk="0">
                  <a:moveTo>
                    <a:pt x="1774" y="0"/>
                  </a:moveTo>
                  <a:cubicBezTo>
                    <a:pt x="1507" y="0"/>
                    <a:pt x="1244" y="70"/>
                    <a:pt x="988" y="211"/>
                  </a:cubicBezTo>
                  <a:cubicBezTo>
                    <a:pt x="441" y="509"/>
                    <a:pt x="129" y="1048"/>
                    <a:pt x="86" y="1770"/>
                  </a:cubicBezTo>
                  <a:cubicBezTo>
                    <a:pt x="0" y="3179"/>
                    <a:pt x="998" y="5151"/>
                    <a:pt x="1876" y="5778"/>
                  </a:cubicBezTo>
                  <a:cubicBezTo>
                    <a:pt x="2189" y="6002"/>
                    <a:pt x="2539" y="6086"/>
                    <a:pt x="2889" y="6086"/>
                  </a:cubicBezTo>
                  <a:cubicBezTo>
                    <a:pt x="3915" y="6086"/>
                    <a:pt x="4932" y="5358"/>
                    <a:pt x="4989" y="5317"/>
                  </a:cubicBezTo>
                  <a:cubicBezTo>
                    <a:pt x="5123" y="5218"/>
                    <a:pt x="5151" y="5028"/>
                    <a:pt x="5053" y="4892"/>
                  </a:cubicBezTo>
                  <a:cubicBezTo>
                    <a:pt x="4993" y="4810"/>
                    <a:pt x="4899" y="4766"/>
                    <a:pt x="4805" y="4766"/>
                  </a:cubicBezTo>
                  <a:cubicBezTo>
                    <a:pt x="4744" y="4766"/>
                    <a:pt x="4682" y="4784"/>
                    <a:pt x="4629" y="4822"/>
                  </a:cubicBezTo>
                  <a:cubicBezTo>
                    <a:pt x="4617" y="4831"/>
                    <a:pt x="3703" y="5473"/>
                    <a:pt x="2889" y="5473"/>
                  </a:cubicBezTo>
                  <a:cubicBezTo>
                    <a:pt x="2653" y="5473"/>
                    <a:pt x="2426" y="5419"/>
                    <a:pt x="2231" y="5280"/>
                  </a:cubicBezTo>
                  <a:cubicBezTo>
                    <a:pt x="1571" y="4808"/>
                    <a:pt x="621" y="3064"/>
                    <a:pt x="696" y="1807"/>
                  </a:cubicBezTo>
                  <a:cubicBezTo>
                    <a:pt x="728" y="1298"/>
                    <a:pt x="924" y="943"/>
                    <a:pt x="1282" y="748"/>
                  </a:cubicBezTo>
                  <a:cubicBezTo>
                    <a:pt x="1446" y="658"/>
                    <a:pt x="1610" y="613"/>
                    <a:pt x="1776" y="613"/>
                  </a:cubicBezTo>
                  <a:cubicBezTo>
                    <a:pt x="1883" y="613"/>
                    <a:pt x="1991" y="632"/>
                    <a:pt x="2102" y="668"/>
                  </a:cubicBezTo>
                  <a:cubicBezTo>
                    <a:pt x="3123" y="1012"/>
                    <a:pt x="3908" y="2730"/>
                    <a:pt x="3916" y="2747"/>
                  </a:cubicBezTo>
                  <a:cubicBezTo>
                    <a:pt x="3967" y="2860"/>
                    <a:pt x="4079" y="2928"/>
                    <a:pt x="4196" y="2928"/>
                  </a:cubicBezTo>
                  <a:cubicBezTo>
                    <a:pt x="4238" y="2928"/>
                    <a:pt x="4281" y="2919"/>
                    <a:pt x="4322" y="2900"/>
                  </a:cubicBezTo>
                  <a:cubicBezTo>
                    <a:pt x="4476" y="2832"/>
                    <a:pt x="4544" y="2650"/>
                    <a:pt x="4475" y="2496"/>
                  </a:cubicBezTo>
                  <a:cubicBezTo>
                    <a:pt x="4438" y="2415"/>
                    <a:pt x="3572" y="517"/>
                    <a:pt x="2298" y="89"/>
                  </a:cubicBezTo>
                  <a:cubicBezTo>
                    <a:pt x="2122" y="30"/>
                    <a:pt x="1947" y="0"/>
                    <a:pt x="1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489;p54">
              <a:extLst>
                <a:ext uri="{FF2B5EF4-FFF2-40B4-BE49-F238E27FC236}">
                  <a16:creationId xmlns:a16="http://schemas.microsoft.com/office/drawing/2014/main" id="{01D1E52D-23B6-40D9-9F4E-D3A38B6C3AB9}"/>
                </a:ext>
              </a:extLst>
            </p:cNvPr>
            <p:cNvSpPr/>
            <p:nvPr/>
          </p:nvSpPr>
          <p:spPr>
            <a:xfrm>
              <a:off x="2458000" y="2670025"/>
              <a:ext cx="51325" cy="72850"/>
            </a:xfrm>
            <a:custGeom>
              <a:avLst/>
              <a:gdLst/>
              <a:ahLst/>
              <a:cxnLst/>
              <a:rect l="l" t="t" r="r" b="b"/>
              <a:pathLst>
                <a:path w="2053" h="2914" extrusionOk="0">
                  <a:moveTo>
                    <a:pt x="1709" y="1"/>
                  </a:moveTo>
                  <a:cubicBezTo>
                    <a:pt x="1576" y="1"/>
                    <a:pt x="1453" y="88"/>
                    <a:pt x="1414" y="221"/>
                  </a:cubicBezTo>
                  <a:cubicBezTo>
                    <a:pt x="1178" y="990"/>
                    <a:pt x="650" y="2149"/>
                    <a:pt x="216" y="2323"/>
                  </a:cubicBezTo>
                  <a:cubicBezTo>
                    <a:pt x="79" y="2377"/>
                    <a:pt x="1" y="2521"/>
                    <a:pt x="28" y="2665"/>
                  </a:cubicBezTo>
                  <a:cubicBezTo>
                    <a:pt x="56" y="2809"/>
                    <a:pt x="182" y="2913"/>
                    <a:pt x="330" y="2913"/>
                  </a:cubicBezTo>
                  <a:cubicBezTo>
                    <a:pt x="368" y="2913"/>
                    <a:pt x="407" y="2906"/>
                    <a:pt x="443" y="2891"/>
                  </a:cubicBezTo>
                  <a:cubicBezTo>
                    <a:pt x="1300" y="2548"/>
                    <a:pt x="1891" y="758"/>
                    <a:pt x="1999" y="402"/>
                  </a:cubicBezTo>
                  <a:cubicBezTo>
                    <a:pt x="2052" y="239"/>
                    <a:pt x="1961" y="65"/>
                    <a:pt x="1799" y="14"/>
                  </a:cubicBezTo>
                  <a:cubicBezTo>
                    <a:pt x="1769" y="5"/>
                    <a:pt x="1738" y="1"/>
                    <a:pt x="1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490;p54">
              <a:extLst>
                <a:ext uri="{FF2B5EF4-FFF2-40B4-BE49-F238E27FC236}">
                  <a16:creationId xmlns:a16="http://schemas.microsoft.com/office/drawing/2014/main" id="{10CFB797-62DD-493F-BB06-DAB760C83751}"/>
                </a:ext>
              </a:extLst>
            </p:cNvPr>
            <p:cNvSpPr/>
            <p:nvPr/>
          </p:nvSpPr>
          <p:spPr>
            <a:xfrm>
              <a:off x="2739375" y="3363375"/>
              <a:ext cx="97725" cy="171250"/>
            </a:xfrm>
            <a:custGeom>
              <a:avLst/>
              <a:gdLst/>
              <a:ahLst/>
              <a:cxnLst/>
              <a:rect l="l" t="t" r="r" b="b"/>
              <a:pathLst>
                <a:path w="3909" h="6850" extrusionOk="0">
                  <a:moveTo>
                    <a:pt x="1383" y="1"/>
                  </a:moveTo>
                  <a:cubicBezTo>
                    <a:pt x="1140" y="1"/>
                    <a:pt x="921" y="122"/>
                    <a:pt x="859" y="522"/>
                  </a:cubicBezTo>
                  <a:cubicBezTo>
                    <a:pt x="745" y="1266"/>
                    <a:pt x="1343" y="2053"/>
                    <a:pt x="1672" y="2420"/>
                  </a:cubicBezTo>
                  <a:lnTo>
                    <a:pt x="1672" y="2420"/>
                  </a:lnTo>
                  <a:cubicBezTo>
                    <a:pt x="1380" y="2129"/>
                    <a:pt x="847" y="1640"/>
                    <a:pt x="542" y="1640"/>
                  </a:cubicBezTo>
                  <a:cubicBezTo>
                    <a:pt x="417" y="1640"/>
                    <a:pt x="330" y="1721"/>
                    <a:pt x="313" y="1930"/>
                  </a:cubicBezTo>
                  <a:cubicBezTo>
                    <a:pt x="234" y="2868"/>
                    <a:pt x="1173" y="3884"/>
                    <a:pt x="1173" y="3884"/>
                  </a:cubicBezTo>
                  <a:cubicBezTo>
                    <a:pt x="1173" y="3884"/>
                    <a:pt x="599" y="3616"/>
                    <a:pt x="254" y="3616"/>
                  </a:cubicBezTo>
                  <a:cubicBezTo>
                    <a:pt x="106" y="3616"/>
                    <a:pt x="1" y="3665"/>
                    <a:pt x="1" y="3806"/>
                  </a:cubicBezTo>
                  <a:cubicBezTo>
                    <a:pt x="1" y="4275"/>
                    <a:pt x="1641" y="5917"/>
                    <a:pt x="1720" y="6699"/>
                  </a:cubicBezTo>
                  <a:cubicBezTo>
                    <a:pt x="1730" y="6802"/>
                    <a:pt x="1765" y="6849"/>
                    <a:pt x="1818" y="6849"/>
                  </a:cubicBezTo>
                  <a:cubicBezTo>
                    <a:pt x="2170" y="6849"/>
                    <a:pt x="3324" y="4809"/>
                    <a:pt x="3597" y="3182"/>
                  </a:cubicBezTo>
                  <a:cubicBezTo>
                    <a:pt x="3909" y="1305"/>
                    <a:pt x="2189" y="288"/>
                    <a:pt x="2189" y="288"/>
                  </a:cubicBezTo>
                  <a:cubicBezTo>
                    <a:pt x="2189" y="288"/>
                    <a:pt x="1758" y="1"/>
                    <a:pt x="1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491;p54">
              <a:extLst>
                <a:ext uri="{FF2B5EF4-FFF2-40B4-BE49-F238E27FC236}">
                  <a16:creationId xmlns:a16="http://schemas.microsoft.com/office/drawing/2014/main" id="{10E71F3A-C53B-4246-B509-07BCED8ED851}"/>
                </a:ext>
              </a:extLst>
            </p:cNvPr>
            <p:cNvSpPr/>
            <p:nvPr/>
          </p:nvSpPr>
          <p:spPr>
            <a:xfrm>
              <a:off x="2731700" y="3355750"/>
              <a:ext cx="113500" cy="186500"/>
            </a:xfrm>
            <a:custGeom>
              <a:avLst/>
              <a:gdLst/>
              <a:ahLst/>
              <a:cxnLst/>
              <a:rect l="l" t="t" r="r" b="b"/>
              <a:pathLst>
                <a:path w="4540" h="7460" extrusionOk="0">
                  <a:moveTo>
                    <a:pt x="1689" y="612"/>
                  </a:moveTo>
                  <a:cubicBezTo>
                    <a:pt x="1871" y="612"/>
                    <a:pt x="2155" y="734"/>
                    <a:pt x="2327" y="848"/>
                  </a:cubicBezTo>
                  <a:cubicBezTo>
                    <a:pt x="2332" y="850"/>
                    <a:pt x="2336" y="854"/>
                    <a:pt x="2340" y="857"/>
                  </a:cubicBezTo>
                  <a:cubicBezTo>
                    <a:pt x="2355" y="866"/>
                    <a:pt x="3877" y="1785"/>
                    <a:pt x="3601" y="3435"/>
                  </a:cubicBezTo>
                  <a:cubicBezTo>
                    <a:pt x="3387" y="4716"/>
                    <a:pt x="2651" y="6119"/>
                    <a:pt x="2252" y="6652"/>
                  </a:cubicBezTo>
                  <a:cubicBezTo>
                    <a:pt x="2079" y="6191"/>
                    <a:pt x="1668" y="5639"/>
                    <a:pt x="1268" y="5102"/>
                  </a:cubicBezTo>
                  <a:cubicBezTo>
                    <a:pt x="1055" y="4816"/>
                    <a:pt x="780" y="4445"/>
                    <a:pt x="665" y="4236"/>
                  </a:cubicBezTo>
                  <a:lnTo>
                    <a:pt x="665" y="4236"/>
                  </a:lnTo>
                  <a:cubicBezTo>
                    <a:pt x="837" y="4264"/>
                    <a:pt x="1112" y="4355"/>
                    <a:pt x="1350" y="4466"/>
                  </a:cubicBezTo>
                  <a:cubicBezTo>
                    <a:pt x="1391" y="4485"/>
                    <a:pt x="1435" y="4495"/>
                    <a:pt x="1479" y="4495"/>
                  </a:cubicBezTo>
                  <a:cubicBezTo>
                    <a:pt x="1574" y="4495"/>
                    <a:pt x="1667" y="4450"/>
                    <a:pt x="1727" y="4370"/>
                  </a:cubicBezTo>
                  <a:cubicBezTo>
                    <a:pt x="1813" y="4252"/>
                    <a:pt x="1803" y="4089"/>
                    <a:pt x="1705" y="3982"/>
                  </a:cubicBezTo>
                  <a:cubicBezTo>
                    <a:pt x="1470" y="3727"/>
                    <a:pt x="877" y="2929"/>
                    <a:pt x="924" y="2271"/>
                  </a:cubicBezTo>
                  <a:lnTo>
                    <a:pt x="924" y="2271"/>
                  </a:lnTo>
                  <a:cubicBezTo>
                    <a:pt x="1098" y="2345"/>
                    <a:pt x="1425" y="2605"/>
                    <a:pt x="1739" y="2916"/>
                  </a:cubicBezTo>
                  <a:cubicBezTo>
                    <a:pt x="1866" y="3060"/>
                    <a:pt x="1960" y="3149"/>
                    <a:pt x="1974" y="3161"/>
                  </a:cubicBezTo>
                  <a:cubicBezTo>
                    <a:pt x="2033" y="3217"/>
                    <a:pt x="2109" y="3245"/>
                    <a:pt x="2185" y="3245"/>
                  </a:cubicBezTo>
                  <a:cubicBezTo>
                    <a:pt x="2262" y="3245"/>
                    <a:pt x="2340" y="3216"/>
                    <a:pt x="2399" y="3158"/>
                  </a:cubicBezTo>
                  <a:cubicBezTo>
                    <a:pt x="2517" y="3041"/>
                    <a:pt x="2522" y="2853"/>
                    <a:pt x="2410" y="2732"/>
                  </a:cubicBezTo>
                  <a:cubicBezTo>
                    <a:pt x="2336" y="2650"/>
                    <a:pt x="2250" y="2558"/>
                    <a:pt x="2157" y="2465"/>
                  </a:cubicBezTo>
                  <a:cubicBezTo>
                    <a:pt x="1823" y="2079"/>
                    <a:pt x="1384" y="1424"/>
                    <a:pt x="1470" y="873"/>
                  </a:cubicBezTo>
                  <a:cubicBezTo>
                    <a:pt x="1484" y="780"/>
                    <a:pt x="1516" y="662"/>
                    <a:pt x="1592" y="629"/>
                  </a:cubicBezTo>
                  <a:cubicBezTo>
                    <a:pt x="1619" y="617"/>
                    <a:pt x="1652" y="612"/>
                    <a:pt x="1689" y="612"/>
                  </a:cubicBezTo>
                  <a:close/>
                  <a:moveTo>
                    <a:pt x="1688" y="0"/>
                  </a:moveTo>
                  <a:cubicBezTo>
                    <a:pt x="1571" y="0"/>
                    <a:pt x="1454" y="20"/>
                    <a:pt x="1343" y="68"/>
                  </a:cubicBezTo>
                  <a:cubicBezTo>
                    <a:pt x="1162" y="148"/>
                    <a:pt x="931" y="337"/>
                    <a:pt x="863" y="780"/>
                  </a:cubicBezTo>
                  <a:cubicBezTo>
                    <a:pt x="818" y="1077"/>
                    <a:pt x="865" y="1374"/>
                    <a:pt x="960" y="1653"/>
                  </a:cubicBezTo>
                  <a:cubicBezTo>
                    <a:pt x="917" y="1645"/>
                    <a:pt x="875" y="1640"/>
                    <a:pt x="835" y="1640"/>
                  </a:cubicBezTo>
                  <a:cubicBezTo>
                    <a:pt x="780" y="1640"/>
                    <a:pt x="727" y="1649"/>
                    <a:pt x="677" y="1667"/>
                  </a:cubicBezTo>
                  <a:cubicBezTo>
                    <a:pt x="555" y="1708"/>
                    <a:pt x="345" y="1833"/>
                    <a:pt x="314" y="2208"/>
                  </a:cubicBezTo>
                  <a:cubicBezTo>
                    <a:pt x="272" y="2713"/>
                    <a:pt x="474" y="3224"/>
                    <a:pt x="702" y="3624"/>
                  </a:cubicBezTo>
                  <a:cubicBezTo>
                    <a:pt x="657" y="3620"/>
                    <a:pt x="613" y="3617"/>
                    <a:pt x="570" y="3617"/>
                  </a:cubicBezTo>
                  <a:cubicBezTo>
                    <a:pt x="437" y="3617"/>
                    <a:pt x="314" y="3641"/>
                    <a:pt x="217" y="3703"/>
                  </a:cubicBezTo>
                  <a:cubicBezTo>
                    <a:pt x="79" y="3790"/>
                    <a:pt x="1" y="3939"/>
                    <a:pt x="1" y="4110"/>
                  </a:cubicBezTo>
                  <a:cubicBezTo>
                    <a:pt x="1" y="4411"/>
                    <a:pt x="268" y="4783"/>
                    <a:pt x="777" y="5467"/>
                  </a:cubicBezTo>
                  <a:cubicBezTo>
                    <a:pt x="1162" y="5984"/>
                    <a:pt x="1688" y="6691"/>
                    <a:pt x="1722" y="7033"/>
                  </a:cubicBezTo>
                  <a:cubicBezTo>
                    <a:pt x="1753" y="7338"/>
                    <a:pt x="1944" y="7454"/>
                    <a:pt x="2113" y="7459"/>
                  </a:cubicBezTo>
                  <a:lnTo>
                    <a:pt x="2122" y="7459"/>
                  </a:lnTo>
                  <a:cubicBezTo>
                    <a:pt x="2832" y="7459"/>
                    <a:pt x="3969" y="4952"/>
                    <a:pt x="4204" y="3535"/>
                  </a:cubicBezTo>
                  <a:cubicBezTo>
                    <a:pt x="4539" y="1522"/>
                    <a:pt x="2806" y="424"/>
                    <a:pt x="2657" y="334"/>
                  </a:cubicBezTo>
                  <a:cubicBezTo>
                    <a:pt x="2575" y="279"/>
                    <a:pt x="2131" y="0"/>
                    <a:pt x="1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92;p54">
              <a:extLst>
                <a:ext uri="{FF2B5EF4-FFF2-40B4-BE49-F238E27FC236}">
                  <a16:creationId xmlns:a16="http://schemas.microsoft.com/office/drawing/2014/main" id="{584F0D1B-9EE2-423E-9328-737D66A3CE81}"/>
                </a:ext>
              </a:extLst>
            </p:cNvPr>
            <p:cNvSpPr/>
            <p:nvPr/>
          </p:nvSpPr>
          <p:spPr>
            <a:xfrm>
              <a:off x="2737850" y="3339450"/>
              <a:ext cx="164525" cy="367525"/>
            </a:xfrm>
            <a:custGeom>
              <a:avLst/>
              <a:gdLst/>
              <a:ahLst/>
              <a:cxnLst/>
              <a:rect l="l" t="t" r="r" b="b"/>
              <a:pathLst>
                <a:path w="6581" h="14701" extrusionOk="0">
                  <a:moveTo>
                    <a:pt x="2630" y="0"/>
                  </a:moveTo>
                  <a:cubicBezTo>
                    <a:pt x="2425" y="0"/>
                    <a:pt x="2213" y="51"/>
                    <a:pt x="1990" y="162"/>
                  </a:cubicBezTo>
                  <a:cubicBezTo>
                    <a:pt x="766" y="774"/>
                    <a:pt x="3367" y="2917"/>
                    <a:pt x="2756" y="4141"/>
                  </a:cubicBezTo>
                  <a:cubicBezTo>
                    <a:pt x="2143" y="5365"/>
                    <a:pt x="766" y="7507"/>
                    <a:pt x="766" y="8732"/>
                  </a:cubicBezTo>
                  <a:cubicBezTo>
                    <a:pt x="766" y="9956"/>
                    <a:pt x="1" y="12864"/>
                    <a:pt x="1" y="12864"/>
                  </a:cubicBezTo>
                  <a:lnTo>
                    <a:pt x="766" y="14700"/>
                  </a:lnTo>
                  <a:cubicBezTo>
                    <a:pt x="766" y="14700"/>
                    <a:pt x="1378" y="14394"/>
                    <a:pt x="2296" y="13476"/>
                  </a:cubicBezTo>
                  <a:cubicBezTo>
                    <a:pt x="3214" y="12558"/>
                    <a:pt x="4744" y="10415"/>
                    <a:pt x="5663" y="8426"/>
                  </a:cubicBezTo>
                  <a:cubicBezTo>
                    <a:pt x="6581" y="6436"/>
                    <a:pt x="6275" y="3528"/>
                    <a:pt x="5204" y="2151"/>
                  </a:cubicBezTo>
                  <a:cubicBezTo>
                    <a:pt x="4327" y="1025"/>
                    <a:pt x="3553" y="0"/>
                    <a:pt x="2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93;p54">
              <a:extLst>
                <a:ext uri="{FF2B5EF4-FFF2-40B4-BE49-F238E27FC236}">
                  <a16:creationId xmlns:a16="http://schemas.microsoft.com/office/drawing/2014/main" id="{964F9001-C362-4342-94B0-ED636C5D080F}"/>
                </a:ext>
              </a:extLst>
            </p:cNvPr>
            <p:cNvSpPr/>
            <p:nvPr/>
          </p:nvSpPr>
          <p:spPr>
            <a:xfrm>
              <a:off x="2730025" y="3331650"/>
              <a:ext cx="179725" cy="382950"/>
            </a:xfrm>
            <a:custGeom>
              <a:avLst/>
              <a:gdLst/>
              <a:ahLst/>
              <a:cxnLst/>
              <a:rect l="l" t="t" r="r" b="b"/>
              <a:pathLst>
                <a:path w="7189" h="15318" extrusionOk="0">
                  <a:moveTo>
                    <a:pt x="2940" y="621"/>
                  </a:moveTo>
                  <a:cubicBezTo>
                    <a:pt x="3652" y="621"/>
                    <a:pt x="4306" y="1404"/>
                    <a:pt x="5213" y="2572"/>
                  </a:cubicBezTo>
                  <a:lnTo>
                    <a:pt x="5275" y="2652"/>
                  </a:lnTo>
                  <a:cubicBezTo>
                    <a:pt x="6217" y="3862"/>
                    <a:pt x="6623" y="6606"/>
                    <a:pt x="5699" y="8609"/>
                  </a:cubicBezTo>
                  <a:cubicBezTo>
                    <a:pt x="4809" y="10536"/>
                    <a:pt x="3319" y="12645"/>
                    <a:pt x="2393" y="13571"/>
                  </a:cubicBezTo>
                  <a:cubicBezTo>
                    <a:pt x="1887" y="14078"/>
                    <a:pt x="1477" y="14391"/>
                    <a:pt x="1224" y="14562"/>
                  </a:cubicBezTo>
                  <a:lnTo>
                    <a:pt x="636" y="13153"/>
                  </a:lnTo>
                  <a:cubicBezTo>
                    <a:pt x="773" y="12619"/>
                    <a:pt x="1385" y="10177"/>
                    <a:pt x="1385" y="9044"/>
                  </a:cubicBezTo>
                  <a:cubicBezTo>
                    <a:pt x="1385" y="8179"/>
                    <a:pt x="2214" y="6671"/>
                    <a:pt x="2818" y="5568"/>
                  </a:cubicBezTo>
                  <a:cubicBezTo>
                    <a:pt x="3017" y="5208"/>
                    <a:pt x="3199" y="4874"/>
                    <a:pt x="3342" y="4589"/>
                  </a:cubicBezTo>
                  <a:cubicBezTo>
                    <a:pt x="3706" y="3864"/>
                    <a:pt x="3217" y="2978"/>
                    <a:pt x="2785" y="2196"/>
                  </a:cubicBezTo>
                  <a:cubicBezTo>
                    <a:pt x="2516" y="1709"/>
                    <a:pt x="2209" y="1154"/>
                    <a:pt x="2290" y="897"/>
                  </a:cubicBezTo>
                  <a:cubicBezTo>
                    <a:pt x="2302" y="857"/>
                    <a:pt x="2331" y="802"/>
                    <a:pt x="2441" y="747"/>
                  </a:cubicBezTo>
                  <a:cubicBezTo>
                    <a:pt x="2613" y="662"/>
                    <a:pt x="2778" y="621"/>
                    <a:pt x="2940" y="621"/>
                  </a:cubicBezTo>
                  <a:close/>
                  <a:moveTo>
                    <a:pt x="2951" y="0"/>
                  </a:moveTo>
                  <a:cubicBezTo>
                    <a:pt x="2702" y="0"/>
                    <a:pt x="2442" y="62"/>
                    <a:pt x="2166" y="200"/>
                  </a:cubicBezTo>
                  <a:cubicBezTo>
                    <a:pt x="1929" y="319"/>
                    <a:pt x="1774" y="492"/>
                    <a:pt x="1704" y="715"/>
                  </a:cubicBezTo>
                  <a:cubicBezTo>
                    <a:pt x="1547" y="1222"/>
                    <a:pt x="1888" y="1840"/>
                    <a:pt x="2249" y="2493"/>
                  </a:cubicBezTo>
                  <a:cubicBezTo>
                    <a:pt x="2607" y="3142"/>
                    <a:pt x="3013" y="3877"/>
                    <a:pt x="2794" y="4316"/>
                  </a:cubicBezTo>
                  <a:cubicBezTo>
                    <a:pt x="2656" y="4595"/>
                    <a:pt x="2475" y="4922"/>
                    <a:pt x="2281" y="5274"/>
                  </a:cubicBezTo>
                  <a:cubicBezTo>
                    <a:pt x="1609" y="6499"/>
                    <a:pt x="772" y="8023"/>
                    <a:pt x="772" y="9044"/>
                  </a:cubicBezTo>
                  <a:cubicBezTo>
                    <a:pt x="772" y="10214"/>
                    <a:pt x="25" y="13069"/>
                    <a:pt x="17" y="13098"/>
                  </a:cubicBezTo>
                  <a:cubicBezTo>
                    <a:pt x="0" y="13162"/>
                    <a:pt x="5" y="13232"/>
                    <a:pt x="31" y="13293"/>
                  </a:cubicBezTo>
                  <a:lnTo>
                    <a:pt x="797" y="15130"/>
                  </a:lnTo>
                  <a:cubicBezTo>
                    <a:pt x="829" y="15208"/>
                    <a:pt x="893" y="15269"/>
                    <a:pt x="972" y="15299"/>
                  </a:cubicBezTo>
                  <a:cubicBezTo>
                    <a:pt x="1006" y="15311"/>
                    <a:pt x="1043" y="15318"/>
                    <a:pt x="1079" y="15318"/>
                  </a:cubicBezTo>
                  <a:cubicBezTo>
                    <a:pt x="1127" y="15318"/>
                    <a:pt x="1173" y="15307"/>
                    <a:pt x="1215" y="15285"/>
                  </a:cubicBezTo>
                  <a:cubicBezTo>
                    <a:pt x="1243" y="15273"/>
                    <a:pt x="1883" y="14947"/>
                    <a:pt x="2826" y="14004"/>
                  </a:cubicBezTo>
                  <a:cubicBezTo>
                    <a:pt x="3790" y="13039"/>
                    <a:pt x="5336" y="10854"/>
                    <a:pt x="6254" y="8866"/>
                  </a:cubicBezTo>
                  <a:cubicBezTo>
                    <a:pt x="7189" y="6841"/>
                    <a:pt x="6961" y="3823"/>
                    <a:pt x="5758" y="2276"/>
                  </a:cubicBezTo>
                  <a:lnTo>
                    <a:pt x="5696" y="2196"/>
                  </a:lnTo>
                  <a:cubicBezTo>
                    <a:pt x="4823" y="1074"/>
                    <a:pt x="3988" y="0"/>
                    <a:pt x="2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94;p54">
              <a:extLst>
                <a:ext uri="{FF2B5EF4-FFF2-40B4-BE49-F238E27FC236}">
                  <a16:creationId xmlns:a16="http://schemas.microsoft.com/office/drawing/2014/main" id="{04D902AD-D0AA-440B-ACF4-9BBCFFF8D1C0}"/>
                </a:ext>
              </a:extLst>
            </p:cNvPr>
            <p:cNvSpPr/>
            <p:nvPr/>
          </p:nvSpPr>
          <p:spPr>
            <a:xfrm>
              <a:off x="2766850" y="3370525"/>
              <a:ext cx="62750" cy="217050"/>
            </a:xfrm>
            <a:custGeom>
              <a:avLst/>
              <a:gdLst/>
              <a:ahLst/>
              <a:cxnLst/>
              <a:rect l="l" t="t" r="r" b="b"/>
              <a:pathLst>
                <a:path w="2510" h="8682" extrusionOk="0">
                  <a:moveTo>
                    <a:pt x="1148" y="1"/>
                  </a:moveTo>
                  <a:cubicBezTo>
                    <a:pt x="1111" y="1"/>
                    <a:pt x="1090" y="2"/>
                    <a:pt x="1090" y="2"/>
                  </a:cubicBezTo>
                  <a:cubicBezTo>
                    <a:pt x="1090" y="2"/>
                    <a:pt x="1" y="2865"/>
                    <a:pt x="1" y="4803"/>
                  </a:cubicBezTo>
                  <a:lnTo>
                    <a:pt x="1" y="8682"/>
                  </a:lnTo>
                  <a:lnTo>
                    <a:pt x="2510" y="5146"/>
                  </a:lnTo>
                  <a:cubicBezTo>
                    <a:pt x="2510" y="5146"/>
                    <a:pt x="2053" y="2865"/>
                    <a:pt x="2281" y="1381"/>
                  </a:cubicBezTo>
                  <a:cubicBezTo>
                    <a:pt x="2482" y="81"/>
                    <a:pt x="1414" y="1"/>
                    <a:pt x="1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95;p54">
              <a:extLst>
                <a:ext uri="{FF2B5EF4-FFF2-40B4-BE49-F238E27FC236}">
                  <a16:creationId xmlns:a16="http://schemas.microsoft.com/office/drawing/2014/main" id="{52D6A412-FD42-451E-A0B1-A63A634C34DC}"/>
                </a:ext>
              </a:extLst>
            </p:cNvPr>
            <p:cNvSpPr/>
            <p:nvPr/>
          </p:nvSpPr>
          <p:spPr>
            <a:xfrm>
              <a:off x="2759175" y="3362900"/>
              <a:ext cx="78850" cy="232350"/>
            </a:xfrm>
            <a:custGeom>
              <a:avLst/>
              <a:gdLst/>
              <a:ahLst/>
              <a:cxnLst/>
              <a:rect l="l" t="t" r="r" b="b"/>
              <a:pathLst>
                <a:path w="3154" h="9294" extrusionOk="0">
                  <a:moveTo>
                    <a:pt x="1445" y="0"/>
                  </a:moveTo>
                  <a:cubicBezTo>
                    <a:pt x="1405" y="0"/>
                    <a:pt x="1379" y="1"/>
                    <a:pt x="1374" y="1"/>
                  </a:cubicBezTo>
                  <a:cubicBezTo>
                    <a:pt x="1256" y="10"/>
                    <a:pt x="1153" y="87"/>
                    <a:pt x="1111" y="198"/>
                  </a:cubicBezTo>
                  <a:cubicBezTo>
                    <a:pt x="1064" y="317"/>
                    <a:pt x="1" y="3136"/>
                    <a:pt x="1" y="5108"/>
                  </a:cubicBezTo>
                  <a:lnTo>
                    <a:pt x="1" y="8987"/>
                  </a:lnTo>
                  <a:cubicBezTo>
                    <a:pt x="1" y="9156"/>
                    <a:pt x="138" y="9293"/>
                    <a:pt x="308" y="9293"/>
                  </a:cubicBezTo>
                  <a:cubicBezTo>
                    <a:pt x="476" y="9293"/>
                    <a:pt x="613" y="9156"/>
                    <a:pt x="613" y="8988"/>
                  </a:cubicBezTo>
                  <a:lnTo>
                    <a:pt x="613" y="5108"/>
                  </a:lnTo>
                  <a:cubicBezTo>
                    <a:pt x="613" y="3542"/>
                    <a:pt x="1364" y="1303"/>
                    <a:pt x="1608" y="621"/>
                  </a:cubicBezTo>
                  <a:cubicBezTo>
                    <a:pt x="1767" y="640"/>
                    <a:pt x="1989" y="696"/>
                    <a:pt x="2138" y="856"/>
                  </a:cubicBezTo>
                  <a:cubicBezTo>
                    <a:pt x="2290" y="1022"/>
                    <a:pt x="2340" y="1285"/>
                    <a:pt x="2286" y="1640"/>
                  </a:cubicBezTo>
                  <a:cubicBezTo>
                    <a:pt x="2052" y="3159"/>
                    <a:pt x="2498" y="5415"/>
                    <a:pt x="2516" y="5510"/>
                  </a:cubicBezTo>
                  <a:cubicBezTo>
                    <a:pt x="2544" y="5658"/>
                    <a:pt x="2673" y="5763"/>
                    <a:pt x="2817" y="5763"/>
                  </a:cubicBezTo>
                  <a:cubicBezTo>
                    <a:pt x="2837" y="5763"/>
                    <a:pt x="2857" y="5761"/>
                    <a:pt x="2878" y="5756"/>
                  </a:cubicBezTo>
                  <a:cubicBezTo>
                    <a:pt x="3046" y="5723"/>
                    <a:pt x="3153" y="5558"/>
                    <a:pt x="3117" y="5391"/>
                  </a:cubicBezTo>
                  <a:cubicBezTo>
                    <a:pt x="3112" y="5369"/>
                    <a:pt x="2674" y="3144"/>
                    <a:pt x="2891" y="1733"/>
                  </a:cubicBezTo>
                  <a:cubicBezTo>
                    <a:pt x="2975" y="1186"/>
                    <a:pt x="2873" y="751"/>
                    <a:pt x="2586" y="440"/>
                  </a:cubicBezTo>
                  <a:cubicBezTo>
                    <a:pt x="2212" y="34"/>
                    <a:pt x="1644" y="0"/>
                    <a:pt x="1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96;p54">
              <a:extLst>
                <a:ext uri="{FF2B5EF4-FFF2-40B4-BE49-F238E27FC236}">
                  <a16:creationId xmlns:a16="http://schemas.microsoft.com/office/drawing/2014/main" id="{63FFA83E-FBBD-4AA9-B131-FA526E4561BC}"/>
                </a:ext>
              </a:extLst>
            </p:cNvPr>
            <p:cNvSpPr/>
            <p:nvPr/>
          </p:nvSpPr>
          <p:spPr>
            <a:xfrm>
              <a:off x="1865600" y="3423825"/>
              <a:ext cx="975575" cy="860850"/>
            </a:xfrm>
            <a:custGeom>
              <a:avLst/>
              <a:gdLst/>
              <a:ahLst/>
              <a:cxnLst/>
              <a:rect l="l" t="t" r="r" b="b"/>
              <a:pathLst>
                <a:path w="39023" h="34434" extrusionOk="0">
                  <a:moveTo>
                    <a:pt x="8110" y="0"/>
                  </a:moveTo>
                  <a:lnTo>
                    <a:pt x="2143" y="4285"/>
                  </a:lnTo>
                  <a:cubicBezTo>
                    <a:pt x="2143" y="4285"/>
                    <a:pt x="0" y="7346"/>
                    <a:pt x="1071" y="10713"/>
                  </a:cubicBezTo>
                  <a:cubicBezTo>
                    <a:pt x="2143" y="14080"/>
                    <a:pt x="17446" y="34433"/>
                    <a:pt x="19588" y="34433"/>
                  </a:cubicBezTo>
                  <a:cubicBezTo>
                    <a:pt x="21730" y="34433"/>
                    <a:pt x="37186" y="14386"/>
                    <a:pt x="38104" y="13162"/>
                  </a:cubicBezTo>
                  <a:cubicBezTo>
                    <a:pt x="39023" y="11938"/>
                    <a:pt x="35044" y="8877"/>
                    <a:pt x="35044" y="8877"/>
                  </a:cubicBezTo>
                  <a:lnTo>
                    <a:pt x="19588" y="22956"/>
                  </a:lnTo>
                  <a:cubicBezTo>
                    <a:pt x="19588" y="22956"/>
                    <a:pt x="15456" y="6428"/>
                    <a:pt x="13772" y="3368"/>
                  </a:cubicBezTo>
                  <a:cubicBezTo>
                    <a:pt x="12089" y="307"/>
                    <a:pt x="8110" y="0"/>
                    <a:pt x="8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97;p54">
              <a:extLst>
                <a:ext uri="{FF2B5EF4-FFF2-40B4-BE49-F238E27FC236}">
                  <a16:creationId xmlns:a16="http://schemas.microsoft.com/office/drawing/2014/main" id="{8B5749F2-7DB4-4EB1-B574-9A5B6C91B30D}"/>
                </a:ext>
              </a:extLst>
            </p:cNvPr>
            <p:cNvSpPr/>
            <p:nvPr/>
          </p:nvSpPr>
          <p:spPr>
            <a:xfrm>
              <a:off x="1857450" y="3416125"/>
              <a:ext cx="993025" cy="876200"/>
            </a:xfrm>
            <a:custGeom>
              <a:avLst/>
              <a:gdLst/>
              <a:ahLst/>
              <a:cxnLst/>
              <a:rect l="l" t="t" r="r" b="b"/>
              <a:pathLst>
                <a:path w="39721" h="35048" extrusionOk="0">
                  <a:moveTo>
                    <a:pt x="8415" y="0"/>
                  </a:moveTo>
                  <a:cubicBezTo>
                    <a:pt x="8263" y="0"/>
                    <a:pt x="8143" y="132"/>
                    <a:pt x="8132" y="285"/>
                  </a:cubicBezTo>
                  <a:cubicBezTo>
                    <a:pt x="8118" y="454"/>
                    <a:pt x="8244" y="601"/>
                    <a:pt x="8412" y="614"/>
                  </a:cubicBezTo>
                  <a:cubicBezTo>
                    <a:pt x="8451" y="616"/>
                    <a:pt x="12248" y="948"/>
                    <a:pt x="13830" y="3823"/>
                  </a:cubicBezTo>
                  <a:cubicBezTo>
                    <a:pt x="15475" y="6813"/>
                    <a:pt x="19575" y="23173"/>
                    <a:pt x="19616" y="23338"/>
                  </a:cubicBezTo>
                  <a:cubicBezTo>
                    <a:pt x="19653" y="23483"/>
                    <a:pt x="19782" y="23569"/>
                    <a:pt x="19915" y="23569"/>
                  </a:cubicBezTo>
                  <a:cubicBezTo>
                    <a:pt x="19987" y="23569"/>
                    <a:pt x="20060" y="23544"/>
                    <a:pt x="20120" y="23490"/>
                  </a:cubicBezTo>
                  <a:lnTo>
                    <a:pt x="35384" y="9585"/>
                  </a:lnTo>
                  <a:cubicBezTo>
                    <a:pt x="36862" y="10764"/>
                    <a:pt x="38665" y="12646"/>
                    <a:pt x="38186" y="13286"/>
                  </a:cubicBezTo>
                  <a:cubicBezTo>
                    <a:pt x="34491" y="18212"/>
                    <a:pt x="21572" y="34436"/>
                    <a:pt x="19914" y="34436"/>
                  </a:cubicBezTo>
                  <a:cubicBezTo>
                    <a:pt x="18207" y="34436"/>
                    <a:pt x="2877" y="14663"/>
                    <a:pt x="1689" y="10929"/>
                  </a:cubicBezTo>
                  <a:cubicBezTo>
                    <a:pt x="677" y="7750"/>
                    <a:pt x="2699" y="4798"/>
                    <a:pt x="2719" y="4768"/>
                  </a:cubicBezTo>
                  <a:cubicBezTo>
                    <a:pt x="2815" y="4630"/>
                    <a:pt x="2782" y="4439"/>
                    <a:pt x="2644" y="4343"/>
                  </a:cubicBezTo>
                  <a:cubicBezTo>
                    <a:pt x="2590" y="4305"/>
                    <a:pt x="2529" y="4287"/>
                    <a:pt x="2469" y="4287"/>
                  </a:cubicBezTo>
                  <a:cubicBezTo>
                    <a:pt x="2372" y="4287"/>
                    <a:pt x="2277" y="4333"/>
                    <a:pt x="2217" y="4418"/>
                  </a:cubicBezTo>
                  <a:cubicBezTo>
                    <a:pt x="2126" y="4548"/>
                    <a:pt x="1" y="7643"/>
                    <a:pt x="1105" y="11114"/>
                  </a:cubicBezTo>
                  <a:cubicBezTo>
                    <a:pt x="1680" y="12919"/>
                    <a:pt x="6020" y="19130"/>
                    <a:pt x="10010" y="24329"/>
                  </a:cubicBezTo>
                  <a:cubicBezTo>
                    <a:pt x="12484" y="27552"/>
                    <a:pt x="18399" y="35047"/>
                    <a:pt x="19914" y="35047"/>
                  </a:cubicBezTo>
                  <a:cubicBezTo>
                    <a:pt x="22342" y="35047"/>
                    <a:pt x="38515" y="13867"/>
                    <a:pt x="38674" y="13653"/>
                  </a:cubicBezTo>
                  <a:cubicBezTo>
                    <a:pt x="39721" y="12258"/>
                    <a:pt x="36260" y="9484"/>
                    <a:pt x="35556" y="8941"/>
                  </a:cubicBezTo>
                  <a:cubicBezTo>
                    <a:pt x="35501" y="8899"/>
                    <a:pt x="35435" y="8879"/>
                    <a:pt x="35370" y="8879"/>
                  </a:cubicBezTo>
                  <a:cubicBezTo>
                    <a:pt x="35296" y="8879"/>
                    <a:pt x="35221" y="8905"/>
                    <a:pt x="35162" y="8958"/>
                  </a:cubicBezTo>
                  <a:lnTo>
                    <a:pt x="20086" y="22692"/>
                  </a:lnTo>
                  <a:cubicBezTo>
                    <a:pt x="19370" y="19864"/>
                    <a:pt x="15904" y="6325"/>
                    <a:pt x="14366" y="3528"/>
                  </a:cubicBezTo>
                  <a:cubicBezTo>
                    <a:pt x="12624" y="359"/>
                    <a:pt x="8629" y="16"/>
                    <a:pt x="8460" y="4"/>
                  </a:cubicBezTo>
                  <a:cubicBezTo>
                    <a:pt x="8444" y="1"/>
                    <a:pt x="8429" y="0"/>
                    <a:pt x="8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98;p54">
              <a:extLst>
                <a:ext uri="{FF2B5EF4-FFF2-40B4-BE49-F238E27FC236}">
                  <a16:creationId xmlns:a16="http://schemas.microsoft.com/office/drawing/2014/main" id="{6B46D6C2-E6AE-4059-A7BA-B6A7FCE34E59}"/>
                </a:ext>
              </a:extLst>
            </p:cNvPr>
            <p:cNvSpPr/>
            <p:nvPr/>
          </p:nvSpPr>
          <p:spPr>
            <a:xfrm>
              <a:off x="3748275" y="1839425"/>
              <a:ext cx="212500" cy="174025"/>
            </a:xfrm>
            <a:custGeom>
              <a:avLst/>
              <a:gdLst/>
              <a:ahLst/>
              <a:cxnLst/>
              <a:rect l="l" t="t" r="r" b="b"/>
              <a:pathLst>
                <a:path w="8500" h="6961" extrusionOk="0">
                  <a:moveTo>
                    <a:pt x="5902" y="1"/>
                  </a:moveTo>
                  <a:cubicBezTo>
                    <a:pt x="5677" y="1"/>
                    <a:pt x="5438" y="24"/>
                    <a:pt x="5185" y="73"/>
                  </a:cubicBezTo>
                  <a:cubicBezTo>
                    <a:pt x="2963" y="496"/>
                    <a:pt x="847" y="2823"/>
                    <a:pt x="847" y="2823"/>
                  </a:cubicBezTo>
                  <a:cubicBezTo>
                    <a:pt x="847" y="2823"/>
                    <a:pt x="1" y="3564"/>
                    <a:pt x="529" y="4939"/>
                  </a:cubicBezTo>
                  <a:cubicBezTo>
                    <a:pt x="1059" y="6315"/>
                    <a:pt x="2963" y="6844"/>
                    <a:pt x="4127" y="6950"/>
                  </a:cubicBezTo>
                  <a:cubicBezTo>
                    <a:pt x="4206" y="6957"/>
                    <a:pt x="4289" y="6961"/>
                    <a:pt x="4375" y="6961"/>
                  </a:cubicBezTo>
                  <a:cubicBezTo>
                    <a:pt x="5558" y="6961"/>
                    <a:pt x="7344" y="6242"/>
                    <a:pt x="7937" y="3776"/>
                  </a:cubicBezTo>
                  <a:cubicBezTo>
                    <a:pt x="8500" y="1432"/>
                    <a:pt x="7649" y="1"/>
                    <a:pt x="590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99;p54">
              <a:extLst>
                <a:ext uri="{FF2B5EF4-FFF2-40B4-BE49-F238E27FC236}">
                  <a16:creationId xmlns:a16="http://schemas.microsoft.com/office/drawing/2014/main" id="{47F49F82-C9EE-4D6F-B219-825424EC1195}"/>
                </a:ext>
              </a:extLst>
            </p:cNvPr>
            <p:cNvSpPr/>
            <p:nvPr/>
          </p:nvSpPr>
          <p:spPr>
            <a:xfrm>
              <a:off x="3740250" y="1831750"/>
              <a:ext cx="222875" cy="189325"/>
            </a:xfrm>
            <a:custGeom>
              <a:avLst/>
              <a:gdLst/>
              <a:ahLst/>
              <a:cxnLst/>
              <a:rect l="l" t="t" r="r" b="b"/>
              <a:pathLst>
                <a:path w="8915" h="7573" extrusionOk="0">
                  <a:moveTo>
                    <a:pt x="6223" y="613"/>
                  </a:moveTo>
                  <a:cubicBezTo>
                    <a:pt x="6801" y="613"/>
                    <a:pt x="7268" y="787"/>
                    <a:pt x="7593" y="1127"/>
                  </a:cubicBezTo>
                  <a:cubicBezTo>
                    <a:pt x="8139" y="1699"/>
                    <a:pt x="8269" y="2723"/>
                    <a:pt x="7960" y="4011"/>
                  </a:cubicBezTo>
                  <a:cubicBezTo>
                    <a:pt x="7400" y="6347"/>
                    <a:pt x="5748" y="6963"/>
                    <a:pt x="4706" y="6963"/>
                  </a:cubicBezTo>
                  <a:cubicBezTo>
                    <a:pt x="4625" y="6963"/>
                    <a:pt x="4548" y="6959"/>
                    <a:pt x="4476" y="6952"/>
                  </a:cubicBezTo>
                  <a:cubicBezTo>
                    <a:pt x="3213" y="6837"/>
                    <a:pt x="1581" y="6293"/>
                    <a:pt x="1136" y="5136"/>
                  </a:cubicBezTo>
                  <a:cubicBezTo>
                    <a:pt x="695" y="3991"/>
                    <a:pt x="1344" y="3384"/>
                    <a:pt x="1372" y="3358"/>
                  </a:cubicBezTo>
                  <a:cubicBezTo>
                    <a:pt x="1380" y="3352"/>
                    <a:pt x="1388" y="3345"/>
                    <a:pt x="1395" y="3336"/>
                  </a:cubicBezTo>
                  <a:cubicBezTo>
                    <a:pt x="1415" y="3313"/>
                    <a:pt x="3467" y="1079"/>
                    <a:pt x="5564" y="680"/>
                  </a:cubicBezTo>
                  <a:cubicBezTo>
                    <a:pt x="5797" y="635"/>
                    <a:pt x="6017" y="613"/>
                    <a:pt x="6223" y="613"/>
                  </a:cubicBezTo>
                  <a:close/>
                  <a:moveTo>
                    <a:pt x="6227" y="1"/>
                  </a:moveTo>
                  <a:cubicBezTo>
                    <a:pt x="5981" y="1"/>
                    <a:pt x="5721" y="26"/>
                    <a:pt x="5449" y="78"/>
                  </a:cubicBezTo>
                  <a:cubicBezTo>
                    <a:pt x="3205" y="506"/>
                    <a:pt x="1128" y="2721"/>
                    <a:pt x="951" y="2914"/>
                  </a:cubicBezTo>
                  <a:cubicBezTo>
                    <a:pt x="820" y="3037"/>
                    <a:pt x="1" y="3889"/>
                    <a:pt x="564" y="5357"/>
                  </a:cubicBezTo>
                  <a:cubicBezTo>
                    <a:pt x="1112" y="6775"/>
                    <a:pt x="2983" y="7432"/>
                    <a:pt x="4421" y="7562"/>
                  </a:cubicBezTo>
                  <a:cubicBezTo>
                    <a:pt x="4498" y="7569"/>
                    <a:pt x="4581" y="7572"/>
                    <a:pt x="4669" y="7572"/>
                  </a:cubicBezTo>
                  <a:cubicBezTo>
                    <a:pt x="5854" y="7572"/>
                    <a:pt x="7901" y="6881"/>
                    <a:pt x="8556" y="4154"/>
                  </a:cubicBezTo>
                  <a:cubicBezTo>
                    <a:pt x="8915" y="2657"/>
                    <a:pt x="8730" y="1433"/>
                    <a:pt x="8036" y="705"/>
                  </a:cubicBezTo>
                  <a:cubicBezTo>
                    <a:pt x="7591" y="239"/>
                    <a:pt x="6974" y="1"/>
                    <a:pt x="6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500;p54">
              <a:extLst>
                <a:ext uri="{FF2B5EF4-FFF2-40B4-BE49-F238E27FC236}">
                  <a16:creationId xmlns:a16="http://schemas.microsoft.com/office/drawing/2014/main" id="{803F3FE5-F8FC-4DC6-A663-A59500F8A94D}"/>
                </a:ext>
              </a:extLst>
            </p:cNvPr>
            <p:cNvSpPr/>
            <p:nvPr/>
          </p:nvSpPr>
          <p:spPr>
            <a:xfrm>
              <a:off x="3573675" y="1894125"/>
              <a:ext cx="283075" cy="198425"/>
            </a:xfrm>
            <a:custGeom>
              <a:avLst/>
              <a:gdLst/>
              <a:ahLst/>
              <a:cxnLst/>
              <a:rect l="l" t="t" r="r" b="b"/>
              <a:pathLst>
                <a:path w="11323" h="7937" extrusionOk="0">
                  <a:moveTo>
                    <a:pt x="9101" y="1"/>
                  </a:moveTo>
                  <a:cubicBezTo>
                    <a:pt x="9101" y="1"/>
                    <a:pt x="4551" y="635"/>
                    <a:pt x="3493" y="1376"/>
                  </a:cubicBezTo>
                  <a:cubicBezTo>
                    <a:pt x="2434" y="2116"/>
                    <a:pt x="0" y="6244"/>
                    <a:pt x="0" y="6772"/>
                  </a:cubicBezTo>
                  <a:cubicBezTo>
                    <a:pt x="0" y="7302"/>
                    <a:pt x="1483" y="7830"/>
                    <a:pt x="2223" y="7830"/>
                  </a:cubicBezTo>
                  <a:cubicBezTo>
                    <a:pt x="2964" y="7830"/>
                    <a:pt x="4868" y="5292"/>
                    <a:pt x="4868" y="5291"/>
                  </a:cubicBezTo>
                  <a:lnTo>
                    <a:pt x="4868" y="5291"/>
                  </a:lnTo>
                  <a:lnTo>
                    <a:pt x="3915" y="7937"/>
                  </a:lnTo>
                  <a:cubicBezTo>
                    <a:pt x="3915" y="7937"/>
                    <a:pt x="4868" y="7830"/>
                    <a:pt x="4973" y="7407"/>
                  </a:cubicBezTo>
                  <a:cubicBezTo>
                    <a:pt x="5080" y="6984"/>
                    <a:pt x="6561" y="4127"/>
                    <a:pt x="6561" y="4127"/>
                  </a:cubicBezTo>
                  <a:cubicBezTo>
                    <a:pt x="6561" y="4127"/>
                    <a:pt x="6616" y="4129"/>
                    <a:pt x="6714" y="4129"/>
                  </a:cubicBezTo>
                  <a:cubicBezTo>
                    <a:pt x="7303" y="4129"/>
                    <a:pt x="9418" y="4052"/>
                    <a:pt x="10052" y="2963"/>
                  </a:cubicBezTo>
                  <a:cubicBezTo>
                    <a:pt x="10793" y="1693"/>
                    <a:pt x="11323" y="847"/>
                    <a:pt x="9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501;p54">
              <a:extLst>
                <a:ext uri="{FF2B5EF4-FFF2-40B4-BE49-F238E27FC236}">
                  <a16:creationId xmlns:a16="http://schemas.microsoft.com/office/drawing/2014/main" id="{6F83112C-EB9E-4FAF-87D7-093E08706102}"/>
                </a:ext>
              </a:extLst>
            </p:cNvPr>
            <p:cNvSpPr/>
            <p:nvPr/>
          </p:nvSpPr>
          <p:spPr>
            <a:xfrm>
              <a:off x="3566025" y="1886475"/>
              <a:ext cx="286700" cy="213725"/>
            </a:xfrm>
            <a:custGeom>
              <a:avLst/>
              <a:gdLst/>
              <a:ahLst/>
              <a:cxnLst/>
              <a:rect l="l" t="t" r="r" b="b"/>
              <a:pathLst>
                <a:path w="11468" h="8549" extrusionOk="0">
                  <a:moveTo>
                    <a:pt x="9370" y="621"/>
                  </a:moveTo>
                  <a:cubicBezTo>
                    <a:pt x="10126" y="917"/>
                    <a:pt x="10548" y="1216"/>
                    <a:pt x="10661" y="1533"/>
                  </a:cubicBezTo>
                  <a:cubicBezTo>
                    <a:pt x="10795" y="1915"/>
                    <a:pt x="10498" y="2422"/>
                    <a:pt x="10095" y="3115"/>
                  </a:cubicBezTo>
                  <a:cubicBezTo>
                    <a:pt x="9601" y="3960"/>
                    <a:pt x="7863" y="4130"/>
                    <a:pt x="7047" y="4130"/>
                  </a:cubicBezTo>
                  <a:cubicBezTo>
                    <a:pt x="6985" y="4130"/>
                    <a:pt x="6929" y="4129"/>
                    <a:pt x="6879" y="4127"/>
                  </a:cubicBezTo>
                  <a:cubicBezTo>
                    <a:pt x="6875" y="4127"/>
                    <a:pt x="6871" y="4127"/>
                    <a:pt x="6867" y="4127"/>
                  </a:cubicBezTo>
                  <a:cubicBezTo>
                    <a:pt x="6753" y="4127"/>
                    <a:pt x="6648" y="4190"/>
                    <a:pt x="6595" y="4292"/>
                  </a:cubicBezTo>
                  <a:cubicBezTo>
                    <a:pt x="6345" y="4774"/>
                    <a:pt x="5092" y="7202"/>
                    <a:pt x="4983" y="7639"/>
                  </a:cubicBezTo>
                  <a:cubicBezTo>
                    <a:pt x="4970" y="7689"/>
                    <a:pt x="4859" y="7756"/>
                    <a:pt x="4701" y="7816"/>
                  </a:cubicBezTo>
                  <a:lnTo>
                    <a:pt x="5462" y="5700"/>
                  </a:lnTo>
                  <a:cubicBezTo>
                    <a:pt x="5513" y="5558"/>
                    <a:pt x="5452" y="5400"/>
                    <a:pt x="5319" y="5328"/>
                  </a:cubicBezTo>
                  <a:cubicBezTo>
                    <a:pt x="5273" y="5303"/>
                    <a:pt x="5223" y="5291"/>
                    <a:pt x="5174" y="5291"/>
                  </a:cubicBezTo>
                  <a:cubicBezTo>
                    <a:pt x="5080" y="5291"/>
                    <a:pt x="4989" y="5334"/>
                    <a:pt x="4929" y="5413"/>
                  </a:cubicBezTo>
                  <a:cubicBezTo>
                    <a:pt x="3947" y="6723"/>
                    <a:pt x="2848" y="7831"/>
                    <a:pt x="2529" y="7831"/>
                  </a:cubicBezTo>
                  <a:cubicBezTo>
                    <a:pt x="1775" y="7831"/>
                    <a:pt x="649" y="7308"/>
                    <a:pt x="612" y="7087"/>
                  </a:cubicBezTo>
                  <a:cubicBezTo>
                    <a:pt x="668" y="6584"/>
                    <a:pt x="2985" y="2625"/>
                    <a:pt x="3974" y="1933"/>
                  </a:cubicBezTo>
                  <a:cubicBezTo>
                    <a:pt x="4776" y="1371"/>
                    <a:pt x="8066" y="807"/>
                    <a:pt x="9370" y="621"/>
                  </a:cubicBezTo>
                  <a:close/>
                  <a:moveTo>
                    <a:pt x="9409" y="1"/>
                  </a:moveTo>
                  <a:cubicBezTo>
                    <a:pt x="9394" y="1"/>
                    <a:pt x="9380" y="2"/>
                    <a:pt x="9365" y="4"/>
                  </a:cubicBezTo>
                  <a:cubicBezTo>
                    <a:pt x="8892" y="69"/>
                    <a:pt x="4711" y="670"/>
                    <a:pt x="3623" y="1431"/>
                  </a:cubicBezTo>
                  <a:cubicBezTo>
                    <a:pt x="2504" y="2214"/>
                    <a:pt x="1" y="6425"/>
                    <a:pt x="1" y="7078"/>
                  </a:cubicBezTo>
                  <a:cubicBezTo>
                    <a:pt x="1" y="7914"/>
                    <a:pt x="1779" y="8443"/>
                    <a:pt x="2529" y="8443"/>
                  </a:cubicBezTo>
                  <a:cubicBezTo>
                    <a:pt x="2988" y="8443"/>
                    <a:pt x="3682" y="7817"/>
                    <a:pt x="4289" y="7154"/>
                  </a:cubicBezTo>
                  <a:lnTo>
                    <a:pt x="4289" y="7154"/>
                  </a:lnTo>
                  <a:lnTo>
                    <a:pt x="3934" y="8138"/>
                  </a:lnTo>
                  <a:cubicBezTo>
                    <a:pt x="3862" y="8338"/>
                    <a:pt x="4010" y="8548"/>
                    <a:pt x="4222" y="8548"/>
                  </a:cubicBezTo>
                  <a:cubicBezTo>
                    <a:pt x="4233" y="8548"/>
                    <a:pt x="4245" y="8548"/>
                    <a:pt x="4256" y="8547"/>
                  </a:cubicBezTo>
                  <a:cubicBezTo>
                    <a:pt x="4451" y="8525"/>
                    <a:pt x="5428" y="8388"/>
                    <a:pt x="5577" y="7788"/>
                  </a:cubicBezTo>
                  <a:cubicBezTo>
                    <a:pt x="5644" y="7519"/>
                    <a:pt x="6483" y="5844"/>
                    <a:pt x="7053" y="4742"/>
                  </a:cubicBezTo>
                  <a:cubicBezTo>
                    <a:pt x="7728" y="4739"/>
                    <a:pt x="9920" y="4631"/>
                    <a:pt x="10652" y="3375"/>
                  </a:cubicBezTo>
                  <a:cubicBezTo>
                    <a:pt x="11089" y="2626"/>
                    <a:pt x="11467" y="1979"/>
                    <a:pt x="11237" y="1330"/>
                  </a:cubicBezTo>
                  <a:cubicBezTo>
                    <a:pt x="11055" y="815"/>
                    <a:pt x="10509" y="398"/>
                    <a:pt x="9516" y="21"/>
                  </a:cubicBezTo>
                  <a:cubicBezTo>
                    <a:pt x="9482" y="7"/>
                    <a:pt x="9446" y="1"/>
                    <a:pt x="9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2;p54">
              <a:extLst>
                <a:ext uri="{FF2B5EF4-FFF2-40B4-BE49-F238E27FC236}">
                  <a16:creationId xmlns:a16="http://schemas.microsoft.com/office/drawing/2014/main" id="{53D0E261-37E4-4B5F-B6D5-31BBEEDB5026}"/>
                </a:ext>
              </a:extLst>
            </p:cNvPr>
            <p:cNvSpPr/>
            <p:nvPr/>
          </p:nvSpPr>
          <p:spPr>
            <a:xfrm>
              <a:off x="3960075" y="1719450"/>
              <a:ext cx="202550" cy="700950"/>
            </a:xfrm>
            <a:custGeom>
              <a:avLst/>
              <a:gdLst/>
              <a:ahLst/>
              <a:cxnLst/>
              <a:rect l="l" t="t" r="r" b="b"/>
              <a:pathLst>
                <a:path w="8102" h="28038" extrusionOk="0">
                  <a:moveTo>
                    <a:pt x="2778" y="1"/>
                  </a:moveTo>
                  <a:cubicBezTo>
                    <a:pt x="2778" y="1"/>
                    <a:pt x="1504" y="4283"/>
                    <a:pt x="1504" y="6945"/>
                  </a:cubicBezTo>
                  <a:cubicBezTo>
                    <a:pt x="1504" y="9607"/>
                    <a:pt x="3357" y="18172"/>
                    <a:pt x="3357" y="18172"/>
                  </a:cubicBezTo>
                  <a:cubicBezTo>
                    <a:pt x="3357" y="18172"/>
                    <a:pt x="3010" y="20486"/>
                    <a:pt x="1504" y="22106"/>
                  </a:cubicBezTo>
                  <a:cubicBezTo>
                    <a:pt x="0" y="23727"/>
                    <a:pt x="463" y="25925"/>
                    <a:pt x="1158" y="26619"/>
                  </a:cubicBezTo>
                  <a:cubicBezTo>
                    <a:pt x="1694" y="27156"/>
                    <a:pt x="2645" y="28038"/>
                    <a:pt x="3263" y="28038"/>
                  </a:cubicBezTo>
                  <a:cubicBezTo>
                    <a:pt x="3445" y="28038"/>
                    <a:pt x="3598" y="27961"/>
                    <a:pt x="3703" y="27777"/>
                  </a:cubicBezTo>
                  <a:cubicBezTo>
                    <a:pt x="4166" y="26967"/>
                    <a:pt x="3820" y="25463"/>
                    <a:pt x="4283" y="24884"/>
                  </a:cubicBezTo>
                  <a:cubicBezTo>
                    <a:pt x="4746" y="24305"/>
                    <a:pt x="6482" y="23379"/>
                    <a:pt x="6713" y="21643"/>
                  </a:cubicBezTo>
                  <a:cubicBezTo>
                    <a:pt x="6945" y="19907"/>
                    <a:pt x="6597" y="14584"/>
                    <a:pt x="6597" y="11690"/>
                  </a:cubicBezTo>
                  <a:cubicBezTo>
                    <a:pt x="6597" y="8797"/>
                    <a:pt x="8101" y="4515"/>
                    <a:pt x="6482" y="1506"/>
                  </a:cubicBezTo>
                  <a:lnTo>
                    <a:pt x="27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03;p54">
              <a:extLst>
                <a:ext uri="{FF2B5EF4-FFF2-40B4-BE49-F238E27FC236}">
                  <a16:creationId xmlns:a16="http://schemas.microsoft.com/office/drawing/2014/main" id="{FD4AABDC-8008-4CDB-9856-7827C60F648F}"/>
                </a:ext>
              </a:extLst>
            </p:cNvPr>
            <p:cNvSpPr/>
            <p:nvPr/>
          </p:nvSpPr>
          <p:spPr>
            <a:xfrm>
              <a:off x="3950375" y="1711825"/>
              <a:ext cx="207725" cy="716250"/>
            </a:xfrm>
            <a:custGeom>
              <a:avLst/>
              <a:gdLst/>
              <a:ahLst/>
              <a:cxnLst/>
              <a:rect l="l" t="t" r="r" b="b"/>
              <a:pathLst>
                <a:path w="8309" h="28650" extrusionOk="0">
                  <a:moveTo>
                    <a:pt x="3166" y="0"/>
                  </a:moveTo>
                  <a:cubicBezTo>
                    <a:pt x="3034" y="0"/>
                    <a:pt x="2912" y="87"/>
                    <a:pt x="2873" y="219"/>
                  </a:cubicBezTo>
                  <a:cubicBezTo>
                    <a:pt x="2820" y="397"/>
                    <a:pt x="1587" y="4575"/>
                    <a:pt x="1587" y="7250"/>
                  </a:cubicBezTo>
                  <a:cubicBezTo>
                    <a:pt x="1587" y="9829"/>
                    <a:pt x="3257" y="17665"/>
                    <a:pt x="3433" y="18483"/>
                  </a:cubicBezTo>
                  <a:cubicBezTo>
                    <a:pt x="3370" y="18829"/>
                    <a:pt x="2967" y="20806"/>
                    <a:pt x="1669" y="22203"/>
                  </a:cubicBezTo>
                  <a:cubicBezTo>
                    <a:pt x="0" y="24000"/>
                    <a:pt x="561" y="26374"/>
                    <a:pt x="1330" y="27142"/>
                  </a:cubicBezTo>
                  <a:cubicBezTo>
                    <a:pt x="2353" y="28166"/>
                    <a:pt x="3098" y="28649"/>
                    <a:pt x="3652" y="28649"/>
                  </a:cubicBezTo>
                  <a:cubicBezTo>
                    <a:pt x="3691" y="28649"/>
                    <a:pt x="3731" y="28646"/>
                    <a:pt x="3771" y="28642"/>
                  </a:cubicBezTo>
                  <a:cubicBezTo>
                    <a:pt x="4022" y="28607"/>
                    <a:pt x="4224" y="28467"/>
                    <a:pt x="4357" y="28234"/>
                  </a:cubicBezTo>
                  <a:cubicBezTo>
                    <a:pt x="4624" y="27769"/>
                    <a:pt x="4655" y="27163"/>
                    <a:pt x="4687" y="26576"/>
                  </a:cubicBezTo>
                  <a:cubicBezTo>
                    <a:pt x="4712" y="26094"/>
                    <a:pt x="4738" y="25594"/>
                    <a:pt x="4910" y="25380"/>
                  </a:cubicBezTo>
                  <a:cubicBezTo>
                    <a:pt x="5011" y="25254"/>
                    <a:pt x="5208" y="25088"/>
                    <a:pt x="5435" y="24895"/>
                  </a:cubicBezTo>
                  <a:cubicBezTo>
                    <a:pt x="6145" y="24297"/>
                    <a:pt x="7217" y="23392"/>
                    <a:pt x="7405" y="21988"/>
                  </a:cubicBezTo>
                  <a:cubicBezTo>
                    <a:pt x="7554" y="20864"/>
                    <a:pt x="7469" y="18317"/>
                    <a:pt x="7386" y="15853"/>
                  </a:cubicBezTo>
                  <a:cubicBezTo>
                    <a:pt x="7337" y="14412"/>
                    <a:pt x="7292" y="13052"/>
                    <a:pt x="7292" y="11995"/>
                  </a:cubicBezTo>
                  <a:cubicBezTo>
                    <a:pt x="7292" y="11125"/>
                    <a:pt x="7432" y="10116"/>
                    <a:pt x="7581" y="9048"/>
                  </a:cubicBezTo>
                  <a:cubicBezTo>
                    <a:pt x="7922" y="6606"/>
                    <a:pt x="8309" y="3836"/>
                    <a:pt x="7140" y="1666"/>
                  </a:cubicBezTo>
                  <a:cubicBezTo>
                    <a:pt x="7085" y="1560"/>
                    <a:pt x="6978" y="1500"/>
                    <a:pt x="6867" y="1500"/>
                  </a:cubicBezTo>
                  <a:cubicBezTo>
                    <a:pt x="6818" y="1500"/>
                    <a:pt x="6768" y="1512"/>
                    <a:pt x="6722" y="1537"/>
                  </a:cubicBezTo>
                  <a:cubicBezTo>
                    <a:pt x="6572" y="1617"/>
                    <a:pt x="6516" y="1806"/>
                    <a:pt x="6600" y="1955"/>
                  </a:cubicBezTo>
                  <a:cubicBezTo>
                    <a:pt x="7675" y="3950"/>
                    <a:pt x="7303" y="6615"/>
                    <a:pt x="6975" y="8964"/>
                  </a:cubicBezTo>
                  <a:cubicBezTo>
                    <a:pt x="6823" y="10054"/>
                    <a:pt x="6680" y="11083"/>
                    <a:pt x="6680" y="11995"/>
                  </a:cubicBezTo>
                  <a:cubicBezTo>
                    <a:pt x="6680" y="13062"/>
                    <a:pt x="6726" y="14428"/>
                    <a:pt x="6774" y="15873"/>
                  </a:cubicBezTo>
                  <a:cubicBezTo>
                    <a:pt x="6856" y="18313"/>
                    <a:pt x="6941" y="20834"/>
                    <a:pt x="6798" y="21907"/>
                  </a:cubicBezTo>
                  <a:cubicBezTo>
                    <a:pt x="6643" y="23077"/>
                    <a:pt x="5716" y="23858"/>
                    <a:pt x="5041" y="24428"/>
                  </a:cubicBezTo>
                  <a:cubicBezTo>
                    <a:pt x="4788" y="24641"/>
                    <a:pt x="4570" y="24825"/>
                    <a:pt x="4431" y="24998"/>
                  </a:cubicBezTo>
                  <a:cubicBezTo>
                    <a:pt x="4137" y="25366"/>
                    <a:pt x="4107" y="25939"/>
                    <a:pt x="4075" y="26545"/>
                  </a:cubicBezTo>
                  <a:cubicBezTo>
                    <a:pt x="4048" y="27059"/>
                    <a:pt x="4019" y="27591"/>
                    <a:pt x="3825" y="27930"/>
                  </a:cubicBezTo>
                  <a:cubicBezTo>
                    <a:pt x="3782" y="28007"/>
                    <a:pt x="3740" y="28028"/>
                    <a:pt x="3689" y="28034"/>
                  </a:cubicBezTo>
                  <a:cubicBezTo>
                    <a:pt x="3678" y="28036"/>
                    <a:pt x="3665" y="28037"/>
                    <a:pt x="3650" y="28037"/>
                  </a:cubicBezTo>
                  <a:cubicBezTo>
                    <a:pt x="3459" y="28037"/>
                    <a:pt x="2934" y="27879"/>
                    <a:pt x="1763" y="26708"/>
                  </a:cubicBezTo>
                  <a:cubicBezTo>
                    <a:pt x="1157" y="26104"/>
                    <a:pt x="733" y="24111"/>
                    <a:pt x="2117" y="22620"/>
                  </a:cubicBezTo>
                  <a:cubicBezTo>
                    <a:pt x="3669" y="20949"/>
                    <a:pt x="4034" y="18621"/>
                    <a:pt x="4048" y="18522"/>
                  </a:cubicBezTo>
                  <a:cubicBezTo>
                    <a:pt x="4054" y="18485"/>
                    <a:pt x="4053" y="18448"/>
                    <a:pt x="4044" y="18412"/>
                  </a:cubicBezTo>
                  <a:cubicBezTo>
                    <a:pt x="4026" y="18327"/>
                    <a:pt x="2199" y="9849"/>
                    <a:pt x="2199" y="7250"/>
                  </a:cubicBezTo>
                  <a:cubicBezTo>
                    <a:pt x="2199" y="4665"/>
                    <a:pt x="3448" y="436"/>
                    <a:pt x="3460" y="393"/>
                  </a:cubicBezTo>
                  <a:cubicBezTo>
                    <a:pt x="3508" y="232"/>
                    <a:pt x="3416" y="61"/>
                    <a:pt x="3254" y="13"/>
                  </a:cubicBezTo>
                  <a:cubicBezTo>
                    <a:pt x="3224" y="5"/>
                    <a:pt x="3195" y="0"/>
                    <a:pt x="3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04;p54">
              <a:extLst>
                <a:ext uri="{FF2B5EF4-FFF2-40B4-BE49-F238E27FC236}">
                  <a16:creationId xmlns:a16="http://schemas.microsoft.com/office/drawing/2014/main" id="{BE860B55-ABD6-4626-B066-A1072C7DE1B7}"/>
                </a:ext>
              </a:extLst>
            </p:cNvPr>
            <p:cNvSpPr/>
            <p:nvPr/>
          </p:nvSpPr>
          <p:spPr>
            <a:xfrm>
              <a:off x="3960075" y="2136825"/>
              <a:ext cx="170875" cy="283575"/>
            </a:xfrm>
            <a:custGeom>
              <a:avLst/>
              <a:gdLst/>
              <a:ahLst/>
              <a:cxnLst/>
              <a:rect l="l" t="t" r="r" b="b"/>
              <a:pathLst>
                <a:path w="6835" h="11343" extrusionOk="0">
                  <a:moveTo>
                    <a:pt x="5684" y="0"/>
                  </a:moveTo>
                  <a:cubicBezTo>
                    <a:pt x="4452" y="0"/>
                    <a:pt x="3707" y="513"/>
                    <a:pt x="3267" y="1057"/>
                  </a:cubicBezTo>
                  <a:cubicBezTo>
                    <a:pt x="3323" y="1323"/>
                    <a:pt x="3357" y="1477"/>
                    <a:pt x="3357" y="1477"/>
                  </a:cubicBezTo>
                  <a:cubicBezTo>
                    <a:pt x="3357" y="1477"/>
                    <a:pt x="3009" y="3791"/>
                    <a:pt x="1504" y="5411"/>
                  </a:cubicBezTo>
                  <a:cubicBezTo>
                    <a:pt x="0" y="7032"/>
                    <a:pt x="463" y="9230"/>
                    <a:pt x="1158" y="9924"/>
                  </a:cubicBezTo>
                  <a:cubicBezTo>
                    <a:pt x="1694" y="10461"/>
                    <a:pt x="2645" y="11343"/>
                    <a:pt x="3263" y="11343"/>
                  </a:cubicBezTo>
                  <a:cubicBezTo>
                    <a:pt x="3445" y="11343"/>
                    <a:pt x="3598" y="11266"/>
                    <a:pt x="3703" y="11082"/>
                  </a:cubicBezTo>
                  <a:cubicBezTo>
                    <a:pt x="4166" y="10272"/>
                    <a:pt x="3820" y="8768"/>
                    <a:pt x="4283" y="8189"/>
                  </a:cubicBezTo>
                  <a:cubicBezTo>
                    <a:pt x="4745" y="7610"/>
                    <a:pt x="6482" y="6684"/>
                    <a:pt x="6712" y="4948"/>
                  </a:cubicBezTo>
                  <a:cubicBezTo>
                    <a:pt x="6835" y="4036"/>
                    <a:pt x="6796" y="2130"/>
                    <a:pt x="6732" y="110"/>
                  </a:cubicBezTo>
                  <a:cubicBezTo>
                    <a:pt x="6349" y="34"/>
                    <a:pt x="6001" y="0"/>
                    <a:pt x="5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05;p54">
              <a:extLst>
                <a:ext uri="{FF2B5EF4-FFF2-40B4-BE49-F238E27FC236}">
                  <a16:creationId xmlns:a16="http://schemas.microsoft.com/office/drawing/2014/main" id="{87392569-6CFA-4592-B9FA-37BBF516BE5C}"/>
                </a:ext>
              </a:extLst>
            </p:cNvPr>
            <p:cNvSpPr/>
            <p:nvPr/>
          </p:nvSpPr>
          <p:spPr>
            <a:xfrm>
              <a:off x="3950375" y="2129175"/>
              <a:ext cx="188075" cy="298900"/>
            </a:xfrm>
            <a:custGeom>
              <a:avLst/>
              <a:gdLst/>
              <a:ahLst/>
              <a:cxnLst/>
              <a:rect l="l" t="t" r="r" b="b"/>
              <a:pathLst>
                <a:path w="7523" h="11956" extrusionOk="0">
                  <a:moveTo>
                    <a:pt x="6084" y="614"/>
                  </a:moveTo>
                  <a:cubicBezTo>
                    <a:pt x="6318" y="614"/>
                    <a:pt x="6564" y="634"/>
                    <a:pt x="6822" y="674"/>
                  </a:cubicBezTo>
                  <a:cubicBezTo>
                    <a:pt x="6878" y="2547"/>
                    <a:pt x="6911" y="4360"/>
                    <a:pt x="6797" y="5213"/>
                  </a:cubicBezTo>
                  <a:cubicBezTo>
                    <a:pt x="6641" y="6383"/>
                    <a:pt x="5716" y="7164"/>
                    <a:pt x="5040" y="7734"/>
                  </a:cubicBezTo>
                  <a:cubicBezTo>
                    <a:pt x="4788" y="7947"/>
                    <a:pt x="4569" y="8131"/>
                    <a:pt x="4430" y="8304"/>
                  </a:cubicBezTo>
                  <a:cubicBezTo>
                    <a:pt x="4137" y="8672"/>
                    <a:pt x="4106" y="9245"/>
                    <a:pt x="4075" y="9851"/>
                  </a:cubicBezTo>
                  <a:cubicBezTo>
                    <a:pt x="4048" y="10365"/>
                    <a:pt x="4019" y="10897"/>
                    <a:pt x="3825" y="11236"/>
                  </a:cubicBezTo>
                  <a:cubicBezTo>
                    <a:pt x="3782" y="11313"/>
                    <a:pt x="3739" y="11334"/>
                    <a:pt x="3688" y="11340"/>
                  </a:cubicBezTo>
                  <a:cubicBezTo>
                    <a:pt x="3677" y="11342"/>
                    <a:pt x="3664" y="11343"/>
                    <a:pt x="3649" y="11343"/>
                  </a:cubicBezTo>
                  <a:cubicBezTo>
                    <a:pt x="3458" y="11343"/>
                    <a:pt x="2933" y="11185"/>
                    <a:pt x="1762" y="10014"/>
                  </a:cubicBezTo>
                  <a:cubicBezTo>
                    <a:pt x="1157" y="9410"/>
                    <a:pt x="733" y="7417"/>
                    <a:pt x="2117" y="5926"/>
                  </a:cubicBezTo>
                  <a:cubicBezTo>
                    <a:pt x="3668" y="4255"/>
                    <a:pt x="4034" y="1927"/>
                    <a:pt x="4047" y="1828"/>
                  </a:cubicBezTo>
                  <a:cubicBezTo>
                    <a:pt x="4053" y="1791"/>
                    <a:pt x="4051" y="1754"/>
                    <a:pt x="4044" y="1717"/>
                  </a:cubicBezTo>
                  <a:lnTo>
                    <a:pt x="3986" y="1447"/>
                  </a:lnTo>
                  <a:cubicBezTo>
                    <a:pt x="4487" y="895"/>
                    <a:pt x="5200" y="614"/>
                    <a:pt x="6084" y="614"/>
                  </a:cubicBezTo>
                  <a:close/>
                  <a:moveTo>
                    <a:pt x="6073" y="1"/>
                  </a:moveTo>
                  <a:cubicBezTo>
                    <a:pt x="4690" y="1"/>
                    <a:pt x="3877" y="602"/>
                    <a:pt x="3418" y="1170"/>
                  </a:cubicBezTo>
                  <a:cubicBezTo>
                    <a:pt x="3359" y="1242"/>
                    <a:pt x="3337" y="1336"/>
                    <a:pt x="3356" y="1426"/>
                  </a:cubicBezTo>
                  <a:lnTo>
                    <a:pt x="3433" y="1789"/>
                  </a:lnTo>
                  <a:cubicBezTo>
                    <a:pt x="3372" y="2134"/>
                    <a:pt x="2970" y="4107"/>
                    <a:pt x="1669" y="5509"/>
                  </a:cubicBezTo>
                  <a:cubicBezTo>
                    <a:pt x="0" y="7306"/>
                    <a:pt x="561" y="9680"/>
                    <a:pt x="1330" y="10448"/>
                  </a:cubicBezTo>
                  <a:cubicBezTo>
                    <a:pt x="2353" y="11472"/>
                    <a:pt x="3098" y="11955"/>
                    <a:pt x="3652" y="11955"/>
                  </a:cubicBezTo>
                  <a:cubicBezTo>
                    <a:pt x="3691" y="11955"/>
                    <a:pt x="3731" y="11953"/>
                    <a:pt x="3770" y="11948"/>
                  </a:cubicBezTo>
                  <a:cubicBezTo>
                    <a:pt x="4022" y="11914"/>
                    <a:pt x="4224" y="11774"/>
                    <a:pt x="4357" y="11540"/>
                  </a:cubicBezTo>
                  <a:cubicBezTo>
                    <a:pt x="4623" y="11075"/>
                    <a:pt x="4655" y="10469"/>
                    <a:pt x="4686" y="9883"/>
                  </a:cubicBezTo>
                  <a:cubicBezTo>
                    <a:pt x="4712" y="9400"/>
                    <a:pt x="4737" y="8901"/>
                    <a:pt x="4909" y="8686"/>
                  </a:cubicBezTo>
                  <a:cubicBezTo>
                    <a:pt x="5011" y="8560"/>
                    <a:pt x="5207" y="8394"/>
                    <a:pt x="5435" y="8202"/>
                  </a:cubicBezTo>
                  <a:cubicBezTo>
                    <a:pt x="6144" y="7604"/>
                    <a:pt x="7217" y="6699"/>
                    <a:pt x="7404" y="5295"/>
                  </a:cubicBezTo>
                  <a:cubicBezTo>
                    <a:pt x="7522" y="4412"/>
                    <a:pt x="7499" y="2702"/>
                    <a:pt x="7427" y="406"/>
                  </a:cubicBezTo>
                  <a:cubicBezTo>
                    <a:pt x="7422" y="264"/>
                    <a:pt x="7319" y="143"/>
                    <a:pt x="7180" y="115"/>
                  </a:cubicBezTo>
                  <a:cubicBezTo>
                    <a:pt x="6775" y="36"/>
                    <a:pt x="6407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06;p54">
              <a:extLst>
                <a:ext uri="{FF2B5EF4-FFF2-40B4-BE49-F238E27FC236}">
                  <a16:creationId xmlns:a16="http://schemas.microsoft.com/office/drawing/2014/main" id="{76EFA6E9-9CCB-4029-B3F7-8C85AF24B96D}"/>
                </a:ext>
              </a:extLst>
            </p:cNvPr>
            <p:cNvSpPr/>
            <p:nvPr/>
          </p:nvSpPr>
          <p:spPr>
            <a:xfrm>
              <a:off x="3931150" y="2136125"/>
              <a:ext cx="549725" cy="515025"/>
            </a:xfrm>
            <a:custGeom>
              <a:avLst/>
              <a:gdLst/>
              <a:ahLst/>
              <a:cxnLst/>
              <a:rect l="l" t="t" r="r" b="b"/>
              <a:pathLst>
                <a:path w="21989" h="20601" extrusionOk="0">
                  <a:moveTo>
                    <a:pt x="11110" y="0"/>
                  </a:moveTo>
                  <a:lnTo>
                    <a:pt x="1" y="12614"/>
                  </a:lnTo>
                  <a:lnTo>
                    <a:pt x="11226" y="20600"/>
                  </a:lnTo>
                  <a:lnTo>
                    <a:pt x="21989" y="6944"/>
                  </a:lnTo>
                  <a:lnTo>
                    <a:pt x="11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07;p54">
              <a:extLst>
                <a:ext uri="{FF2B5EF4-FFF2-40B4-BE49-F238E27FC236}">
                  <a16:creationId xmlns:a16="http://schemas.microsoft.com/office/drawing/2014/main" id="{AA8C3165-287C-430F-A98F-A0E23BBEEB9E}"/>
                </a:ext>
              </a:extLst>
            </p:cNvPr>
            <p:cNvSpPr/>
            <p:nvPr/>
          </p:nvSpPr>
          <p:spPr>
            <a:xfrm>
              <a:off x="3922400" y="2128475"/>
              <a:ext cx="567325" cy="530325"/>
            </a:xfrm>
            <a:custGeom>
              <a:avLst/>
              <a:gdLst/>
              <a:ahLst/>
              <a:cxnLst/>
              <a:rect l="l" t="t" r="r" b="b"/>
              <a:pathLst>
                <a:path w="22693" h="21213" extrusionOk="0">
                  <a:moveTo>
                    <a:pt x="11517" y="705"/>
                  </a:moveTo>
                  <a:lnTo>
                    <a:pt x="21890" y="7326"/>
                  </a:lnTo>
                  <a:lnTo>
                    <a:pt x="11517" y="20488"/>
                  </a:lnTo>
                  <a:lnTo>
                    <a:pt x="805" y="12868"/>
                  </a:lnTo>
                  <a:lnTo>
                    <a:pt x="11517" y="705"/>
                  </a:lnTo>
                  <a:close/>
                  <a:moveTo>
                    <a:pt x="11460" y="0"/>
                  </a:moveTo>
                  <a:cubicBezTo>
                    <a:pt x="11375" y="0"/>
                    <a:pt x="11291" y="36"/>
                    <a:pt x="11231" y="104"/>
                  </a:cubicBezTo>
                  <a:lnTo>
                    <a:pt x="120" y="12718"/>
                  </a:lnTo>
                  <a:cubicBezTo>
                    <a:pt x="0" y="12854"/>
                    <a:pt x="24" y="13064"/>
                    <a:pt x="172" y="13170"/>
                  </a:cubicBezTo>
                  <a:lnTo>
                    <a:pt x="11398" y="21156"/>
                  </a:lnTo>
                  <a:cubicBezTo>
                    <a:pt x="11450" y="21192"/>
                    <a:pt x="11512" y="21212"/>
                    <a:pt x="11577" y="21212"/>
                  </a:cubicBezTo>
                  <a:cubicBezTo>
                    <a:pt x="11670" y="21212"/>
                    <a:pt x="11758" y="21169"/>
                    <a:pt x="11817" y="21096"/>
                  </a:cubicBezTo>
                  <a:lnTo>
                    <a:pt x="22579" y="7439"/>
                  </a:lnTo>
                  <a:cubicBezTo>
                    <a:pt x="22692" y="7297"/>
                    <a:pt x="22657" y="7089"/>
                    <a:pt x="22504" y="6992"/>
                  </a:cubicBezTo>
                  <a:lnTo>
                    <a:pt x="11624" y="48"/>
                  </a:lnTo>
                  <a:cubicBezTo>
                    <a:pt x="11574" y="16"/>
                    <a:pt x="11517" y="0"/>
                    <a:pt x="1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08;p54">
              <a:extLst>
                <a:ext uri="{FF2B5EF4-FFF2-40B4-BE49-F238E27FC236}">
                  <a16:creationId xmlns:a16="http://schemas.microsoft.com/office/drawing/2014/main" id="{E4E3C17B-A7C0-4D9C-9066-EF17FAFA85EF}"/>
                </a:ext>
              </a:extLst>
            </p:cNvPr>
            <p:cNvSpPr/>
            <p:nvPr/>
          </p:nvSpPr>
          <p:spPr>
            <a:xfrm>
              <a:off x="4087375" y="2214250"/>
              <a:ext cx="63700" cy="182325"/>
            </a:xfrm>
            <a:custGeom>
              <a:avLst/>
              <a:gdLst/>
              <a:ahLst/>
              <a:cxnLst/>
              <a:rect l="l" t="t" r="r" b="b"/>
              <a:pathLst>
                <a:path w="2548" h="7293" extrusionOk="0">
                  <a:moveTo>
                    <a:pt x="1621" y="0"/>
                  </a:moveTo>
                  <a:lnTo>
                    <a:pt x="0" y="2083"/>
                  </a:lnTo>
                  <a:cubicBezTo>
                    <a:pt x="0" y="2083"/>
                    <a:pt x="117" y="6018"/>
                    <a:pt x="117" y="6597"/>
                  </a:cubicBezTo>
                  <a:cubicBezTo>
                    <a:pt x="117" y="6926"/>
                    <a:pt x="528" y="7292"/>
                    <a:pt x="904" y="7292"/>
                  </a:cubicBezTo>
                  <a:cubicBezTo>
                    <a:pt x="1189" y="7292"/>
                    <a:pt x="1455" y="7081"/>
                    <a:pt x="1505" y="6481"/>
                  </a:cubicBezTo>
                  <a:cubicBezTo>
                    <a:pt x="1621" y="5093"/>
                    <a:pt x="1621" y="4513"/>
                    <a:pt x="1736" y="4167"/>
                  </a:cubicBezTo>
                  <a:cubicBezTo>
                    <a:pt x="1853" y="3819"/>
                    <a:pt x="2547" y="1620"/>
                    <a:pt x="1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09;p54">
              <a:extLst>
                <a:ext uri="{FF2B5EF4-FFF2-40B4-BE49-F238E27FC236}">
                  <a16:creationId xmlns:a16="http://schemas.microsoft.com/office/drawing/2014/main" id="{0E4254E2-FF9D-4608-B612-86041F024CCF}"/>
                </a:ext>
              </a:extLst>
            </p:cNvPr>
            <p:cNvSpPr/>
            <p:nvPr/>
          </p:nvSpPr>
          <p:spPr>
            <a:xfrm>
              <a:off x="4079625" y="2206625"/>
              <a:ext cx="78525" cy="197575"/>
            </a:xfrm>
            <a:custGeom>
              <a:avLst/>
              <a:gdLst/>
              <a:ahLst/>
              <a:cxnLst/>
              <a:rect l="l" t="t" r="r" b="b"/>
              <a:pathLst>
                <a:path w="3141" h="7903" extrusionOk="0">
                  <a:moveTo>
                    <a:pt x="1932" y="0"/>
                  </a:moveTo>
                  <a:cubicBezTo>
                    <a:pt x="1881" y="0"/>
                    <a:pt x="1828" y="13"/>
                    <a:pt x="1780" y="41"/>
                  </a:cubicBezTo>
                  <a:cubicBezTo>
                    <a:pt x="1635" y="124"/>
                    <a:pt x="1583" y="310"/>
                    <a:pt x="1665" y="456"/>
                  </a:cubicBezTo>
                  <a:cubicBezTo>
                    <a:pt x="2505" y="1924"/>
                    <a:pt x="1889" y="3978"/>
                    <a:pt x="1757" y="4374"/>
                  </a:cubicBezTo>
                  <a:cubicBezTo>
                    <a:pt x="1663" y="4651"/>
                    <a:pt x="1639" y="5001"/>
                    <a:pt x="1591" y="5698"/>
                  </a:cubicBezTo>
                  <a:cubicBezTo>
                    <a:pt x="1570" y="5987"/>
                    <a:pt x="1546" y="6335"/>
                    <a:pt x="1510" y="6760"/>
                  </a:cubicBezTo>
                  <a:cubicBezTo>
                    <a:pt x="1490" y="6996"/>
                    <a:pt x="1416" y="7291"/>
                    <a:pt x="1227" y="7291"/>
                  </a:cubicBezTo>
                  <a:cubicBezTo>
                    <a:pt x="1219" y="7291"/>
                    <a:pt x="1211" y="7291"/>
                    <a:pt x="1202" y="7290"/>
                  </a:cubicBezTo>
                  <a:cubicBezTo>
                    <a:pt x="968" y="7281"/>
                    <a:pt x="733" y="7034"/>
                    <a:pt x="733" y="6902"/>
                  </a:cubicBezTo>
                  <a:cubicBezTo>
                    <a:pt x="733" y="6325"/>
                    <a:pt x="622" y="2540"/>
                    <a:pt x="616" y="2379"/>
                  </a:cubicBezTo>
                  <a:cubicBezTo>
                    <a:pt x="610" y="2213"/>
                    <a:pt x="473" y="2082"/>
                    <a:pt x="308" y="2082"/>
                  </a:cubicBezTo>
                  <a:cubicBezTo>
                    <a:pt x="306" y="2082"/>
                    <a:pt x="304" y="2082"/>
                    <a:pt x="302" y="2082"/>
                  </a:cubicBezTo>
                  <a:cubicBezTo>
                    <a:pt x="133" y="2087"/>
                    <a:pt x="0" y="2227"/>
                    <a:pt x="5" y="2397"/>
                  </a:cubicBezTo>
                  <a:cubicBezTo>
                    <a:pt x="6" y="2437"/>
                    <a:pt x="120" y="6334"/>
                    <a:pt x="120" y="6902"/>
                  </a:cubicBezTo>
                  <a:cubicBezTo>
                    <a:pt x="120" y="7384"/>
                    <a:pt x="643" y="7879"/>
                    <a:pt x="1177" y="7902"/>
                  </a:cubicBezTo>
                  <a:lnTo>
                    <a:pt x="1209" y="7902"/>
                  </a:lnTo>
                  <a:cubicBezTo>
                    <a:pt x="1439" y="7902"/>
                    <a:pt x="2037" y="7805"/>
                    <a:pt x="2121" y="6811"/>
                  </a:cubicBezTo>
                  <a:cubicBezTo>
                    <a:pt x="2157" y="6383"/>
                    <a:pt x="2182" y="6031"/>
                    <a:pt x="2201" y="5740"/>
                  </a:cubicBezTo>
                  <a:cubicBezTo>
                    <a:pt x="2246" y="5115"/>
                    <a:pt x="2270" y="4772"/>
                    <a:pt x="2338" y="4568"/>
                  </a:cubicBezTo>
                  <a:cubicBezTo>
                    <a:pt x="2544" y="3950"/>
                    <a:pt x="3141" y="1804"/>
                    <a:pt x="2197" y="152"/>
                  </a:cubicBezTo>
                  <a:cubicBezTo>
                    <a:pt x="2140" y="55"/>
                    <a:pt x="2038" y="0"/>
                    <a:pt x="19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10;p54">
              <a:extLst>
                <a:ext uri="{FF2B5EF4-FFF2-40B4-BE49-F238E27FC236}">
                  <a16:creationId xmlns:a16="http://schemas.microsoft.com/office/drawing/2014/main" id="{FCAB7824-EFE9-43DD-8173-A580CA2D3FA2}"/>
                </a:ext>
              </a:extLst>
            </p:cNvPr>
            <p:cNvSpPr/>
            <p:nvPr/>
          </p:nvSpPr>
          <p:spPr>
            <a:xfrm>
              <a:off x="4280375" y="1456175"/>
              <a:ext cx="712625" cy="1035850"/>
            </a:xfrm>
            <a:custGeom>
              <a:avLst/>
              <a:gdLst/>
              <a:ahLst/>
              <a:cxnLst/>
              <a:rect l="l" t="t" r="r" b="b"/>
              <a:pathLst>
                <a:path w="28505" h="41434" extrusionOk="0">
                  <a:moveTo>
                    <a:pt x="27232" y="0"/>
                  </a:moveTo>
                  <a:lnTo>
                    <a:pt x="23529" y="1737"/>
                  </a:lnTo>
                  <a:cubicBezTo>
                    <a:pt x="23529" y="1737"/>
                    <a:pt x="20404" y="5209"/>
                    <a:pt x="18899" y="8450"/>
                  </a:cubicBezTo>
                  <a:cubicBezTo>
                    <a:pt x="17395" y="11691"/>
                    <a:pt x="16237" y="20023"/>
                    <a:pt x="16237" y="20023"/>
                  </a:cubicBezTo>
                  <a:cubicBezTo>
                    <a:pt x="16237" y="20023"/>
                    <a:pt x="10219" y="29860"/>
                    <a:pt x="9409" y="30670"/>
                  </a:cubicBezTo>
                  <a:cubicBezTo>
                    <a:pt x="8599" y="31481"/>
                    <a:pt x="9062" y="31365"/>
                    <a:pt x="7095" y="32291"/>
                  </a:cubicBezTo>
                  <a:cubicBezTo>
                    <a:pt x="5127" y="33216"/>
                    <a:pt x="2581" y="33680"/>
                    <a:pt x="2234" y="34258"/>
                  </a:cubicBezTo>
                  <a:cubicBezTo>
                    <a:pt x="1888" y="34836"/>
                    <a:pt x="614" y="37615"/>
                    <a:pt x="266" y="37961"/>
                  </a:cubicBezTo>
                  <a:cubicBezTo>
                    <a:pt x="1" y="38227"/>
                    <a:pt x="411" y="38694"/>
                    <a:pt x="826" y="38694"/>
                  </a:cubicBezTo>
                  <a:cubicBezTo>
                    <a:pt x="954" y="38694"/>
                    <a:pt x="1083" y="38649"/>
                    <a:pt x="1193" y="38540"/>
                  </a:cubicBezTo>
                  <a:cubicBezTo>
                    <a:pt x="1656" y="38078"/>
                    <a:pt x="3275" y="36226"/>
                    <a:pt x="3275" y="36225"/>
                  </a:cubicBezTo>
                  <a:lnTo>
                    <a:pt x="3275" y="36225"/>
                  </a:lnTo>
                  <a:lnTo>
                    <a:pt x="1308" y="40854"/>
                  </a:lnTo>
                  <a:cubicBezTo>
                    <a:pt x="1308" y="40854"/>
                    <a:pt x="1308" y="41433"/>
                    <a:pt x="2002" y="41433"/>
                  </a:cubicBezTo>
                  <a:cubicBezTo>
                    <a:pt x="2697" y="41433"/>
                    <a:pt x="4433" y="40622"/>
                    <a:pt x="4433" y="40622"/>
                  </a:cubicBezTo>
                  <a:cubicBezTo>
                    <a:pt x="4433" y="40622"/>
                    <a:pt x="6400" y="40159"/>
                    <a:pt x="7095" y="39234"/>
                  </a:cubicBezTo>
                  <a:cubicBezTo>
                    <a:pt x="7789" y="38308"/>
                    <a:pt x="10335" y="33332"/>
                    <a:pt x="10335" y="33332"/>
                  </a:cubicBezTo>
                  <a:cubicBezTo>
                    <a:pt x="10335" y="33332"/>
                    <a:pt x="17047" y="29049"/>
                    <a:pt x="19477" y="26156"/>
                  </a:cubicBezTo>
                  <a:cubicBezTo>
                    <a:pt x="21908" y="23262"/>
                    <a:pt x="23529" y="19675"/>
                    <a:pt x="23875" y="18518"/>
                  </a:cubicBezTo>
                  <a:cubicBezTo>
                    <a:pt x="24222" y="17360"/>
                    <a:pt x="28505" y="4514"/>
                    <a:pt x="28389" y="2431"/>
                  </a:cubicBezTo>
                  <a:cubicBezTo>
                    <a:pt x="28274" y="348"/>
                    <a:pt x="27232" y="0"/>
                    <a:pt x="27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11;p54">
              <a:extLst>
                <a:ext uri="{FF2B5EF4-FFF2-40B4-BE49-F238E27FC236}">
                  <a16:creationId xmlns:a16="http://schemas.microsoft.com/office/drawing/2014/main" id="{5774B5B7-42DB-4E28-A764-C404A655CE55}"/>
                </a:ext>
              </a:extLst>
            </p:cNvPr>
            <p:cNvSpPr/>
            <p:nvPr/>
          </p:nvSpPr>
          <p:spPr>
            <a:xfrm>
              <a:off x="4275250" y="1448525"/>
              <a:ext cx="724750" cy="1051125"/>
            </a:xfrm>
            <a:custGeom>
              <a:avLst/>
              <a:gdLst/>
              <a:ahLst/>
              <a:cxnLst/>
              <a:rect l="l" t="t" r="r" b="b"/>
              <a:pathLst>
                <a:path w="28990" h="42045" extrusionOk="0">
                  <a:moveTo>
                    <a:pt x="27439" y="1"/>
                  </a:moveTo>
                  <a:cubicBezTo>
                    <a:pt x="27313" y="1"/>
                    <a:pt x="27196" y="79"/>
                    <a:pt x="27153" y="204"/>
                  </a:cubicBezTo>
                  <a:cubicBezTo>
                    <a:pt x="27098" y="363"/>
                    <a:pt x="27179" y="535"/>
                    <a:pt x="27336" y="594"/>
                  </a:cubicBezTo>
                  <a:cubicBezTo>
                    <a:pt x="27370" y="607"/>
                    <a:pt x="28189" y="939"/>
                    <a:pt x="28290" y="2754"/>
                  </a:cubicBezTo>
                  <a:cubicBezTo>
                    <a:pt x="28384" y="4461"/>
                    <a:pt x="25231" y="14244"/>
                    <a:pt x="24196" y="17459"/>
                  </a:cubicBezTo>
                  <a:cubicBezTo>
                    <a:pt x="23987" y="18105"/>
                    <a:pt x="23842" y="18558"/>
                    <a:pt x="23789" y="18735"/>
                  </a:cubicBezTo>
                  <a:cubicBezTo>
                    <a:pt x="23494" y="19718"/>
                    <a:pt x="21918" y="23327"/>
                    <a:pt x="19450" y="26265"/>
                  </a:cubicBezTo>
                  <a:cubicBezTo>
                    <a:pt x="17077" y="29089"/>
                    <a:pt x="10442" y="33337"/>
                    <a:pt x="10376" y="33380"/>
                  </a:cubicBezTo>
                  <a:cubicBezTo>
                    <a:pt x="10331" y="33409"/>
                    <a:pt x="10293" y="33450"/>
                    <a:pt x="10269" y="33498"/>
                  </a:cubicBezTo>
                  <a:cubicBezTo>
                    <a:pt x="10243" y="33547"/>
                    <a:pt x="7727" y="38461"/>
                    <a:pt x="7056" y="39356"/>
                  </a:cubicBezTo>
                  <a:cubicBezTo>
                    <a:pt x="6542" y="40041"/>
                    <a:pt x="5086" y="40507"/>
                    <a:pt x="4569" y="40630"/>
                  </a:cubicBezTo>
                  <a:cubicBezTo>
                    <a:pt x="4548" y="40635"/>
                    <a:pt x="4528" y="40642"/>
                    <a:pt x="4509" y="40650"/>
                  </a:cubicBezTo>
                  <a:cubicBezTo>
                    <a:pt x="4043" y="40868"/>
                    <a:pt x="2721" y="41432"/>
                    <a:pt x="2208" y="41432"/>
                  </a:cubicBezTo>
                  <a:cubicBezTo>
                    <a:pt x="1929" y="41432"/>
                    <a:pt x="1847" y="41306"/>
                    <a:pt x="1826" y="41207"/>
                  </a:cubicBezTo>
                  <a:lnTo>
                    <a:pt x="3763" y="36650"/>
                  </a:lnTo>
                  <a:cubicBezTo>
                    <a:pt x="3822" y="36512"/>
                    <a:pt x="3773" y="36350"/>
                    <a:pt x="3644" y="36270"/>
                  </a:cubicBezTo>
                  <a:cubicBezTo>
                    <a:pt x="3594" y="36238"/>
                    <a:pt x="3538" y="36223"/>
                    <a:pt x="3482" y="36223"/>
                  </a:cubicBezTo>
                  <a:cubicBezTo>
                    <a:pt x="3396" y="36223"/>
                    <a:pt x="3311" y="36260"/>
                    <a:pt x="3251" y="36329"/>
                  </a:cubicBezTo>
                  <a:cubicBezTo>
                    <a:pt x="3234" y="36348"/>
                    <a:pt x="1632" y="38179"/>
                    <a:pt x="1182" y="38629"/>
                  </a:cubicBezTo>
                  <a:cubicBezTo>
                    <a:pt x="1162" y="38648"/>
                    <a:pt x="1116" y="38694"/>
                    <a:pt x="1030" y="38694"/>
                  </a:cubicBezTo>
                  <a:cubicBezTo>
                    <a:pt x="997" y="38694"/>
                    <a:pt x="960" y="38687"/>
                    <a:pt x="916" y="38671"/>
                  </a:cubicBezTo>
                  <a:cubicBezTo>
                    <a:pt x="774" y="38615"/>
                    <a:pt x="695" y="38501"/>
                    <a:pt x="687" y="38483"/>
                  </a:cubicBezTo>
                  <a:cubicBezTo>
                    <a:pt x="924" y="38246"/>
                    <a:pt x="1376" y="37351"/>
                    <a:pt x="2041" y="36011"/>
                  </a:cubicBezTo>
                  <a:cubicBezTo>
                    <a:pt x="2318" y="35453"/>
                    <a:pt x="2580" y="34924"/>
                    <a:pt x="2701" y="34721"/>
                  </a:cubicBezTo>
                  <a:cubicBezTo>
                    <a:pt x="2838" y="34494"/>
                    <a:pt x="3870" y="34159"/>
                    <a:pt x="4701" y="33888"/>
                  </a:cubicBezTo>
                  <a:cubicBezTo>
                    <a:pt x="5567" y="33607"/>
                    <a:pt x="6549" y="33288"/>
                    <a:pt x="7430" y="32873"/>
                  </a:cubicBezTo>
                  <a:cubicBezTo>
                    <a:pt x="8934" y="32166"/>
                    <a:pt x="9077" y="32039"/>
                    <a:pt x="9437" y="31621"/>
                  </a:cubicBezTo>
                  <a:cubicBezTo>
                    <a:pt x="9531" y="31511"/>
                    <a:pt x="9646" y="31376"/>
                    <a:pt x="9831" y="31192"/>
                  </a:cubicBezTo>
                  <a:cubicBezTo>
                    <a:pt x="10657" y="30366"/>
                    <a:pt x="16458" y="20891"/>
                    <a:pt x="16704" y="20488"/>
                  </a:cubicBezTo>
                  <a:cubicBezTo>
                    <a:pt x="16726" y="20452"/>
                    <a:pt x="16740" y="20412"/>
                    <a:pt x="16746" y="20370"/>
                  </a:cubicBezTo>
                  <a:cubicBezTo>
                    <a:pt x="16757" y="20287"/>
                    <a:pt x="17914" y="12046"/>
                    <a:pt x="19382" y="8884"/>
                  </a:cubicBezTo>
                  <a:cubicBezTo>
                    <a:pt x="20849" y="5723"/>
                    <a:pt x="23931" y="2281"/>
                    <a:pt x="23962" y="2247"/>
                  </a:cubicBezTo>
                  <a:cubicBezTo>
                    <a:pt x="24075" y="2122"/>
                    <a:pt x="24064" y="1928"/>
                    <a:pt x="23939" y="1815"/>
                  </a:cubicBezTo>
                  <a:cubicBezTo>
                    <a:pt x="23880" y="1762"/>
                    <a:pt x="23806" y="1736"/>
                    <a:pt x="23733" y="1736"/>
                  </a:cubicBezTo>
                  <a:cubicBezTo>
                    <a:pt x="23650" y="1736"/>
                    <a:pt x="23567" y="1770"/>
                    <a:pt x="23506" y="1837"/>
                  </a:cubicBezTo>
                  <a:cubicBezTo>
                    <a:pt x="23377" y="1981"/>
                    <a:pt x="20334" y="5381"/>
                    <a:pt x="18827" y="8627"/>
                  </a:cubicBezTo>
                  <a:cubicBezTo>
                    <a:pt x="17373" y="11757"/>
                    <a:pt x="16266" y="19388"/>
                    <a:pt x="16149" y="20223"/>
                  </a:cubicBezTo>
                  <a:cubicBezTo>
                    <a:pt x="14455" y="22991"/>
                    <a:pt x="10037" y="30120"/>
                    <a:pt x="9398" y="30759"/>
                  </a:cubicBezTo>
                  <a:cubicBezTo>
                    <a:pt x="9198" y="30958"/>
                    <a:pt x="9074" y="31103"/>
                    <a:pt x="8972" y="31222"/>
                  </a:cubicBezTo>
                  <a:cubicBezTo>
                    <a:pt x="8688" y="31551"/>
                    <a:pt x="8611" y="31641"/>
                    <a:pt x="7169" y="32319"/>
                  </a:cubicBezTo>
                  <a:cubicBezTo>
                    <a:pt x="6323" y="32717"/>
                    <a:pt x="5360" y="33030"/>
                    <a:pt x="4513" y="33307"/>
                  </a:cubicBezTo>
                  <a:cubicBezTo>
                    <a:pt x="3144" y="33751"/>
                    <a:pt x="2419" y="34002"/>
                    <a:pt x="2176" y="34406"/>
                  </a:cubicBezTo>
                  <a:cubicBezTo>
                    <a:pt x="2041" y="34631"/>
                    <a:pt x="1787" y="35143"/>
                    <a:pt x="1493" y="35739"/>
                  </a:cubicBezTo>
                  <a:cubicBezTo>
                    <a:pt x="1098" y="36535"/>
                    <a:pt x="438" y="37867"/>
                    <a:pt x="255" y="38050"/>
                  </a:cubicBezTo>
                  <a:cubicBezTo>
                    <a:pt x="1" y="38305"/>
                    <a:pt x="32" y="38706"/>
                    <a:pt x="329" y="39003"/>
                  </a:cubicBezTo>
                  <a:cubicBezTo>
                    <a:pt x="513" y="39187"/>
                    <a:pt x="773" y="39304"/>
                    <a:pt x="1033" y="39304"/>
                  </a:cubicBezTo>
                  <a:cubicBezTo>
                    <a:pt x="1239" y="39304"/>
                    <a:pt x="1445" y="39231"/>
                    <a:pt x="1614" y="39062"/>
                  </a:cubicBezTo>
                  <a:cubicBezTo>
                    <a:pt x="1789" y="38888"/>
                    <a:pt x="2118" y="38528"/>
                    <a:pt x="2463" y="38141"/>
                  </a:cubicBezTo>
                  <a:lnTo>
                    <a:pt x="2463" y="38141"/>
                  </a:lnTo>
                  <a:lnTo>
                    <a:pt x="1231" y="41040"/>
                  </a:lnTo>
                  <a:cubicBezTo>
                    <a:pt x="1215" y="41078"/>
                    <a:pt x="1207" y="41119"/>
                    <a:pt x="1207" y="41160"/>
                  </a:cubicBezTo>
                  <a:cubicBezTo>
                    <a:pt x="1207" y="41515"/>
                    <a:pt x="1473" y="42045"/>
                    <a:pt x="2207" y="42045"/>
                  </a:cubicBezTo>
                  <a:cubicBezTo>
                    <a:pt x="2920" y="42045"/>
                    <a:pt x="4457" y="41349"/>
                    <a:pt x="4740" y="41218"/>
                  </a:cubicBezTo>
                  <a:cubicBezTo>
                    <a:pt x="5011" y="41152"/>
                    <a:pt x="6834" y="40670"/>
                    <a:pt x="7546" y="39723"/>
                  </a:cubicBezTo>
                  <a:cubicBezTo>
                    <a:pt x="8209" y="38839"/>
                    <a:pt x="10444" y="34497"/>
                    <a:pt x="10776" y="33851"/>
                  </a:cubicBezTo>
                  <a:cubicBezTo>
                    <a:pt x="11537" y="33361"/>
                    <a:pt x="17591" y="29430"/>
                    <a:pt x="19918" y="26659"/>
                  </a:cubicBezTo>
                  <a:cubicBezTo>
                    <a:pt x="22400" y="23706"/>
                    <a:pt x="24017" y="20102"/>
                    <a:pt x="24374" y="18911"/>
                  </a:cubicBezTo>
                  <a:cubicBezTo>
                    <a:pt x="24427" y="18735"/>
                    <a:pt x="24572" y="18288"/>
                    <a:pt x="24778" y="17647"/>
                  </a:cubicBezTo>
                  <a:cubicBezTo>
                    <a:pt x="26745" y="11545"/>
                    <a:pt x="28990" y="4334"/>
                    <a:pt x="28900" y="2720"/>
                  </a:cubicBezTo>
                  <a:cubicBezTo>
                    <a:pt x="28775" y="455"/>
                    <a:pt x="27585" y="33"/>
                    <a:pt x="27534" y="16"/>
                  </a:cubicBezTo>
                  <a:cubicBezTo>
                    <a:pt x="27503" y="5"/>
                    <a:pt x="27471" y="1"/>
                    <a:pt x="27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512;p54">
              <a:extLst>
                <a:ext uri="{FF2B5EF4-FFF2-40B4-BE49-F238E27FC236}">
                  <a16:creationId xmlns:a16="http://schemas.microsoft.com/office/drawing/2014/main" id="{CEDE7E92-AA1A-4F0D-8F1C-A5EA1C3B8CB2}"/>
                </a:ext>
              </a:extLst>
            </p:cNvPr>
            <p:cNvSpPr/>
            <p:nvPr/>
          </p:nvSpPr>
          <p:spPr>
            <a:xfrm>
              <a:off x="4280375" y="2232175"/>
              <a:ext cx="285600" cy="259850"/>
            </a:xfrm>
            <a:custGeom>
              <a:avLst/>
              <a:gdLst/>
              <a:ahLst/>
              <a:cxnLst/>
              <a:rect l="l" t="t" r="r" b="b"/>
              <a:pathLst>
                <a:path w="11424" h="10394" extrusionOk="0">
                  <a:moveTo>
                    <a:pt x="9064" y="0"/>
                  </a:moveTo>
                  <a:cubicBezTo>
                    <a:pt x="8687" y="433"/>
                    <a:pt x="8694" y="497"/>
                    <a:pt x="7095" y="1250"/>
                  </a:cubicBezTo>
                  <a:cubicBezTo>
                    <a:pt x="5127" y="2176"/>
                    <a:pt x="2581" y="2639"/>
                    <a:pt x="2234" y="3217"/>
                  </a:cubicBezTo>
                  <a:cubicBezTo>
                    <a:pt x="1888" y="3796"/>
                    <a:pt x="614" y="6574"/>
                    <a:pt x="266" y="6921"/>
                  </a:cubicBezTo>
                  <a:cubicBezTo>
                    <a:pt x="1" y="7186"/>
                    <a:pt x="411" y="7654"/>
                    <a:pt x="826" y="7654"/>
                  </a:cubicBezTo>
                  <a:cubicBezTo>
                    <a:pt x="954" y="7654"/>
                    <a:pt x="1083" y="7609"/>
                    <a:pt x="1193" y="7500"/>
                  </a:cubicBezTo>
                  <a:cubicBezTo>
                    <a:pt x="1656" y="7037"/>
                    <a:pt x="3275" y="5185"/>
                    <a:pt x="3275" y="5184"/>
                  </a:cubicBezTo>
                  <a:lnTo>
                    <a:pt x="3275" y="5184"/>
                  </a:lnTo>
                  <a:lnTo>
                    <a:pt x="1308" y="9814"/>
                  </a:lnTo>
                  <a:cubicBezTo>
                    <a:pt x="1308" y="9814"/>
                    <a:pt x="1308" y="10393"/>
                    <a:pt x="2002" y="10393"/>
                  </a:cubicBezTo>
                  <a:cubicBezTo>
                    <a:pt x="2697" y="10393"/>
                    <a:pt x="4433" y="9582"/>
                    <a:pt x="4433" y="9582"/>
                  </a:cubicBezTo>
                  <a:cubicBezTo>
                    <a:pt x="4433" y="9582"/>
                    <a:pt x="6400" y="9119"/>
                    <a:pt x="7095" y="8194"/>
                  </a:cubicBezTo>
                  <a:cubicBezTo>
                    <a:pt x="7789" y="7268"/>
                    <a:pt x="10335" y="2292"/>
                    <a:pt x="10335" y="2292"/>
                  </a:cubicBezTo>
                  <a:cubicBezTo>
                    <a:pt x="10335" y="2292"/>
                    <a:pt x="10755" y="2023"/>
                    <a:pt x="11424" y="1575"/>
                  </a:cubicBezTo>
                  <a:cubicBezTo>
                    <a:pt x="10749" y="696"/>
                    <a:pt x="9818" y="236"/>
                    <a:pt x="9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513;p54">
              <a:extLst>
                <a:ext uri="{FF2B5EF4-FFF2-40B4-BE49-F238E27FC236}">
                  <a16:creationId xmlns:a16="http://schemas.microsoft.com/office/drawing/2014/main" id="{373A7E56-BC32-47B6-AC8C-842F158842A2}"/>
                </a:ext>
              </a:extLst>
            </p:cNvPr>
            <p:cNvSpPr/>
            <p:nvPr/>
          </p:nvSpPr>
          <p:spPr>
            <a:xfrm>
              <a:off x="4275250" y="2224500"/>
              <a:ext cx="299525" cy="275150"/>
            </a:xfrm>
            <a:custGeom>
              <a:avLst/>
              <a:gdLst/>
              <a:ahLst/>
              <a:cxnLst/>
              <a:rect l="l" t="t" r="r" b="b"/>
              <a:pathLst>
                <a:path w="11981" h="11006" extrusionOk="0">
                  <a:moveTo>
                    <a:pt x="9366" y="661"/>
                  </a:moveTo>
                  <a:cubicBezTo>
                    <a:pt x="9922" y="860"/>
                    <a:pt x="10615" y="1210"/>
                    <a:pt x="11175" y="1818"/>
                  </a:cubicBezTo>
                  <a:cubicBezTo>
                    <a:pt x="10677" y="2147"/>
                    <a:pt x="10376" y="2340"/>
                    <a:pt x="10375" y="2341"/>
                  </a:cubicBezTo>
                  <a:cubicBezTo>
                    <a:pt x="10328" y="2370"/>
                    <a:pt x="10292" y="2411"/>
                    <a:pt x="10266" y="2459"/>
                  </a:cubicBezTo>
                  <a:cubicBezTo>
                    <a:pt x="10242" y="2509"/>
                    <a:pt x="7725" y="7423"/>
                    <a:pt x="7054" y="8317"/>
                  </a:cubicBezTo>
                  <a:cubicBezTo>
                    <a:pt x="6541" y="9002"/>
                    <a:pt x="5085" y="9469"/>
                    <a:pt x="4567" y="9591"/>
                  </a:cubicBezTo>
                  <a:cubicBezTo>
                    <a:pt x="4547" y="9597"/>
                    <a:pt x="4527" y="9603"/>
                    <a:pt x="4507" y="9612"/>
                  </a:cubicBezTo>
                  <a:cubicBezTo>
                    <a:pt x="4042" y="9829"/>
                    <a:pt x="2720" y="10393"/>
                    <a:pt x="2207" y="10393"/>
                  </a:cubicBezTo>
                  <a:cubicBezTo>
                    <a:pt x="1928" y="10393"/>
                    <a:pt x="1846" y="10267"/>
                    <a:pt x="1825" y="10170"/>
                  </a:cubicBezTo>
                  <a:lnTo>
                    <a:pt x="3762" y="5611"/>
                  </a:lnTo>
                  <a:cubicBezTo>
                    <a:pt x="3821" y="5473"/>
                    <a:pt x="3771" y="5311"/>
                    <a:pt x="3643" y="5231"/>
                  </a:cubicBezTo>
                  <a:cubicBezTo>
                    <a:pt x="3593" y="5200"/>
                    <a:pt x="3536" y="5184"/>
                    <a:pt x="3481" y="5184"/>
                  </a:cubicBezTo>
                  <a:cubicBezTo>
                    <a:pt x="3395" y="5184"/>
                    <a:pt x="3309" y="5221"/>
                    <a:pt x="3250" y="5290"/>
                  </a:cubicBezTo>
                  <a:cubicBezTo>
                    <a:pt x="3233" y="5309"/>
                    <a:pt x="1630" y="7140"/>
                    <a:pt x="1180" y="7590"/>
                  </a:cubicBezTo>
                  <a:cubicBezTo>
                    <a:pt x="1161" y="7609"/>
                    <a:pt x="1115" y="7655"/>
                    <a:pt x="1029" y="7655"/>
                  </a:cubicBezTo>
                  <a:cubicBezTo>
                    <a:pt x="997" y="7655"/>
                    <a:pt x="959" y="7649"/>
                    <a:pt x="915" y="7632"/>
                  </a:cubicBezTo>
                  <a:cubicBezTo>
                    <a:pt x="772" y="7576"/>
                    <a:pt x="694" y="7462"/>
                    <a:pt x="686" y="7444"/>
                  </a:cubicBezTo>
                  <a:cubicBezTo>
                    <a:pt x="923" y="7208"/>
                    <a:pt x="1375" y="6312"/>
                    <a:pt x="2040" y="4972"/>
                  </a:cubicBezTo>
                  <a:cubicBezTo>
                    <a:pt x="2317" y="4414"/>
                    <a:pt x="2578" y="3886"/>
                    <a:pt x="2700" y="3682"/>
                  </a:cubicBezTo>
                  <a:cubicBezTo>
                    <a:pt x="2837" y="3456"/>
                    <a:pt x="3869" y="3120"/>
                    <a:pt x="4700" y="2849"/>
                  </a:cubicBezTo>
                  <a:cubicBezTo>
                    <a:pt x="5566" y="2568"/>
                    <a:pt x="6548" y="2250"/>
                    <a:pt x="7429" y="1835"/>
                  </a:cubicBezTo>
                  <a:cubicBezTo>
                    <a:pt x="8833" y="1174"/>
                    <a:pt x="9050" y="1020"/>
                    <a:pt x="9366" y="661"/>
                  </a:cubicBezTo>
                  <a:close/>
                  <a:moveTo>
                    <a:pt x="9269" y="0"/>
                  </a:moveTo>
                  <a:cubicBezTo>
                    <a:pt x="9182" y="0"/>
                    <a:pt x="9098" y="37"/>
                    <a:pt x="9039" y="105"/>
                  </a:cubicBezTo>
                  <a:lnTo>
                    <a:pt x="8971" y="183"/>
                  </a:lnTo>
                  <a:cubicBezTo>
                    <a:pt x="8688" y="512"/>
                    <a:pt x="8612" y="602"/>
                    <a:pt x="7169" y="1280"/>
                  </a:cubicBezTo>
                  <a:cubicBezTo>
                    <a:pt x="6323" y="1678"/>
                    <a:pt x="5360" y="1991"/>
                    <a:pt x="4513" y="2268"/>
                  </a:cubicBezTo>
                  <a:cubicBezTo>
                    <a:pt x="3144" y="2712"/>
                    <a:pt x="2419" y="2963"/>
                    <a:pt x="2176" y="3367"/>
                  </a:cubicBezTo>
                  <a:cubicBezTo>
                    <a:pt x="2041" y="3592"/>
                    <a:pt x="1787" y="4104"/>
                    <a:pt x="1493" y="4700"/>
                  </a:cubicBezTo>
                  <a:cubicBezTo>
                    <a:pt x="1098" y="5496"/>
                    <a:pt x="438" y="6828"/>
                    <a:pt x="255" y="7011"/>
                  </a:cubicBezTo>
                  <a:cubicBezTo>
                    <a:pt x="1" y="7266"/>
                    <a:pt x="32" y="7667"/>
                    <a:pt x="329" y="7964"/>
                  </a:cubicBezTo>
                  <a:cubicBezTo>
                    <a:pt x="513" y="8148"/>
                    <a:pt x="773" y="8265"/>
                    <a:pt x="1033" y="8265"/>
                  </a:cubicBezTo>
                  <a:cubicBezTo>
                    <a:pt x="1239" y="8265"/>
                    <a:pt x="1445" y="8192"/>
                    <a:pt x="1614" y="8023"/>
                  </a:cubicBezTo>
                  <a:cubicBezTo>
                    <a:pt x="1789" y="7849"/>
                    <a:pt x="2118" y="7489"/>
                    <a:pt x="2463" y="7102"/>
                  </a:cubicBezTo>
                  <a:lnTo>
                    <a:pt x="2463" y="7102"/>
                  </a:lnTo>
                  <a:lnTo>
                    <a:pt x="1231" y="10001"/>
                  </a:lnTo>
                  <a:cubicBezTo>
                    <a:pt x="1215" y="10039"/>
                    <a:pt x="1207" y="10080"/>
                    <a:pt x="1207" y="10121"/>
                  </a:cubicBezTo>
                  <a:cubicBezTo>
                    <a:pt x="1207" y="10476"/>
                    <a:pt x="1473" y="11006"/>
                    <a:pt x="2207" y="11006"/>
                  </a:cubicBezTo>
                  <a:cubicBezTo>
                    <a:pt x="2920" y="11006"/>
                    <a:pt x="4457" y="10310"/>
                    <a:pt x="4740" y="10179"/>
                  </a:cubicBezTo>
                  <a:cubicBezTo>
                    <a:pt x="5011" y="10112"/>
                    <a:pt x="6834" y="9631"/>
                    <a:pt x="7545" y="8684"/>
                  </a:cubicBezTo>
                  <a:cubicBezTo>
                    <a:pt x="8208" y="7800"/>
                    <a:pt x="10444" y="3458"/>
                    <a:pt x="10775" y="2812"/>
                  </a:cubicBezTo>
                  <a:cubicBezTo>
                    <a:pt x="10921" y="2718"/>
                    <a:pt x="11289" y="2479"/>
                    <a:pt x="11800" y="2137"/>
                  </a:cubicBezTo>
                  <a:cubicBezTo>
                    <a:pt x="11947" y="2038"/>
                    <a:pt x="11980" y="1837"/>
                    <a:pt x="11872" y="1696"/>
                  </a:cubicBezTo>
                  <a:cubicBezTo>
                    <a:pt x="11128" y="725"/>
                    <a:pt x="10095" y="245"/>
                    <a:pt x="9361" y="15"/>
                  </a:cubicBezTo>
                  <a:cubicBezTo>
                    <a:pt x="9331" y="5"/>
                    <a:pt x="9300" y="0"/>
                    <a:pt x="9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514;p54">
              <a:extLst>
                <a:ext uri="{FF2B5EF4-FFF2-40B4-BE49-F238E27FC236}">
                  <a16:creationId xmlns:a16="http://schemas.microsoft.com/office/drawing/2014/main" id="{CE330E73-C312-4BFC-9624-94F4D752137D}"/>
                </a:ext>
              </a:extLst>
            </p:cNvPr>
            <p:cNvSpPr/>
            <p:nvPr/>
          </p:nvSpPr>
          <p:spPr>
            <a:xfrm>
              <a:off x="4847400" y="2242575"/>
              <a:ext cx="1032450" cy="480900"/>
            </a:xfrm>
            <a:custGeom>
              <a:avLst/>
              <a:gdLst/>
              <a:ahLst/>
              <a:cxnLst/>
              <a:rect l="l" t="t" r="r" b="b"/>
              <a:pathLst>
                <a:path w="41298" h="19236" extrusionOk="0">
                  <a:moveTo>
                    <a:pt x="39308" y="1"/>
                  </a:moveTo>
                  <a:lnTo>
                    <a:pt x="32300" y="3221"/>
                  </a:lnTo>
                  <a:cubicBezTo>
                    <a:pt x="32300" y="3221"/>
                    <a:pt x="29742" y="8052"/>
                    <a:pt x="29269" y="9946"/>
                  </a:cubicBezTo>
                  <a:cubicBezTo>
                    <a:pt x="28795" y="11840"/>
                    <a:pt x="28037" y="13924"/>
                    <a:pt x="28037" y="13924"/>
                  </a:cubicBezTo>
                  <a:cubicBezTo>
                    <a:pt x="28037" y="13924"/>
                    <a:pt x="23301" y="13166"/>
                    <a:pt x="19228" y="12692"/>
                  </a:cubicBezTo>
                  <a:cubicBezTo>
                    <a:pt x="15154" y="12219"/>
                    <a:pt x="9377" y="11177"/>
                    <a:pt x="7956" y="10892"/>
                  </a:cubicBezTo>
                  <a:cubicBezTo>
                    <a:pt x="6861" y="10673"/>
                    <a:pt x="5033" y="10172"/>
                    <a:pt x="3993" y="10172"/>
                  </a:cubicBezTo>
                  <a:cubicBezTo>
                    <a:pt x="3685" y="10172"/>
                    <a:pt x="3446" y="10216"/>
                    <a:pt x="3316" y="10325"/>
                  </a:cubicBezTo>
                  <a:cubicBezTo>
                    <a:pt x="2747" y="10799"/>
                    <a:pt x="3126" y="10704"/>
                    <a:pt x="3789" y="10987"/>
                  </a:cubicBezTo>
                  <a:cubicBezTo>
                    <a:pt x="4073" y="11110"/>
                    <a:pt x="4428" y="11144"/>
                    <a:pt x="4739" y="11144"/>
                  </a:cubicBezTo>
                  <a:cubicBezTo>
                    <a:pt x="5154" y="11144"/>
                    <a:pt x="5493" y="11083"/>
                    <a:pt x="5494" y="11083"/>
                  </a:cubicBezTo>
                  <a:lnTo>
                    <a:pt x="5494" y="11083"/>
                  </a:lnTo>
                  <a:cubicBezTo>
                    <a:pt x="5493" y="11083"/>
                    <a:pt x="4546" y="11366"/>
                    <a:pt x="3505" y="11745"/>
                  </a:cubicBezTo>
                  <a:cubicBezTo>
                    <a:pt x="2463" y="12124"/>
                    <a:pt x="568" y="12788"/>
                    <a:pt x="285" y="13166"/>
                  </a:cubicBezTo>
                  <a:cubicBezTo>
                    <a:pt x="0" y="13545"/>
                    <a:pt x="664" y="14871"/>
                    <a:pt x="1705" y="14871"/>
                  </a:cubicBezTo>
                  <a:cubicBezTo>
                    <a:pt x="2400" y="14871"/>
                    <a:pt x="2968" y="14829"/>
                    <a:pt x="3438" y="14829"/>
                  </a:cubicBezTo>
                  <a:cubicBezTo>
                    <a:pt x="3674" y="14829"/>
                    <a:pt x="3884" y="14840"/>
                    <a:pt x="4073" y="14871"/>
                  </a:cubicBezTo>
                  <a:cubicBezTo>
                    <a:pt x="4641" y="14967"/>
                    <a:pt x="4925" y="15535"/>
                    <a:pt x="6820" y="15535"/>
                  </a:cubicBezTo>
                  <a:cubicBezTo>
                    <a:pt x="8714" y="15535"/>
                    <a:pt x="11366" y="14018"/>
                    <a:pt x="11366" y="14018"/>
                  </a:cubicBezTo>
                  <a:cubicBezTo>
                    <a:pt x="11366" y="14018"/>
                    <a:pt x="20270" y="18092"/>
                    <a:pt x="25291" y="18945"/>
                  </a:cubicBezTo>
                  <a:cubicBezTo>
                    <a:pt x="26472" y="19145"/>
                    <a:pt x="27417" y="19235"/>
                    <a:pt x="28199" y="19235"/>
                  </a:cubicBezTo>
                  <a:cubicBezTo>
                    <a:pt x="30741" y="19235"/>
                    <a:pt x="31558" y="18281"/>
                    <a:pt x="33152" y="17050"/>
                  </a:cubicBezTo>
                  <a:cubicBezTo>
                    <a:pt x="35236" y="15440"/>
                    <a:pt x="41298" y="5494"/>
                    <a:pt x="40824" y="3504"/>
                  </a:cubicBezTo>
                  <a:cubicBezTo>
                    <a:pt x="40351" y="1516"/>
                    <a:pt x="39308" y="1"/>
                    <a:pt x="39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515;p54">
              <a:extLst>
                <a:ext uri="{FF2B5EF4-FFF2-40B4-BE49-F238E27FC236}">
                  <a16:creationId xmlns:a16="http://schemas.microsoft.com/office/drawing/2014/main" id="{4B3C4E85-FEAE-4415-9DF5-263E3DA0F6D1}"/>
                </a:ext>
              </a:extLst>
            </p:cNvPr>
            <p:cNvSpPr/>
            <p:nvPr/>
          </p:nvSpPr>
          <p:spPr>
            <a:xfrm>
              <a:off x="4843725" y="2234750"/>
              <a:ext cx="1044575" cy="496350"/>
            </a:xfrm>
            <a:custGeom>
              <a:avLst/>
              <a:gdLst/>
              <a:ahLst/>
              <a:cxnLst/>
              <a:rect l="l" t="t" r="r" b="b"/>
              <a:pathLst>
                <a:path w="41783" h="19854" extrusionOk="0">
                  <a:moveTo>
                    <a:pt x="39449" y="0"/>
                  </a:moveTo>
                  <a:cubicBezTo>
                    <a:pt x="39389" y="0"/>
                    <a:pt x="39329" y="18"/>
                    <a:pt x="39276" y="54"/>
                  </a:cubicBezTo>
                  <a:cubicBezTo>
                    <a:pt x="39134" y="152"/>
                    <a:pt x="39100" y="347"/>
                    <a:pt x="39202" y="486"/>
                  </a:cubicBezTo>
                  <a:cubicBezTo>
                    <a:pt x="39212" y="501"/>
                    <a:pt x="40219" y="1982"/>
                    <a:pt x="40672" y="3888"/>
                  </a:cubicBezTo>
                  <a:cubicBezTo>
                    <a:pt x="41096" y="5672"/>
                    <a:pt x="35249" y="15467"/>
                    <a:pt x="33110" y="17120"/>
                  </a:cubicBezTo>
                  <a:cubicBezTo>
                    <a:pt x="32904" y="17279"/>
                    <a:pt x="32711" y="17434"/>
                    <a:pt x="32525" y="17583"/>
                  </a:cubicBezTo>
                  <a:cubicBezTo>
                    <a:pt x="31312" y="18553"/>
                    <a:pt x="30453" y="19242"/>
                    <a:pt x="28337" y="19242"/>
                  </a:cubicBezTo>
                  <a:cubicBezTo>
                    <a:pt x="27575" y="19242"/>
                    <a:pt x="26650" y="19153"/>
                    <a:pt x="25486" y="18955"/>
                  </a:cubicBezTo>
                  <a:cubicBezTo>
                    <a:pt x="20565" y="18119"/>
                    <a:pt x="11727" y="14094"/>
                    <a:pt x="11639" y="14053"/>
                  </a:cubicBezTo>
                  <a:cubicBezTo>
                    <a:pt x="11598" y="14035"/>
                    <a:pt x="11555" y="14025"/>
                    <a:pt x="11511" y="14025"/>
                  </a:cubicBezTo>
                  <a:cubicBezTo>
                    <a:pt x="11459" y="14025"/>
                    <a:pt x="11407" y="14039"/>
                    <a:pt x="11360" y="14065"/>
                  </a:cubicBezTo>
                  <a:cubicBezTo>
                    <a:pt x="11333" y="14080"/>
                    <a:pt x="8755" y="15541"/>
                    <a:pt x="6964" y="15541"/>
                  </a:cubicBezTo>
                  <a:cubicBezTo>
                    <a:pt x="5728" y="15541"/>
                    <a:pt x="5245" y="15298"/>
                    <a:pt x="4857" y="15103"/>
                  </a:cubicBezTo>
                  <a:cubicBezTo>
                    <a:pt x="4668" y="15008"/>
                    <a:pt x="4490" y="14918"/>
                    <a:pt x="4268" y="14882"/>
                  </a:cubicBezTo>
                  <a:cubicBezTo>
                    <a:pt x="4060" y="14847"/>
                    <a:pt x="3836" y="14835"/>
                    <a:pt x="3588" y="14835"/>
                  </a:cubicBezTo>
                  <a:cubicBezTo>
                    <a:pt x="3371" y="14835"/>
                    <a:pt x="3135" y="14844"/>
                    <a:pt x="2873" y="14854"/>
                  </a:cubicBezTo>
                  <a:cubicBezTo>
                    <a:pt x="2567" y="14865"/>
                    <a:pt x="2228" y="14877"/>
                    <a:pt x="1850" y="14877"/>
                  </a:cubicBezTo>
                  <a:cubicBezTo>
                    <a:pt x="1301" y="14877"/>
                    <a:pt x="954" y="14396"/>
                    <a:pt x="861" y="14248"/>
                  </a:cubicBezTo>
                  <a:cubicBezTo>
                    <a:pt x="660" y="13933"/>
                    <a:pt x="657" y="13702"/>
                    <a:pt x="674" y="13662"/>
                  </a:cubicBezTo>
                  <a:cubicBezTo>
                    <a:pt x="885" y="13385"/>
                    <a:pt x="2716" y="12722"/>
                    <a:pt x="3498" y="12439"/>
                  </a:cubicBezTo>
                  <a:lnTo>
                    <a:pt x="3754" y="12346"/>
                  </a:lnTo>
                  <a:cubicBezTo>
                    <a:pt x="4775" y="11975"/>
                    <a:pt x="5718" y="11691"/>
                    <a:pt x="5727" y="11688"/>
                  </a:cubicBezTo>
                  <a:cubicBezTo>
                    <a:pt x="5882" y="11642"/>
                    <a:pt x="5974" y="11482"/>
                    <a:pt x="5936" y="11324"/>
                  </a:cubicBezTo>
                  <a:cubicBezTo>
                    <a:pt x="5903" y="11184"/>
                    <a:pt x="5778" y="11089"/>
                    <a:pt x="5639" y="11089"/>
                  </a:cubicBezTo>
                  <a:cubicBezTo>
                    <a:pt x="5621" y="11089"/>
                    <a:pt x="5602" y="11091"/>
                    <a:pt x="5584" y="11094"/>
                  </a:cubicBezTo>
                  <a:cubicBezTo>
                    <a:pt x="5451" y="11118"/>
                    <a:pt x="5183" y="11151"/>
                    <a:pt x="4889" y="11151"/>
                  </a:cubicBezTo>
                  <a:cubicBezTo>
                    <a:pt x="4601" y="11151"/>
                    <a:pt x="4289" y="11120"/>
                    <a:pt x="4054" y="11019"/>
                  </a:cubicBezTo>
                  <a:cubicBezTo>
                    <a:pt x="3906" y="10956"/>
                    <a:pt x="3772" y="10909"/>
                    <a:pt x="3657" y="10873"/>
                  </a:cubicBezTo>
                  <a:cubicBezTo>
                    <a:pt x="3732" y="10810"/>
                    <a:pt x="3890" y="10784"/>
                    <a:pt x="4102" y="10784"/>
                  </a:cubicBezTo>
                  <a:cubicBezTo>
                    <a:pt x="4836" y="10784"/>
                    <a:pt x="6216" y="11098"/>
                    <a:pt x="7042" y="11286"/>
                  </a:cubicBezTo>
                  <a:cubicBezTo>
                    <a:pt x="7409" y="11370"/>
                    <a:pt x="7751" y="11448"/>
                    <a:pt x="8042" y="11506"/>
                  </a:cubicBezTo>
                  <a:cubicBezTo>
                    <a:pt x="9333" y="11765"/>
                    <a:pt x="15197" y="12828"/>
                    <a:pt x="19338" y="13310"/>
                  </a:cubicBezTo>
                  <a:cubicBezTo>
                    <a:pt x="23357" y="13777"/>
                    <a:pt x="28086" y="14532"/>
                    <a:pt x="28134" y="14540"/>
                  </a:cubicBezTo>
                  <a:cubicBezTo>
                    <a:pt x="28150" y="14542"/>
                    <a:pt x="28165" y="14543"/>
                    <a:pt x="28181" y="14543"/>
                  </a:cubicBezTo>
                  <a:cubicBezTo>
                    <a:pt x="28308" y="14543"/>
                    <a:pt x="28424" y="14464"/>
                    <a:pt x="28470" y="14341"/>
                  </a:cubicBezTo>
                  <a:cubicBezTo>
                    <a:pt x="28477" y="14320"/>
                    <a:pt x="29238" y="12221"/>
                    <a:pt x="29710" y="10332"/>
                  </a:cubicBezTo>
                  <a:cubicBezTo>
                    <a:pt x="30170" y="8496"/>
                    <a:pt x="32690" y="3725"/>
                    <a:pt x="32716" y="3677"/>
                  </a:cubicBezTo>
                  <a:cubicBezTo>
                    <a:pt x="32801" y="3527"/>
                    <a:pt x="32746" y="3336"/>
                    <a:pt x="32593" y="3256"/>
                  </a:cubicBezTo>
                  <a:cubicBezTo>
                    <a:pt x="32547" y="3231"/>
                    <a:pt x="32498" y="3220"/>
                    <a:pt x="32450" y="3220"/>
                  </a:cubicBezTo>
                  <a:cubicBezTo>
                    <a:pt x="32337" y="3220"/>
                    <a:pt x="32229" y="3282"/>
                    <a:pt x="32175" y="3391"/>
                  </a:cubicBezTo>
                  <a:cubicBezTo>
                    <a:pt x="32070" y="3589"/>
                    <a:pt x="29594" y="8276"/>
                    <a:pt x="29118" y="10185"/>
                  </a:cubicBezTo>
                  <a:cubicBezTo>
                    <a:pt x="28745" y="11673"/>
                    <a:pt x="28189" y="13297"/>
                    <a:pt x="27980" y="13895"/>
                  </a:cubicBezTo>
                  <a:cubicBezTo>
                    <a:pt x="26945" y="13732"/>
                    <a:pt x="22911" y="13108"/>
                    <a:pt x="19409" y="12702"/>
                  </a:cubicBezTo>
                  <a:cubicBezTo>
                    <a:pt x="15288" y="12222"/>
                    <a:pt x="9448" y="11163"/>
                    <a:pt x="8162" y="10906"/>
                  </a:cubicBezTo>
                  <a:cubicBezTo>
                    <a:pt x="7876" y="10848"/>
                    <a:pt x="7539" y="10772"/>
                    <a:pt x="7179" y="10690"/>
                  </a:cubicBezTo>
                  <a:cubicBezTo>
                    <a:pt x="5912" y="10401"/>
                    <a:pt x="4867" y="10181"/>
                    <a:pt x="4145" y="10181"/>
                  </a:cubicBezTo>
                  <a:cubicBezTo>
                    <a:pt x="3750" y="10181"/>
                    <a:pt x="3452" y="10247"/>
                    <a:pt x="3266" y="10402"/>
                  </a:cubicBezTo>
                  <a:cubicBezTo>
                    <a:pt x="3028" y="10599"/>
                    <a:pt x="2836" y="10784"/>
                    <a:pt x="2886" y="11033"/>
                  </a:cubicBezTo>
                  <a:cubicBezTo>
                    <a:pt x="2934" y="11283"/>
                    <a:pt x="3166" y="11357"/>
                    <a:pt x="3412" y="11436"/>
                  </a:cubicBezTo>
                  <a:cubicBezTo>
                    <a:pt x="3524" y="11472"/>
                    <a:pt x="3661" y="11515"/>
                    <a:pt x="3815" y="11582"/>
                  </a:cubicBezTo>
                  <a:cubicBezTo>
                    <a:pt x="3856" y="11600"/>
                    <a:pt x="3898" y="11615"/>
                    <a:pt x="3941" y="11631"/>
                  </a:cubicBezTo>
                  <a:cubicBezTo>
                    <a:pt x="3812" y="11675"/>
                    <a:pt x="3680" y="11722"/>
                    <a:pt x="3547" y="11771"/>
                  </a:cubicBezTo>
                  <a:lnTo>
                    <a:pt x="3291" y="11863"/>
                  </a:lnTo>
                  <a:cubicBezTo>
                    <a:pt x="1442" y="12533"/>
                    <a:pt x="454" y="12938"/>
                    <a:pt x="186" y="13296"/>
                  </a:cubicBezTo>
                  <a:cubicBezTo>
                    <a:pt x="1" y="13544"/>
                    <a:pt x="21" y="13951"/>
                    <a:pt x="238" y="14387"/>
                  </a:cubicBezTo>
                  <a:cubicBezTo>
                    <a:pt x="493" y="14895"/>
                    <a:pt x="1069" y="15490"/>
                    <a:pt x="1852" y="15490"/>
                  </a:cubicBezTo>
                  <a:cubicBezTo>
                    <a:pt x="2237" y="15490"/>
                    <a:pt x="2584" y="15477"/>
                    <a:pt x="2897" y="15466"/>
                  </a:cubicBezTo>
                  <a:cubicBezTo>
                    <a:pt x="3152" y="15457"/>
                    <a:pt x="3381" y="15448"/>
                    <a:pt x="3587" y="15448"/>
                  </a:cubicBezTo>
                  <a:cubicBezTo>
                    <a:pt x="3807" y="15448"/>
                    <a:pt x="3999" y="15458"/>
                    <a:pt x="4169" y="15486"/>
                  </a:cubicBezTo>
                  <a:cubicBezTo>
                    <a:pt x="4300" y="15508"/>
                    <a:pt x="4419" y="15568"/>
                    <a:pt x="4585" y="15651"/>
                  </a:cubicBezTo>
                  <a:cubicBezTo>
                    <a:pt x="5007" y="15862"/>
                    <a:pt x="5586" y="16154"/>
                    <a:pt x="6967" y="16154"/>
                  </a:cubicBezTo>
                  <a:cubicBezTo>
                    <a:pt x="8691" y="16154"/>
                    <a:pt x="10946" y="14990"/>
                    <a:pt x="11527" y="14675"/>
                  </a:cubicBezTo>
                  <a:cubicBezTo>
                    <a:pt x="12725" y="15215"/>
                    <a:pt x="20670" y="18758"/>
                    <a:pt x="25386" y="19559"/>
                  </a:cubicBezTo>
                  <a:cubicBezTo>
                    <a:pt x="26582" y="19762"/>
                    <a:pt x="27545" y="19854"/>
                    <a:pt x="28346" y="19854"/>
                  </a:cubicBezTo>
                  <a:cubicBezTo>
                    <a:pt x="30670" y="19854"/>
                    <a:pt x="31629" y="19086"/>
                    <a:pt x="32908" y="18061"/>
                  </a:cubicBezTo>
                  <a:cubicBezTo>
                    <a:pt x="33091" y="17914"/>
                    <a:pt x="33281" y="17762"/>
                    <a:pt x="33484" y="17605"/>
                  </a:cubicBezTo>
                  <a:cubicBezTo>
                    <a:pt x="35632" y="15945"/>
                    <a:pt x="41783" y="5913"/>
                    <a:pt x="41268" y="3747"/>
                  </a:cubicBezTo>
                  <a:cubicBezTo>
                    <a:pt x="40786" y="1726"/>
                    <a:pt x="39750" y="204"/>
                    <a:pt x="39706" y="140"/>
                  </a:cubicBezTo>
                  <a:cubicBezTo>
                    <a:pt x="39647" y="49"/>
                    <a:pt x="39549" y="0"/>
                    <a:pt x="39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516;p54">
              <a:extLst>
                <a:ext uri="{FF2B5EF4-FFF2-40B4-BE49-F238E27FC236}">
                  <a16:creationId xmlns:a16="http://schemas.microsoft.com/office/drawing/2014/main" id="{5E685868-C8ED-404F-9368-75E6A11E2350}"/>
                </a:ext>
              </a:extLst>
            </p:cNvPr>
            <p:cNvSpPr/>
            <p:nvPr/>
          </p:nvSpPr>
          <p:spPr>
            <a:xfrm>
              <a:off x="4847400" y="2496875"/>
              <a:ext cx="335200" cy="134075"/>
            </a:xfrm>
            <a:custGeom>
              <a:avLst/>
              <a:gdLst/>
              <a:ahLst/>
              <a:cxnLst/>
              <a:rect l="l" t="t" r="r" b="b"/>
              <a:pathLst>
                <a:path w="13408" h="5363" extrusionOk="0">
                  <a:moveTo>
                    <a:pt x="3993" y="1"/>
                  </a:moveTo>
                  <a:cubicBezTo>
                    <a:pt x="3684" y="1"/>
                    <a:pt x="3446" y="45"/>
                    <a:pt x="3316" y="153"/>
                  </a:cubicBezTo>
                  <a:cubicBezTo>
                    <a:pt x="2747" y="627"/>
                    <a:pt x="3126" y="532"/>
                    <a:pt x="3789" y="817"/>
                  </a:cubicBezTo>
                  <a:cubicBezTo>
                    <a:pt x="4073" y="938"/>
                    <a:pt x="4426" y="973"/>
                    <a:pt x="4737" y="973"/>
                  </a:cubicBezTo>
                  <a:cubicBezTo>
                    <a:pt x="5153" y="973"/>
                    <a:pt x="5493" y="911"/>
                    <a:pt x="5494" y="911"/>
                  </a:cubicBezTo>
                  <a:lnTo>
                    <a:pt x="5494" y="911"/>
                  </a:lnTo>
                  <a:cubicBezTo>
                    <a:pt x="5493" y="911"/>
                    <a:pt x="4546" y="1195"/>
                    <a:pt x="3505" y="1574"/>
                  </a:cubicBezTo>
                  <a:cubicBezTo>
                    <a:pt x="2463" y="1953"/>
                    <a:pt x="568" y="2616"/>
                    <a:pt x="284" y="2994"/>
                  </a:cubicBezTo>
                  <a:cubicBezTo>
                    <a:pt x="0" y="3374"/>
                    <a:pt x="663" y="4699"/>
                    <a:pt x="1705" y="4699"/>
                  </a:cubicBezTo>
                  <a:cubicBezTo>
                    <a:pt x="2399" y="4699"/>
                    <a:pt x="2968" y="4657"/>
                    <a:pt x="3438" y="4657"/>
                  </a:cubicBezTo>
                  <a:cubicBezTo>
                    <a:pt x="3673" y="4657"/>
                    <a:pt x="3883" y="4668"/>
                    <a:pt x="4072" y="4699"/>
                  </a:cubicBezTo>
                  <a:cubicBezTo>
                    <a:pt x="4641" y="4795"/>
                    <a:pt x="4925" y="5363"/>
                    <a:pt x="6820" y="5363"/>
                  </a:cubicBezTo>
                  <a:cubicBezTo>
                    <a:pt x="8714" y="5363"/>
                    <a:pt x="11366" y="3847"/>
                    <a:pt x="11366" y="3847"/>
                  </a:cubicBezTo>
                  <a:cubicBezTo>
                    <a:pt x="11366" y="3847"/>
                    <a:pt x="12062" y="4165"/>
                    <a:pt x="13170" y="4642"/>
                  </a:cubicBezTo>
                  <a:lnTo>
                    <a:pt x="13408" y="1683"/>
                  </a:lnTo>
                  <a:cubicBezTo>
                    <a:pt x="10932" y="1280"/>
                    <a:pt x="8755" y="881"/>
                    <a:pt x="7956" y="721"/>
                  </a:cubicBezTo>
                  <a:cubicBezTo>
                    <a:pt x="6861" y="502"/>
                    <a:pt x="5032" y="1"/>
                    <a:pt x="3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517;p54">
              <a:extLst>
                <a:ext uri="{FF2B5EF4-FFF2-40B4-BE49-F238E27FC236}">
                  <a16:creationId xmlns:a16="http://schemas.microsoft.com/office/drawing/2014/main" id="{174FAB0C-7CB4-4F38-AB5F-8E7E364EF6F8}"/>
                </a:ext>
              </a:extLst>
            </p:cNvPr>
            <p:cNvSpPr/>
            <p:nvPr/>
          </p:nvSpPr>
          <p:spPr>
            <a:xfrm>
              <a:off x="4843725" y="2489275"/>
              <a:ext cx="346800" cy="149325"/>
            </a:xfrm>
            <a:custGeom>
              <a:avLst/>
              <a:gdLst/>
              <a:ahLst/>
              <a:cxnLst/>
              <a:rect l="l" t="t" r="r" b="b"/>
              <a:pathLst>
                <a:path w="13872" h="5973" extrusionOk="0">
                  <a:moveTo>
                    <a:pt x="4104" y="603"/>
                  </a:moveTo>
                  <a:cubicBezTo>
                    <a:pt x="4839" y="603"/>
                    <a:pt x="6218" y="917"/>
                    <a:pt x="7045" y="1106"/>
                  </a:cubicBezTo>
                  <a:cubicBezTo>
                    <a:pt x="7411" y="1189"/>
                    <a:pt x="7753" y="1267"/>
                    <a:pt x="8043" y="1325"/>
                  </a:cubicBezTo>
                  <a:cubicBezTo>
                    <a:pt x="8793" y="1475"/>
                    <a:pt x="10833" y="1851"/>
                    <a:pt x="13228" y="2244"/>
                  </a:cubicBezTo>
                  <a:lnTo>
                    <a:pt x="13047" y="4495"/>
                  </a:lnTo>
                  <a:cubicBezTo>
                    <a:pt x="12173" y="4116"/>
                    <a:pt x="11642" y="3872"/>
                    <a:pt x="11641" y="3872"/>
                  </a:cubicBezTo>
                  <a:cubicBezTo>
                    <a:pt x="11601" y="3854"/>
                    <a:pt x="11557" y="3845"/>
                    <a:pt x="11514" y="3845"/>
                  </a:cubicBezTo>
                  <a:cubicBezTo>
                    <a:pt x="11462" y="3845"/>
                    <a:pt x="11409" y="3858"/>
                    <a:pt x="11362" y="3886"/>
                  </a:cubicBezTo>
                  <a:cubicBezTo>
                    <a:pt x="11337" y="3900"/>
                    <a:pt x="8758" y="5360"/>
                    <a:pt x="6968" y="5360"/>
                  </a:cubicBezTo>
                  <a:cubicBezTo>
                    <a:pt x="5731" y="5360"/>
                    <a:pt x="5248" y="5117"/>
                    <a:pt x="4860" y="4922"/>
                  </a:cubicBezTo>
                  <a:cubicBezTo>
                    <a:pt x="4670" y="4828"/>
                    <a:pt x="4492" y="4739"/>
                    <a:pt x="4270" y="4701"/>
                  </a:cubicBezTo>
                  <a:cubicBezTo>
                    <a:pt x="4061" y="4667"/>
                    <a:pt x="3837" y="4655"/>
                    <a:pt x="3588" y="4655"/>
                  </a:cubicBezTo>
                  <a:cubicBezTo>
                    <a:pt x="3371" y="4655"/>
                    <a:pt x="3136" y="4663"/>
                    <a:pt x="2876" y="4673"/>
                  </a:cubicBezTo>
                  <a:cubicBezTo>
                    <a:pt x="2569" y="4684"/>
                    <a:pt x="2230" y="4696"/>
                    <a:pt x="1853" y="4696"/>
                  </a:cubicBezTo>
                  <a:cubicBezTo>
                    <a:pt x="1304" y="4696"/>
                    <a:pt x="956" y="4215"/>
                    <a:pt x="863" y="4067"/>
                  </a:cubicBezTo>
                  <a:cubicBezTo>
                    <a:pt x="663" y="3752"/>
                    <a:pt x="659" y="3521"/>
                    <a:pt x="677" y="3482"/>
                  </a:cubicBezTo>
                  <a:cubicBezTo>
                    <a:pt x="887" y="3204"/>
                    <a:pt x="2718" y="2541"/>
                    <a:pt x="3500" y="2258"/>
                  </a:cubicBezTo>
                  <a:lnTo>
                    <a:pt x="3756" y="2165"/>
                  </a:lnTo>
                  <a:cubicBezTo>
                    <a:pt x="4778" y="1794"/>
                    <a:pt x="5720" y="1510"/>
                    <a:pt x="5729" y="1507"/>
                  </a:cubicBezTo>
                  <a:cubicBezTo>
                    <a:pt x="5884" y="1461"/>
                    <a:pt x="5976" y="1301"/>
                    <a:pt x="5939" y="1143"/>
                  </a:cubicBezTo>
                  <a:cubicBezTo>
                    <a:pt x="5905" y="1003"/>
                    <a:pt x="5780" y="908"/>
                    <a:pt x="5641" y="908"/>
                  </a:cubicBezTo>
                  <a:cubicBezTo>
                    <a:pt x="5623" y="908"/>
                    <a:pt x="5605" y="910"/>
                    <a:pt x="5586" y="913"/>
                  </a:cubicBezTo>
                  <a:cubicBezTo>
                    <a:pt x="5453" y="937"/>
                    <a:pt x="5185" y="970"/>
                    <a:pt x="4891" y="970"/>
                  </a:cubicBezTo>
                  <a:cubicBezTo>
                    <a:pt x="4604" y="970"/>
                    <a:pt x="4292" y="939"/>
                    <a:pt x="4058" y="838"/>
                  </a:cubicBezTo>
                  <a:cubicBezTo>
                    <a:pt x="3908" y="775"/>
                    <a:pt x="3774" y="730"/>
                    <a:pt x="3659" y="692"/>
                  </a:cubicBezTo>
                  <a:cubicBezTo>
                    <a:pt x="3734" y="629"/>
                    <a:pt x="3892" y="603"/>
                    <a:pt x="4104" y="603"/>
                  </a:cubicBezTo>
                  <a:close/>
                  <a:moveTo>
                    <a:pt x="4145" y="1"/>
                  </a:moveTo>
                  <a:cubicBezTo>
                    <a:pt x="3750" y="1"/>
                    <a:pt x="3452" y="66"/>
                    <a:pt x="3266" y="221"/>
                  </a:cubicBezTo>
                  <a:cubicBezTo>
                    <a:pt x="3028" y="419"/>
                    <a:pt x="2836" y="604"/>
                    <a:pt x="2886" y="852"/>
                  </a:cubicBezTo>
                  <a:cubicBezTo>
                    <a:pt x="2934" y="1102"/>
                    <a:pt x="3166" y="1176"/>
                    <a:pt x="3412" y="1255"/>
                  </a:cubicBezTo>
                  <a:cubicBezTo>
                    <a:pt x="3524" y="1291"/>
                    <a:pt x="3661" y="1335"/>
                    <a:pt x="3815" y="1401"/>
                  </a:cubicBezTo>
                  <a:cubicBezTo>
                    <a:pt x="3856" y="1419"/>
                    <a:pt x="3898" y="1434"/>
                    <a:pt x="3941" y="1450"/>
                  </a:cubicBezTo>
                  <a:cubicBezTo>
                    <a:pt x="3812" y="1494"/>
                    <a:pt x="3680" y="1541"/>
                    <a:pt x="3547" y="1590"/>
                  </a:cubicBezTo>
                  <a:lnTo>
                    <a:pt x="3291" y="1682"/>
                  </a:lnTo>
                  <a:cubicBezTo>
                    <a:pt x="1442" y="2352"/>
                    <a:pt x="454" y="2758"/>
                    <a:pt x="186" y="3115"/>
                  </a:cubicBezTo>
                  <a:cubicBezTo>
                    <a:pt x="1" y="3363"/>
                    <a:pt x="21" y="3770"/>
                    <a:pt x="238" y="4206"/>
                  </a:cubicBezTo>
                  <a:cubicBezTo>
                    <a:pt x="493" y="4715"/>
                    <a:pt x="1069" y="5309"/>
                    <a:pt x="1852" y="5309"/>
                  </a:cubicBezTo>
                  <a:cubicBezTo>
                    <a:pt x="2237" y="5309"/>
                    <a:pt x="2584" y="5297"/>
                    <a:pt x="2897" y="5285"/>
                  </a:cubicBezTo>
                  <a:cubicBezTo>
                    <a:pt x="3152" y="5276"/>
                    <a:pt x="3381" y="5267"/>
                    <a:pt x="3587" y="5267"/>
                  </a:cubicBezTo>
                  <a:cubicBezTo>
                    <a:pt x="3807" y="5267"/>
                    <a:pt x="3999" y="5277"/>
                    <a:pt x="4169" y="5305"/>
                  </a:cubicBezTo>
                  <a:cubicBezTo>
                    <a:pt x="4300" y="5327"/>
                    <a:pt x="4419" y="5387"/>
                    <a:pt x="4585" y="5470"/>
                  </a:cubicBezTo>
                  <a:cubicBezTo>
                    <a:pt x="5007" y="5681"/>
                    <a:pt x="5586" y="5973"/>
                    <a:pt x="6967" y="5973"/>
                  </a:cubicBezTo>
                  <a:cubicBezTo>
                    <a:pt x="8691" y="5973"/>
                    <a:pt x="10946" y="4809"/>
                    <a:pt x="11526" y="4493"/>
                  </a:cubicBezTo>
                  <a:cubicBezTo>
                    <a:pt x="11783" y="4609"/>
                    <a:pt x="12377" y="4875"/>
                    <a:pt x="13196" y="5226"/>
                  </a:cubicBezTo>
                  <a:cubicBezTo>
                    <a:pt x="13236" y="5243"/>
                    <a:pt x="13277" y="5251"/>
                    <a:pt x="13317" y="5251"/>
                  </a:cubicBezTo>
                  <a:cubicBezTo>
                    <a:pt x="13470" y="5251"/>
                    <a:pt x="13609" y="5135"/>
                    <a:pt x="13622" y="4969"/>
                  </a:cubicBezTo>
                  <a:lnTo>
                    <a:pt x="13858" y="2011"/>
                  </a:lnTo>
                  <a:cubicBezTo>
                    <a:pt x="13871" y="1853"/>
                    <a:pt x="13761" y="1711"/>
                    <a:pt x="13602" y="1684"/>
                  </a:cubicBezTo>
                  <a:cubicBezTo>
                    <a:pt x="11096" y="1277"/>
                    <a:pt x="8936" y="880"/>
                    <a:pt x="8162" y="725"/>
                  </a:cubicBezTo>
                  <a:cubicBezTo>
                    <a:pt x="7876" y="667"/>
                    <a:pt x="7539" y="591"/>
                    <a:pt x="7179" y="509"/>
                  </a:cubicBezTo>
                  <a:cubicBezTo>
                    <a:pt x="5912" y="220"/>
                    <a:pt x="4867" y="1"/>
                    <a:pt x="4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518;p54">
              <a:extLst>
                <a:ext uri="{FF2B5EF4-FFF2-40B4-BE49-F238E27FC236}">
                  <a16:creationId xmlns:a16="http://schemas.microsoft.com/office/drawing/2014/main" id="{B9E25C14-FF62-4E77-AD92-39DED9EAF666}"/>
                </a:ext>
              </a:extLst>
            </p:cNvPr>
            <p:cNvSpPr/>
            <p:nvPr/>
          </p:nvSpPr>
          <p:spPr>
            <a:xfrm>
              <a:off x="4722300" y="1958400"/>
              <a:ext cx="354800" cy="408550"/>
            </a:xfrm>
            <a:custGeom>
              <a:avLst/>
              <a:gdLst/>
              <a:ahLst/>
              <a:cxnLst/>
              <a:rect l="l" t="t" r="r" b="b"/>
              <a:pathLst>
                <a:path w="14192" h="16342" extrusionOk="0">
                  <a:moveTo>
                    <a:pt x="12298" y="1"/>
                  </a:moveTo>
                  <a:cubicBezTo>
                    <a:pt x="12298" y="1"/>
                    <a:pt x="7846" y="2180"/>
                    <a:pt x="6141" y="3695"/>
                  </a:cubicBezTo>
                  <a:cubicBezTo>
                    <a:pt x="4436" y="5211"/>
                    <a:pt x="173" y="14777"/>
                    <a:pt x="79" y="15440"/>
                  </a:cubicBezTo>
                  <a:cubicBezTo>
                    <a:pt x="0" y="15988"/>
                    <a:pt x="2247" y="16341"/>
                    <a:pt x="3246" y="16341"/>
                  </a:cubicBezTo>
                  <a:cubicBezTo>
                    <a:pt x="3457" y="16341"/>
                    <a:pt x="3612" y="16326"/>
                    <a:pt x="3678" y="16293"/>
                  </a:cubicBezTo>
                  <a:cubicBezTo>
                    <a:pt x="4057" y="16103"/>
                    <a:pt x="10781" y="8337"/>
                    <a:pt x="12487" y="7010"/>
                  </a:cubicBezTo>
                  <a:cubicBezTo>
                    <a:pt x="14192" y="5684"/>
                    <a:pt x="13434" y="4074"/>
                    <a:pt x="13434" y="4074"/>
                  </a:cubicBezTo>
                  <a:lnTo>
                    <a:pt x="12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519;p54">
              <a:extLst>
                <a:ext uri="{FF2B5EF4-FFF2-40B4-BE49-F238E27FC236}">
                  <a16:creationId xmlns:a16="http://schemas.microsoft.com/office/drawing/2014/main" id="{D3E681C4-4FDA-447B-8F3B-895C175FACF7}"/>
                </a:ext>
              </a:extLst>
            </p:cNvPr>
            <p:cNvSpPr/>
            <p:nvPr/>
          </p:nvSpPr>
          <p:spPr>
            <a:xfrm>
              <a:off x="4716150" y="1950750"/>
              <a:ext cx="369975" cy="423750"/>
            </a:xfrm>
            <a:custGeom>
              <a:avLst/>
              <a:gdLst/>
              <a:ahLst/>
              <a:cxnLst/>
              <a:rect l="l" t="t" r="r" b="b"/>
              <a:pathLst>
                <a:path w="14799" h="16950" extrusionOk="0">
                  <a:moveTo>
                    <a:pt x="12544" y="1"/>
                  </a:moveTo>
                  <a:cubicBezTo>
                    <a:pt x="12499" y="1"/>
                    <a:pt x="12453" y="11"/>
                    <a:pt x="12410" y="32"/>
                  </a:cubicBezTo>
                  <a:cubicBezTo>
                    <a:pt x="12226" y="122"/>
                    <a:pt x="7900" y="2246"/>
                    <a:pt x="6183" y="3772"/>
                  </a:cubicBezTo>
                  <a:cubicBezTo>
                    <a:pt x="4436" y="5325"/>
                    <a:pt x="121" y="15003"/>
                    <a:pt x="21" y="15704"/>
                  </a:cubicBezTo>
                  <a:cubicBezTo>
                    <a:pt x="0" y="15852"/>
                    <a:pt x="34" y="16073"/>
                    <a:pt x="315" y="16275"/>
                  </a:cubicBezTo>
                  <a:cubicBezTo>
                    <a:pt x="885" y="16687"/>
                    <a:pt x="2512" y="16950"/>
                    <a:pt x="3447" y="16950"/>
                  </a:cubicBezTo>
                  <a:cubicBezTo>
                    <a:pt x="3734" y="16950"/>
                    <a:pt x="3955" y="16925"/>
                    <a:pt x="4061" y="16872"/>
                  </a:cubicBezTo>
                  <a:cubicBezTo>
                    <a:pt x="4242" y="16783"/>
                    <a:pt x="4780" y="16200"/>
                    <a:pt x="6828" y="13946"/>
                  </a:cubicBezTo>
                  <a:cubicBezTo>
                    <a:pt x="8970" y="11584"/>
                    <a:pt x="11905" y="8349"/>
                    <a:pt x="12921" y="7558"/>
                  </a:cubicBezTo>
                  <a:cubicBezTo>
                    <a:pt x="14798" y="6098"/>
                    <a:pt x="13967" y="4267"/>
                    <a:pt x="13958" y="4249"/>
                  </a:cubicBezTo>
                  <a:cubicBezTo>
                    <a:pt x="13906" y="4139"/>
                    <a:pt x="13796" y="4074"/>
                    <a:pt x="13681" y="4074"/>
                  </a:cubicBezTo>
                  <a:cubicBezTo>
                    <a:pt x="13637" y="4074"/>
                    <a:pt x="13593" y="4083"/>
                    <a:pt x="13551" y="4103"/>
                  </a:cubicBezTo>
                  <a:cubicBezTo>
                    <a:pt x="13398" y="4175"/>
                    <a:pt x="13332" y="4357"/>
                    <a:pt x="13404" y="4510"/>
                  </a:cubicBezTo>
                  <a:cubicBezTo>
                    <a:pt x="13410" y="4524"/>
                    <a:pt x="14039" y="5912"/>
                    <a:pt x="12546" y="7075"/>
                  </a:cubicBezTo>
                  <a:cubicBezTo>
                    <a:pt x="11486" y="7898"/>
                    <a:pt x="8650" y="11023"/>
                    <a:pt x="6372" y="13533"/>
                  </a:cubicBezTo>
                  <a:cubicBezTo>
                    <a:pt x="5181" y="14846"/>
                    <a:pt x="3950" y="16204"/>
                    <a:pt x="3800" y="16320"/>
                  </a:cubicBezTo>
                  <a:cubicBezTo>
                    <a:pt x="3735" y="16341"/>
                    <a:pt x="3620" y="16350"/>
                    <a:pt x="3472" y="16350"/>
                  </a:cubicBezTo>
                  <a:cubicBezTo>
                    <a:pt x="2655" y="16350"/>
                    <a:pt x="822" y="16056"/>
                    <a:pt x="627" y="15790"/>
                  </a:cubicBezTo>
                  <a:cubicBezTo>
                    <a:pt x="745" y="15093"/>
                    <a:pt x="4975" y="5665"/>
                    <a:pt x="6589" y="4229"/>
                  </a:cubicBezTo>
                  <a:cubicBezTo>
                    <a:pt x="8244" y="2759"/>
                    <a:pt x="12635" y="604"/>
                    <a:pt x="12679" y="581"/>
                  </a:cubicBezTo>
                  <a:cubicBezTo>
                    <a:pt x="12831" y="507"/>
                    <a:pt x="12893" y="324"/>
                    <a:pt x="12818" y="173"/>
                  </a:cubicBezTo>
                  <a:cubicBezTo>
                    <a:pt x="12765" y="63"/>
                    <a:pt x="12657" y="1"/>
                    <a:pt x="12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520;p54">
              <a:extLst>
                <a:ext uri="{FF2B5EF4-FFF2-40B4-BE49-F238E27FC236}">
                  <a16:creationId xmlns:a16="http://schemas.microsoft.com/office/drawing/2014/main" id="{B86C5965-DA76-4CEE-9CB2-CAA70D56BEF3}"/>
                </a:ext>
              </a:extLst>
            </p:cNvPr>
            <p:cNvSpPr/>
            <p:nvPr/>
          </p:nvSpPr>
          <p:spPr>
            <a:xfrm>
              <a:off x="4565600" y="2266675"/>
              <a:ext cx="284175" cy="234825"/>
            </a:xfrm>
            <a:custGeom>
              <a:avLst/>
              <a:gdLst/>
              <a:ahLst/>
              <a:cxnLst/>
              <a:rect l="l" t="t" r="r" b="b"/>
              <a:pathLst>
                <a:path w="11367" h="9393" extrusionOk="0">
                  <a:moveTo>
                    <a:pt x="10235" y="1"/>
                  </a:moveTo>
                  <a:cubicBezTo>
                    <a:pt x="9342" y="1"/>
                    <a:pt x="7957" y="1120"/>
                    <a:pt x="7957" y="1120"/>
                  </a:cubicBezTo>
                  <a:cubicBezTo>
                    <a:pt x="7957" y="1120"/>
                    <a:pt x="4926" y="1783"/>
                    <a:pt x="3789" y="2257"/>
                  </a:cubicBezTo>
                  <a:cubicBezTo>
                    <a:pt x="2651" y="2730"/>
                    <a:pt x="1" y="6141"/>
                    <a:pt x="663" y="6330"/>
                  </a:cubicBezTo>
                  <a:cubicBezTo>
                    <a:pt x="691" y="6338"/>
                    <a:pt x="720" y="6342"/>
                    <a:pt x="752" y="6342"/>
                  </a:cubicBezTo>
                  <a:cubicBezTo>
                    <a:pt x="1473" y="6342"/>
                    <a:pt x="3125" y="4341"/>
                    <a:pt x="3126" y="4341"/>
                  </a:cubicBezTo>
                  <a:lnTo>
                    <a:pt x="3126" y="4341"/>
                  </a:lnTo>
                  <a:cubicBezTo>
                    <a:pt x="3125" y="4341"/>
                    <a:pt x="1705" y="6424"/>
                    <a:pt x="1516" y="7182"/>
                  </a:cubicBezTo>
                  <a:cubicBezTo>
                    <a:pt x="1341" y="7882"/>
                    <a:pt x="1166" y="9392"/>
                    <a:pt x="1739" y="9392"/>
                  </a:cubicBezTo>
                  <a:cubicBezTo>
                    <a:pt x="1786" y="9392"/>
                    <a:pt x="1838" y="9382"/>
                    <a:pt x="1895" y="9361"/>
                  </a:cubicBezTo>
                  <a:cubicBezTo>
                    <a:pt x="2653" y="9076"/>
                    <a:pt x="4168" y="6993"/>
                    <a:pt x="4168" y="6993"/>
                  </a:cubicBezTo>
                  <a:cubicBezTo>
                    <a:pt x="4168" y="6993"/>
                    <a:pt x="6062" y="5856"/>
                    <a:pt x="7578" y="5856"/>
                  </a:cubicBezTo>
                  <a:cubicBezTo>
                    <a:pt x="9093" y="5856"/>
                    <a:pt x="10136" y="3015"/>
                    <a:pt x="10136" y="3015"/>
                  </a:cubicBezTo>
                  <a:cubicBezTo>
                    <a:pt x="10136" y="3015"/>
                    <a:pt x="11366" y="1783"/>
                    <a:pt x="10893" y="457"/>
                  </a:cubicBezTo>
                  <a:cubicBezTo>
                    <a:pt x="10775" y="125"/>
                    <a:pt x="10532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521;p54">
              <a:extLst>
                <a:ext uri="{FF2B5EF4-FFF2-40B4-BE49-F238E27FC236}">
                  <a16:creationId xmlns:a16="http://schemas.microsoft.com/office/drawing/2014/main" id="{E76D0A34-83CA-47E7-B606-9D6791E0B95A}"/>
                </a:ext>
              </a:extLst>
            </p:cNvPr>
            <p:cNvSpPr/>
            <p:nvPr/>
          </p:nvSpPr>
          <p:spPr>
            <a:xfrm>
              <a:off x="4570625" y="2259075"/>
              <a:ext cx="286550" cy="250075"/>
            </a:xfrm>
            <a:custGeom>
              <a:avLst/>
              <a:gdLst/>
              <a:ahLst/>
              <a:cxnLst/>
              <a:rect l="l" t="t" r="r" b="b"/>
              <a:pathLst>
                <a:path w="11462" h="10003" extrusionOk="0">
                  <a:moveTo>
                    <a:pt x="10030" y="610"/>
                  </a:moveTo>
                  <a:cubicBezTo>
                    <a:pt x="10085" y="610"/>
                    <a:pt x="10135" y="616"/>
                    <a:pt x="10180" y="629"/>
                  </a:cubicBezTo>
                  <a:cubicBezTo>
                    <a:pt x="10252" y="649"/>
                    <a:pt x="10343" y="694"/>
                    <a:pt x="10404" y="864"/>
                  </a:cubicBezTo>
                  <a:cubicBezTo>
                    <a:pt x="10805" y="1988"/>
                    <a:pt x="9729" y="3091"/>
                    <a:pt x="9717" y="3103"/>
                  </a:cubicBezTo>
                  <a:cubicBezTo>
                    <a:pt x="9686" y="3134"/>
                    <a:pt x="9662" y="3171"/>
                    <a:pt x="9647" y="3213"/>
                  </a:cubicBezTo>
                  <a:cubicBezTo>
                    <a:pt x="9377" y="3948"/>
                    <a:pt x="8445" y="5854"/>
                    <a:pt x="7377" y="5854"/>
                  </a:cubicBezTo>
                  <a:cubicBezTo>
                    <a:pt x="5795" y="5854"/>
                    <a:pt x="3891" y="6986"/>
                    <a:pt x="3810" y="7034"/>
                  </a:cubicBezTo>
                  <a:cubicBezTo>
                    <a:pt x="3774" y="7055"/>
                    <a:pt x="3744" y="7084"/>
                    <a:pt x="3720" y="7117"/>
                  </a:cubicBezTo>
                  <a:cubicBezTo>
                    <a:pt x="3154" y="7894"/>
                    <a:pt x="2075" y="9195"/>
                    <a:pt x="1555" y="9398"/>
                  </a:cubicBezTo>
                  <a:cubicBezTo>
                    <a:pt x="1409" y="9272"/>
                    <a:pt x="1407" y="8381"/>
                    <a:pt x="1612" y="7560"/>
                  </a:cubicBezTo>
                  <a:cubicBezTo>
                    <a:pt x="1756" y="6983"/>
                    <a:pt x="2791" y="5385"/>
                    <a:pt x="3177" y="4817"/>
                  </a:cubicBezTo>
                  <a:cubicBezTo>
                    <a:pt x="3317" y="4615"/>
                    <a:pt x="3170" y="4339"/>
                    <a:pt x="2925" y="4339"/>
                  </a:cubicBezTo>
                  <a:cubicBezTo>
                    <a:pt x="2834" y="4339"/>
                    <a:pt x="2747" y="4379"/>
                    <a:pt x="2689" y="4450"/>
                  </a:cubicBezTo>
                  <a:cubicBezTo>
                    <a:pt x="1953" y="5340"/>
                    <a:pt x="1092" y="6132"/>
                    <a:pt x="698" y="6306"/>
                  </a:cubicBezTo>
                  <a:cubicBezTo>
                    <a:pt x="972" y="5552"/>
                    <a:pt x="2807" y="3218"/>
                    <a:pt x="3706" y="2843"/>
                  </a:cubicBezTo>
                  <a:cubicBezTo>
                    <a:pt x="4804" y="2386"/>
                    <a:pt x="7791" y="1729"/>
                    <a:pt x="7821" y="1722"/>
                  </a:cubicBezTo>
                  <a:cubicBezTo>
                    <a:pt x="7867" y="1712"/>
                    <a:pt x="7912" y="1691"/>
                    <a:pt x="7948" y="1662"/>
                  </a:cubicBezTo>
                  <a:cubicBezTo>
                    <a:pt x="8523" y="1198"/>
                    <a:pt x="9491" y="610"/>
                    <a:pt x="10030" y="610"/>
                  </a:cubicBezTo>
                  <a:close/>
                  <a:moveTo>
                    <a:pt x="10043" y="1"/>
                  </a:moveTo>
                  <a:cubicBezTo>
                    <a:pt x="9135" y="1"/>
                    <a:pt x="7929" y="898"/>
                    <a:pt x="7620" y="1140"/>
                  </a:cubicBezTo>
                  <a:cubicBezTo>
                    <a:pt x="7150" y="1245"/>
                    <a:pt x="4536" y="1833"/>
                    <a:pt x="3471" y="2277"/>
                  </a:cubicBezTo>
                  <a:cubicBezTo>
                    <a:pt x="2460" y="2698"/>
                    <a:pt x="0" y="5591"/>
                    <a:pt x="52" y="6502"/>
                  </a:cubicBezTo>
                  <a:cubicBezTo>
                    <a:pt x="65" y="6714"/>
                    <a:pt x="187" y="6872"/>
                    <a:pt x="378" y="6928"/>
                  </a:cubicBezTo>
                  <a:cubicBezTo>
                    <a:pt x="427" y="6941"/>
                    <a:pt x="478" y="6948"/>
                    <a:pt x="532" y="6948"/>
                  </a:cubicBezTo>
                  <a:cubicBezTo>
                    <a:pt x="774" y="6948"/>
                    <a:pt x="1062" y="6815"/>
                    <a:pt x="1360" y="6609"/>
                  </a:cubicBezTo>
                  <a:lnTo>
                    <a:pt x="1360" y="6609"/>
                  </a:lnTo>
                  <a:cubicBezTo>
                    <a:pt x="1198" y="6921"/>
                    <a:pt x="1070" y="7206"/>
                    <a:pt x="1018" y="7412"/>
                  </a:cubicBezTo>
                  <a:cubicBezTo>
                    <a:pt x="999" y="7489"/>
                    <a:pt x="549" y="9319"/>
                    <a:pt x="1148" y="9854"/>
                  </a:cubicBezTo>
                  <a:cubicBezTo>
                    <a:pt x="1255" y="9950"/>
                    <a:pt x="1394" y="10003"/>
                    <a:pt x="1538" y="10003"/>
                  </a:cubicBezTo>
                  <a:cubicBezTo>
                    <a:pt x="1627" y="10001"/>
                    <a:pt x="1717" y="9984"/>
                    <a:pt x="1801" y="9951"/>
                  </a:cubicBezTo>
                  <a:cubicBezTo>
                    <a:pt x="2576" y="9661"/>
                    <a:pt x="3897" y="7908"/>
                    <a:pt x="4176" y="7528"/>
                  </a:cubicBezTo>
                  <a:cubicBezTo>
                    <a:pt x="4483" y="7352"/>
                    <a:pt x="6096" y="6466"/>
                    <a:pt x="7377" y="6466"/>
                  </a:cubicBezTo>
                  <a:cubicBezTo>
                    <a:pt x="8972" y="6466"/>
                    <a:pt x="10028" y="3926"/>
                    <a:pt x="10198" y="3484"/>
                  </a:cubicBezTo>
                  <a:cubicBezTo>
                    <a:pt x="10440" y="3221"/>
                    <a:pt x="11461" y="2006"/>
                    <a:pt x="10980" y="658"/>
                  </a:cubicBezTo>
                  <a:cubicBezTo>
                    <a:pt x="10866" y="338"/>
                    <a:pt x="10647" y="124"/>
                    <a:pt x="10346" y="40"/>
                  </a:cubicBezTo>
                  <a:cubicBezTo>
                    <a:pt x="10250" y="13"/>
                    <a:pt x="10148" y="1"/>
                    <a:pt x="10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522;p54">
              <a:extLst>
                <a:ext uri="{FF2B5EF4-FFF2-40B4-BE49-F238E27FC236}">
                  <a16:creationId xmlns:a16="http://schemas.microsoft.com/office/drawing/2014/main" id="{08FAF25C-647F-4DC4-A8CB-64F50F4E6237}"/>
                </a:ext>
              </a:extLst>
            </p:cNvPr>
            <p:cNvSpPr/>
            <p:nvPr/>
          </p:nvSpPr>
          <p:spPr>
            <a:xfrm>
              <a:off x="4731350" y="2244600"/>
              <a:ext cx="97125" cy="117925"/>
            </a:xfrm>
            <a:custGeom>
              <a:avLst/>
              <a:gdLst/>
              <a:ahLst/>
              <a:cxnLst/>
              <a:rect l="l" t="t" r="r" b="b"/>
              <a:pathLst>
                <a:path w="3885" h="4717" extrusionOk="0">
                  <a:moveTo>
                    <a:pt x="1307" y="0"/>
                  </a:moveTo>
                  <a:cubicBezTo>
                    <a:pt x="901" y="0"/>
                    <a:pt x="664" y="670"/>
                    <a:pt x="664" y="1341"/>
                  </a:cubicBezTo>
                  <a:cubicBezTo>
                    <a:pt x="664" y="2288"/>
                    <a:pt x="1611" y="2572"/>
                    <a:pt x="1611" y="2572"/>
                  </a:cubicBezTo>
                  <a:cubicBezTo>
                    <a:pt x="1611" y="2572"/>
                    <a:pt x="1" y="4087"/>
                    <a:pt x="948" y="4561"/>
                  </a:cubicBezTo>
                  <a:cubicBezTo>
                    <a:pt x="1173" y="4674"/>
                    <a:pt x="1398" y="4717"/>
                    <a:pt x="1611" y="4717"/>
                  </a:cubicBezTo>
                  <a:cubicBezTo>
                    <a:pt x="2292" y="4717"/>
                    <a:pt x="2842" y="4276"/>
                    <a:pt x="2842" y="4276"/>
                  </a:cubicBezTo>
                  <a:lnTo>
                    <a:pt x="3884" y="1246"/>
                  </a:lnTo>
                  <a:lnTo>
                    <a:pt x="3884" y="1246"/>
                  </a:lnTo>
                  <a:cubicBezTo>
                    <a:pt x="3884" y="1246"/>
                    <a:pt x="3850" y="1248"/>
                    <a:pt x="3789" y="1248"/>
                  </a:cubicBezTo>
                  <a:cubicBezTo>
                    <a:pt x="3485" y="1248"/>
                    <a:pt x="2526" y="1182"/>
                    <a:pt x="1895" y="393"/>
                  </a:cubicBezTo>
                  <a:cubicBezTo>
                    <a:pt x="1673" y="115"/>
                    <a:pt x="1475" y="0"/>
                    <a:pt x="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523;p54">
              <a:extLst>
                <a:ext uri="{FF2B5EF4-FFF2-40B4-BE49-F238E27FC236}">
                  <a16:creationId xmlns:a16="http://schemas.microsoft.com/office/drawing/2014/main" id="{ED640CBF-576A-42AA-B09B-434D84FCBE6C}"/>
                </a:ext>
              </a:extLst>
            </p:cNvPr>
            <p:cNvSpPr/>
            <p:nvPr/>
          </p:nvSpPr>
          <p:spPr>
            <a:xfrm>
              <a:off x="4738175" y="2236950"/>
              <a:ext cx="98250" cy="133250"/>
            </a:xfrm>
            <a:custGeom>
              <a:avLst/>
              <a:gdLst/>
              <a:ahLst/>
              <a:cxnLst/>
              <a:rect l="l" t="t" r="r" b="b"/>
              <a:pathLst>
                <a:path w="3930" h="5330" extrusionOk="0">
                  <a:moveTo>
                    <a:pt x="1036" y="0"/>
                  </a:moveTo>
                  <a:cubicBezTo>
                    <a:pt x="953" y="0"/>
                    <a:pt x="878" y="16"/>
                    <a:pt x="813" y="38"/>
                  </a:cubicBezTo>
                  <a:cubicBezTo>
                    <a:pt x="275" y="227"/>
                    <a:pt x="84" y="1023"/>
                    <a:pt x="84" y="1646"/>
                  </a:cubicBezTo>
                  <a:cubicBezTo>
                    <a:pt x="84" y="2299"/>
                    <a:pt x="461" y="2728"/>
                    <a:pt x="825" y="2967"/>
                  </a:cubicBezTo>
                  <a:cubicBezTo>
                    <a:pt x="479" y="3353"/>
                    <a:pt x="0" y="3999"/>
                    <a:pt x="80" y="4538"/>
                  </a:cubicBezTo>
                  <a:cubicBezTo>
                    <a:pt x="106" y="4722"/>
                    <a:pt x="207" y="4976"/>
                    <a:pt x="538" y="5141"/>
                  </a:cubicBezTo>
                  <a:cubicBezTo>
                    <a:pt x="785" y="5264"/>
                    <a:pt x="1057" y="5329"/>
                    <a:pt x="1332" y="5329"/>
                  </a:cubicBezTo>
                  <a:cubicBezTo>
                    <a:pt x="1335" y="5329"/>
                    <a:pt x="1337" y="5329"/>
                    <a:pt x="1339" y="5329"/>
                  </a:cubicBezTo>
                  <a:cubicBezTo>
                    <a:pt x="2114" y="5329"/>
                    <a:pt x="2726" y="4848"/>
                    <a:pt x="2761" y="4822"/>
                  </a:cubicBezTo>
                  <a:cubicBezTo>
                    <a:pt x="2892" y="4716"/>
                    <a:pt x="2915" y="4524"/>
                    <a:pt x="2808" y="4391"/>
                  </a:cubicBezTo>
                  <a:cubicBezTo>
                    <a:pt x="2748" y="4315"/>
                    <a:pt x="2659" y="4276"/>
                    <a:pt x="2570" y="4276"/>
                  </a:cubicBezTo>
                  <a:cubicBezTo>
                    <a:pt x="2502" y="4276"/>
                    <a:pt x="2435" y="4298"/>
                    <a:pt x="2378" y="4343"/>
                  </a:cubicBezTo>
                  <a:cubicBezTo>
                    <a:pt x="2373" y="4348"/>
                    <a:pt x="1903" y="4716"/>
                    <a:pt x="1341" y="4716"/>
                  </a:cubicBezTo>
                  <a:cubicBezTo>
                    <a:pt x="1170" y="4716"/>
                    <a:pt x="990" y="4681"/>
                    <a:pt x="812" y="4592"/>
                  </a:cubicBezTo>
                  <a:cubicBezTo>
                    <a:pt x="698" y="4536"/>
                    <a:pt x="689" y="4479"/>
                    <a:pt x="685" y="4449"/>
                  </a:cubicBezTo>
                  <a:cubicBezTo>
                    <a:pt x="638" y="4128"/>
                    <a:pt x="1172" y="3455"/>
                    <a:pt x="1548" y="3100"/>
                  </a:cubicBezTo>
                  <a:cubicBezTo>
                    <a:pt x="1717" y="2938"/>
                    <a:pt x="1651" y="2655"/>
                    <a:pt x="1428" y="2585"/>
                  </a:cubicBezTo>
                  <a:cubicBezTo>
                    <a:pt x="1398" y="2575"/>
                    <a:pt x="697" y="2348"/>
                    <a:pt x="697" y="1646"/>
                  </a:cubicBezTo>
                  <a:cubicBezTo>
                    <a:pt x="697" y="1076"/>
                    <a:pt x="883" y="662"/>
                    <a:pt x="1016" y="615"/>
                  </a:cubicBezTo>
                  <a:cubicBezTo>
                    <a:pt x="1020" y="614"/>
                    <a:pt x="1026" y="613"/>
                    <a:pt x="1032" y="613"/>
                  </a:cubicBezTo>
                  <a:cubicBezTo>
                    <a:pt x="1087" y="613"/>
                    <a:pt x="1206" y="668"/>
                    <a:pt x="1383" y="890"/>
                  </a:cubicBezTo>
                  <a:cubicBezTo>
                    <a:pt x="2096" y="1780"/>
                    <a:pt x="3158" y="1860"/>
                    <a:pt x="3515" y="1860"/>
                  </a:cubicBezTo>
                  <a:cubicBezTo>
                    <a:pt x="3583" y="1860"/>
                    <a:pt x="3626" y="1857"/>
                    <a:pt x="3635" y="1856"/>
                  </a:cubicBezTo>
                  <a:cubicBezTo>
                    <a:pt x="3803" y="1843"/>
                    <a:pt x="3929" y="1696"/>
                    <a:pt x="3916" y="1527"/>
                  </a:cubicBezTo>
                  <a:cubicBezTo>
                    <a:pt x="3904" y="1367"/>
                    <a:pt x="3760" y="1245"/>
                    <a:pt x="3611" y="1245"/>
                  </a:cubicBezTo>
                  <a:cubicBezTo>
                    <a:pt x="3603" y="1245"/>
                    <a:pt x="3596" y="1245"/>
                    <a:pt x="3588" y="1246"/>
                  </a:cubicBezTo>
                  <a:cubicBezTo>
                    <a:pt x="3586" y="1246"/>
                    <a:pt x="3557" y="1248"/>
                    <a:pt x="3507" y="1248"/>
                  </a:cubicBezTo>
                  <a:cubicBezTo>
                    <a:pt x="3244" y="1248"/>
                    <a:pt x="2407" y="1189"/>
                    <a:pt x="1861" y="508"/>
                  </a:cubicBezTo>
                  <a:cubicBezTo>
                    <a:pt x="1545" y="113"/>
                    <a:pt x="1261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524;p54">
              <a:extLst>
                <a:ext uri="{FF2B5EF4-FFF2-40B4-BE49-F238E27FC236}">
                  <a16:creationId xmlns:a16="http://schemas.microsoft.com/office/drawing/2014/main" id="{33A91AC8-2055-4752-95DC-CD3FAC376A95}"/>
                </a:ext>
              </a:extLst>
            </p:cNvPr>
            <p:cNvSpPr/>
            <p:nvPr/>
          </p:nvSpPr>
          <p:spPr>
            <a:xfrm>
              <a:off x="5244575" y="2861075"/>
              <a:ext cx="586850" cy="176925"/>
            </a:xfrm>
            <a:custGeom>
              <a:avLst/>
              <a:gdLst/>
              <a:ahLst/>
              <a:cxnLst/>
              <a:rect l="l" t="t" r="r" b="b"/>
              <a:pathLst>
                <a:path w="23474" h="7077" extrusionOk="0">
                  <a:moveTo>
                    <a:pt x="9885" y="1"/>
                  </a:moveTo>
                  <a:cubicBezTo>
                    <a:pt x="7870" y="1"/>
                    <a:pt x="3022" y="1974"/>
                    <a:pt x="1566" y="2494"/>
                  </a:cubicBezTo>
                  <a:cubicBezTo>
                    <a:pt x="1" y="3053"/>
                    <a:pt x="1566" y="3500"/>
                    <a:pt x="3242" y="3836"/>
                  </a:cubicBezTo>
                  <a:cubicBezTo>
                    <a:pt x="3578" y="3903"/>
                    <a:pt x="3980" y="3930"/>
                    <a:pt x="4409" y="3930"/>
                  </a:cubicBezTo>
                  <a:cubicBezTo>
                    <a:pt x="6126" y="3930"/>
                    <a:pt x="8272" y="3500"/>
                    <a:pt x="8273" y="3500"/>
                  </a:cubicBezTo>
                  <a:lnTo>
                    <a:pt x="8273" y="3500"/>
                  </a:lnTo>
                  <a:cubicBezTo>
                    <a:pt x="8272" y="3500"/>
                    <a:pt x="4584" y="5065"/>
                    <a:pt x="5478" y="5288"/>
                  </a:cubicBezTo>
                  <a:cubicBezTo>
                    <a:pt x="5653" y="5332"/>
                    <a:pt x="5862" y="5350"/>
                    <a:pt x="6097" y="5350"/>
                  </a:cubicBezTo>
                  <a:cubicBezTo>
                    <a:pt x="7063" y="5350"/>
                    <a:pt x="8467" y="5043"/>
                    <a:pt x="9725" y="4953"/>
                  </a:cubicBezTo>
                  <a:cubicBezTo>
                    <a:pt x="11290" y="4841"/>
                    <a:pt x="12854" y="3388"/>
                    <a:pt x="12854" y="3388"/>
                  </a:cubicBezTo>
                  <a:cubicBezTo>
                    <a:pt x="12854" y="3388"/>
                    <a:pt x="20344" y="7077"/>
                    <a:pt x="21238" y="7077"/>
                  </a:cubicBezTo>
                  <a:cubicBezTo>
                    <a:pt x="22132" y="7077"/>
                    <a:pt x="23473" y="4394"/>
                    <a:pt x="21574" y="3277"/>
                  </a:cubicBezTo>
                  <a:cubicBezTo>
                    <a:pt x="19673" y="2160"/>
                    <a:pt x="16655" y="1264"/>
                    <a:pt x="16655" y="1264"/>
                  </a:cubicBezTo>
                  <a:cubicBezTo>
                    <a:pt x="16655" y="1264"/>
                    <a:pt x="11961" y="370"/>
                    <a:pt x="10284" y="35"/>
                  </a:cubicBezTo>
                  <a:cubicBezTo>
                    <a:pt x="10169" y="12"/>
                    <a:pt x="10035" y="1"/>
                    <a:pt x="9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25;p54">
              <a:extLst>
                <a:ext uri="{FF2B5EF4-FFF2-40B4-BE49-F238E27FC236}">
                  <a16:creationId xmlns:a16="http://schemas.microsoft.com/office/drawing/2014/main" id="{56A1F8B4-2EC9-4AD8-8956-49AA5E91F4CF}"/>
                </a:ext>
              </a:extLst>
            </p:cNvPr>
            <p:cNvSpPr/>
            <p:nvPr/>
          </p:nvSpPr>
          <p:spPr>
            <a:xfrm>
              <a:off x="5259200" y="2853425"/>
              <a:ext cx="561600" cy="192225"/>
            </a:xfrm>
            <a:custGeom>
              <a:avLst/>
              <a:gdLst/>
              <a:ahLst/>
              <a:cxnLst/>
              <a:rect l="l" t="t" r="r" b="b"/>
              <a:pathLst>
                <a:path w="22464" h="7689" extrusionOk="0">
                  <a:moveTo>
                    <a:pt x="9288" y="611"/>
                  </a:moveTo>
                  <a:cubicBezTo>
                    <a:pt x="9420" y="611"/>
                    <a:pt x="9538" y="621"/>
                    <a:pt x="9639" y="641"/>
                  </a:cubicBezTo>
                  <a:cubicBezTo>
                    <a:pt x="11261" y="966"/>
                    <a:pt x="15702" y="1812"/>
                    <a:pt x="15997" y="1868"/>
                  </a:cubicBezTo>
                  <a:cubicBezTo>
                    <a:pt x="16224" y="1936"/>
                    <a:pt x="19052" y="2799"/>
                    <a:pt x="20834" y="3846"/>
                  </a:cubicBezTo>
                  <a:cubicBezTo>
                    <a:pt x="21827" y="4431"/>
                    <a:pt x="21675" y="5447"/>
                    <a:pt x="21564" y="5856"/>
                  </a:cubicBezTo>
                  <a:cubicBezTo>
                    <a:pt x="21364" y="6590"/>
                    <a:pt x="20883" y="7076"/>
                    <a:pt x="20653" y="7076"/>
                  </a:cubicBezTo>
                  <a:cubicBezTo>
                    <a:pt x="20118" y="7076"/>
                    <a:pt x="16005" y="5193"/>
                    <a:pt x="12406" y="3420"/>
                  </a:cubicBezTo>
                  <a:cubicBezTo>
                    <a:pt x="12363" y="3399"/>
                    <a:pt x="12317" y="3388"/>
                    <a:pt x="12270" y="3388"/>
                  </a:cubicBezTo>
                  <a:cubicBezTo>
                    <a:pt x="12193" y="3388"/>
                    <a:pt x="12119" y="3417"/>
                    <a:pt x="12062" y="3470"/>
                  </a:cubicBezTo>
                  <a:cubicBezTo>
                    <a:pt x="12048" y="3484"/>
                    <a:pt x="10559" y="4851"/>
                    <a:pt x="9119" y="4954"/>
                  </a:cubicBezTo>
                  <a:cubicBezTo>
                    <a:pt x="8547" y="4995"/>
                    <a:pt x="7955" y="5078"/>
                    <a:pt x="7382" y="5159"/>
                  </a:cubicBezTo>
                  <a:cubicBezTo>
                    <a:pt x="6702" y="5255"/>
                    <a:pt x="6047" y="5350"/>
                    <a:pt x="5536" y="5350"/>
                  </a:cubicBezTo>
                  <a:cubicBezTo>
                    <a:pt x="5453" y="5350"/>
                    <a:pt x="5374" y="5348"/>
                    <a:pt x="5299" y="5342"/>
                  </a:cubicBezTo>
                  <a:cubicBezTo>
                    <a:pt x="5788" y="5018"/>
                    <a:pt x="6856" y="4492"/>
                    <a:pt x="7807" y="4087"/>
                  </a:cubicBezTo>
                  <a:cubicBezTo>
                    <a:pt x="7951" y="4026"/>
                    <a:pt x="8027" y="3866"/>
                    <a:pt x="7980" y="3716"/>
                  </a:cubicBezTo>
                  <a:cubicBezTo>
                    <a:pt x="7940" y="3587"/>
                    <a:pt x="7818" y="3499"/>
                    <a:pt x="7688" y="3499"/>
                  </a:cubicBezTo>
                  <a:cubicBezTo>
                    <a:pt x="7668" y="3499"/>
                    <a:pt x="7648" y="3501"/>
                    <a:pt x="7628" y="3506"/>
                  </a:cubicBezTo>
                  <a:cubicBezTo>
                    <a:pt x="7601" y="3511"/>
                    <a:pt x="5487" y="3930"/>
                    <a:pt x="3826" y="3930"/>
                  </a:cubicBezTo>
                  <a:cubicBezTo>
                    <a:pt x="3416" y="3930"/>
                    <a:pt x="3034" y="3905"/>
                    <a:pt x="2717" y="3841"/>
                  </a:cubicBezTo>
                  <a:cubicBezTo>
                    <a:pt x="1337" y="3566"/>
                    <a:pt x="864" y="3365"/>
                    <a:pt x="702" y="3261"/>
                  </a:cubicBezTo>
                  <a:cubicBezTo>
                    <a:pt x="765" y="3220"/>
                    <a:pt x="881" y="3160"/>
                    <a:pt x="1084" y="3088"/>
                  </a:cubicBezTo>
                  <a:cubicBezTo>
                    <a:pt x="1321" y="3004"/>
                    <a:pt x="1649" y="2880"/>
                    <a:pt x="2040" y="2732"/>
                  </a:cubicBezTo>
                  <a:cubicBezTo>
                    <a:pt x="3919" y="2025"/>
                    <a:pt x="7673" y="611"/>
                    <a:pt x="9288" y="611"/>
                  </a:cubicBezTo>
                  <a:close/>
                  <a:moveTo>
                    <a:pt x="9293" y="0"/>
                  </a:moveTo>
                  <a:cubicBezTo>
                    <a:pt x="7695" y="0"/>
                    <a:pt x="4628" y="1103"/>
                    <a:pt x="1824" y="2160"/>
                  </a:cubicBezTo>
                  <a:cubicBezTo>
                    <a:pt x="1438" y="2305"/>
                    <a:pt x="1113" y="2427"/>
                    <a:pt x="878" y="2511"/>
                  </a:cubicBezTo>
                  <a:cubicBezTo>
                    <a:pt x="467" y="2658"/>
                    <a:pt x="1" y="2879"/>
                    <a:pt x="31" y="3293"/>
                  </a:cubicBezTo>
                  <a:cubicBezTo>
                    <a:pt x="65" y="3768"/>
                    <a:pt x="737" y="4070"/>
                    <a:pt x="2597" y="4441"/>
                  </a:cubicBezTo>
                  <a:cubicBezTo>
                    <a:pt x="2956" y="4512"/>
                    <a:pt x="3382" y="4541"/>
                    <a:pt x="3834" y="4541"/>
                  </a:cubicBezTo>
                  <a:cubicBezTo>
                    <a:pt x="4426" y="4541"/>
                    <a:pt x="5061" y="4492"/>
                    <a:pt x="5644" y="4427"/>
                  </a:cubicBezTo>
                  <a:lnTo>
                    <a:pt x="5644" y="4427"/>
                  </a:lnTo>
                  <a:cubicBezTo>
                    <a:pt x="4416" y="5091"/>
                    <a:pt x="4437" y="5369"/>
                    <a:pt x="4448" y="5510"/>
                  </a:cubicBezTo>
                  <a:cubicBezTo>
                    <a:pt x="4456" y="5598"/>
                    <a:pt x="4505" y="5813"/>
                    <a:pt x="4820" y="5891"/>
                  </a:cubicBezTo>
                  <a:cubicBezTo>
                    <a:pt x="5019" y="5940"/>
                    <a:pt x="5253" y="5961"/>
                    <a:pt x="5512" y="5961"/>
                  </a:cubicBezTo>
                  <a:cubicBezTo>
                    <a:pt x="6075" y="5961"/>
                    <a:pt x="6757" y="5865"/>
                    <a:pt x="7467" y="5764"/>
                  </a:cubicBezTo>
                  <a:cubicBezTo>
                    <a:pt x="8030" y="5686"/>
                    <a:pt x="8613" y="5603"/>
                    <a:pt x="9162" y="5564"/>
                  </a:cubicBezTo>
                  <a:cubicBezTo>
                    <a:pt x="10533" y="5466"/>
                    <a:pt x="11866" y="4441"/>
                    <a:pt x="12318" y="4060"/>
                  </a:cubicBezTo>
                  <a:cubicBezTo>
                    <a:pt x="13914" y="4844"/>
                    <a:pt x="19772" y="7689"/>
                    <a:pt x="20653" y="7689"/>
                  </a:cubicBezTo>
                  <a:cubicBezTo>
                    <a:pt x="21308" y="7689"/>
                    <a:pt x="21931" y="6839"/>
                    <a:pt x="22154" y="6017"/>
                  </a:cubicBezTo>
                  <a:cubicBezTo>
                    <a:pt x="22463" y="4882"/>
                    <a:pt x="22085" y="3873"/>
                    <a:pt x="21144" y="3320"/>
                  </a:cubicBezTo>
                  <a:cubicBezTo>
                    <a:pt x="19233" y="2195"/>
                    <a:pt x="16282" y="1315"/>
                    <a:pt x="16157" y="1277"/>
                  </a:cubicBezTo>
                  <a:cubicBezTo>
                    <a:pt x="16147" y="1274"/>
                    <a:pt x="16138" y="1271"/>
                    <a:pt x="16128" y="1270"/>
                  </a:cubicBezTo>
                  <a:cubicBezTo>
                    <a:pt x="16128" y="1270"/>
                    <a:pt x="11434" y="376"/>
                    <a:pt x="9759" y="41"/>
                  </a:cubicBezTo>
                  <a:cubicBezTo>
                    <a:pt x="9622" y="13"/>
                    <a:pt x="9466" y="0"/>
                    <a:pt x="9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526;p54">
              <a:extLst>
                <a:ext uri="{FF2B5EF4-FFF2-40B4-BE49-F238E27FC236}">
                  <a16:creationId xmlns:a16="http://schemas.microsoft.com/office/drawing/2014/main" id="{3D0ABEFF-DDAB-4F43-B375-F2BA0B6FE919}"/>
                </a:ext>
              </a:extLst>
            </p:cNvPr>
            <p:cNvSpPr/>
            <p:nvPr/>
          </p:nvSpPr>
          <p:spPr>
            <a:xfrm>
              <a:off x="5415050" y="2937650"/>
              <a:ext cx="617575" cy="914575"/>
            </a:xfrm>
            <a:custGeom>
              <a:avLst/>
              <a:gdLst/>
              <a:ahLst/>
              <a:cxnLst/>
              <a:rect l="l" t="t" r="r" b="b"/>
              <a:pathLst>
                <a:path w="24703" h="36583" extrusionOk="0">
                  <a:moveTo>
                    <a:pt x="15671" y="1"/>
                  </a:moveTo>
                  <a:cubicBezTo>
                    <a:pt x="13489" y="1"/>
                    <a:pt x="11513" y="2337"/>
                    <a:pt x="11513" y="2337"/>
                  </a:cubicBezTo>
                  <a:cubicBezTo>
                    <a:pt x="11513" y="2337"/>
                    <a:pt x="7042" y="5579"/>
                    <a:pt x="3800" y="10161"/>
                  </a:cubicBezTo>
                  <a:cubicBezTo>
                    <a:pt x="558" y="14743"/>
                    <a:pt x="0" y="24021"/>
                    <a:pt x="670" y="26703"/>
                  </a:cubicBezTo>
                  <a:cubicBezTo>
                    <a:pt x="1342" y="29386"/>
                    <a:pt x="1788" y="32516"/>
                    <a:pt x="5029" y="34639"/>
                  </a:cubicBezTo>
                  <a:cubicBezTo>
                    <a:pt x="6789" y="35792"/>
                    <a:pt x="8284" y="36582"/>
                    <a:pt x="10177" y="36582"/>
                  </a:cubicBezTo>
                  <a:cubicBezTo>
                    <a:pt x="11772" y="36582"/>
                    <a:pt x="13650" y="36020"/>
                    <a:pt x="16207" y="34639"/>
                  </a:cubicBezTo>
                  <a:cubicBezTo>
                    <a:pt x="21796" y="31621"/>
                    <a:pt x="24702" y="21562"/>
                    <a:pt x="24143" y="13850"/>
                  </a:cubicBezTo>
                  <a:cubicBezTo>
                    <a:pt x="23585" y="6138"/>
                    <a:pt x="18890" y="771"/>
                    <a:pt x="16431" y="101"/>
                  </a:cubicBezTo>
                  <a:cubicBezTo>
                    <a:pt x="16176" y="32"/>
                    <a:pt x="15922" y="1"/>
                    <a:pt x="15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527;p54">
              <a:extLst>
                <a:ext uri="{FF2B5EF4-FFF2-40B4-BE49-F238E27FC236}">
                  <a16:creationId xmlns:a16="http://schemas.microsoft.com/office/drawing/2014/main" id="{90697C3A-04B4-422B-AAD8-6E25C438F9E3}"/>
                </a:ext>
              </a:extLst>
            </p:cNvPr>
            <p:cNvSpPr/>
            <p:nvPr/>
          </p:nvSpPr>
          <p:spPr>
            <a:xfrm>
              <a:off x="5407500" y="2929975"/>
              <a:ext cx="632800" cy="929725"/>
            </a:xfrm>
            <a:custGeom>
              <a:avLst/>
              <a:gdLst/>
              <a:ahLst/>
              <a:cxnLst/>
              <a:rect l="l" t="t" r="r" b="b"/>
              <a:pathLst>
                <a:path w="25312" h="37189" extrusionOk="0">
                  <a:moveTo>
                    <a:pt x="15972" y="614"/>
                  </a:moveTo>
                  <a:cubicBezTo>
                    <a:pt x="16202" y="614"/>
                    <a:pt x="16430" y="644"/>
                    <a:pt x="16652" y="704"/>
                  </a:cubicBezTo>
                  <a:cubicBezTo>
                    <a:pt x="18970" y="1337"/>
                    <a:pt x="23585" y="6522"/>
                    <a:pt x="24139" y="14179"/>
                  </a:cubicBezTo>
                  <a:cubicBezTo>
                    <a:pt x="24687" y="21723"/>
                    <a:pt x="21868" y="31705"/>
                    <a:pt x="16364" y="34677"/>
                  </a:cubicBezTo>
                  <a:cubicBezTo>
                    <a:pt x="13846" y="36037"/>
                    <a:pt x="12007" y="36578"/>
                    <a:pt x="10465" y="36578"/>
                  </a:cubicBezTo>
                  <a:cubicBezTo>
                    <a:pt x="8598" y="36578"/>
                    <a:pt x="7168" y="35785"/>
                    <a:pt x="5500" y="34692"/>
                  </a:cubicBezTo>
                  <a:cubicBezTo>
                    <a:pt x="2678" y="32843"/>
                    <a:pt x="2061" y="30250"/>
                    <a:pt x="1464" y="27742"/>
                  </a:cubicBezTo>
                  <a:cubicBezTo>
                    <a:pt x="1400" y="27470"/>
                    <a:pt x="1336" y="27201"/>
                    <a:pt x="1270" y="26937"/>
                  </a:cubicBezTo>
                  <a:cubicBezTo>
                    <a:pt x="633" y="24394"/>
                    <a:pt x="1173" y="15142"/>
                    <a:pt x="4352" y="10645"/>
                  </a:cubicBezTo>
                  <a:cubicBezTo>
                    <a:pt x="7526" y="6160"/>
                    <a:pt x="11950" y="2924"/>
                    <a:pt x="11995" y="2892"/>
                  </a:cubicBezTo>
                  <a:cubicBezTo>
                    <a:pt x="12015" y="2877"/>
                    <a:pt x="12032" y="2861"/>
                    <a:pt x="12049" y="2842"/>
                  </a:cubicBezTo>
                  <a:cubicBezTo>
                    <a:pt x="12070" y="2817"/>
                    <a:pt x="13960" y="614"/>
                    <a:pt x="15972" y="614"/>
                  </a:cubicBezTo>
                  <a:close/>
                  <a:moveTo>
                    <a:pt x="15964" y="1"/>
                  </a:moveTo>
                  <a:cubicBezTo>
                    <a:pt x="13779" y="1"/>
                    <a:pt x="11856" y="2129"/>
                    <a:pt x="11606" y="2418"/>
                  </a:cubicBezTo>
                  <a:cubicBezTo>
                    <a:pt x="11208" y="2712"/>
                    <a:pt x="6948" y="5916"/>
                    <a:pt x="3853" y="10292"/>
                  </a:cubicBezTo>
                  <a:cubicBezTo>
                    <a:pt x="518" y="15007"/>
                    <a:pt x="1" y="24387"/>
                    <a:pt x="675" y="27086"/>
                  </a:cubicBezTo>
                  <a:cubicBezTo>
                    <a:pt x="742" y="27348"/>
                    <a:pt x="805" y="27614"/>
                    <a:pt x="868" y="27883"/>
                  </a:cubicBezTo>
                  <a:cubicBezTo>
                    <a:pt x="1464" y="30385"/>
                    <a:pt x="2139" y="33221"/>
                    <a:pt x="5164" y="35203"/>
                  </a:cubicBezTo>
                  <a:cubicBezTo>
                    <a:pt x="6900" y="36340"/>
                    <a:pt x="8439" y="37189"/>
                    <a:pt x="10454" y="37189"/>
                  </a:cubicBezTo>
                  <a:cubicBezTo>
                    <a:pt x="12089" y="37189"/>
                    <a:pt x="14035" y="36630"/>
                    <a:pt x="16655" y="35217"/>
                  </a:cubicBezTo>
                  <a:cubicBezTo>
                    <a:pt x="22376" y="32127"/>
                    <a:pt x="25311" y="21868"/>
                    <a:pt x="24751" y="14135"/>
                  </a:cubicBezTo>
                  <a:cubicBezTo>
                    <a:pt x="24176" y="6194"/>
                    <a:pt x="19278" y="786"/>
                    <a:pt x="16814" y="114"/>
                  </a:cubicBezTo>
                  <a:cubicBezTo>
                    <a:pt x="16528" y="36"/>
                    <a:pt x="16244" y="1"/>
                    <a:pt x="15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528;p54">
              <a:extLst>
                <a:ext uri="{FF2B5EF4-FFF2-40B4-BE49-F238E27FC236}">
                  <a16:creationId xmlns:a16="http://schemas.microsoft.com/office/drawing/2014/main" id="{35A8B9B7-4930-4D55-8E26-3CF65FB0C205}"/>
                </a:ext>
              </a:extLst>
            </p:cNvPr>
            <p:cNvSpPr/>
            <p:nvPr/>
          </p:nvSpPr>
          <p:spPr>
            <a:xfrm>
              <a:off x="5596700" y="3020350"/>
              <a:ext cx="271050" cy="253200"/>
            </a:xfrm>
            <a:custGeom>
              <a:avLst/>
              <a:gdLst/>
              <a:ahLst/>
              <a:cxnLst/>
              <a:rect l="l" t="t" r="r" b="b"/>
              <a:pathLst>
                <a:path w="10842" h="10128" extrusionOk="0">
                  <a:moveTo>
                    <a:pt x="7822" y="0"/>
                  </a:moveTo>
                  <a:cubicBezTo>
                    <a:pt x="6404" y="0"/>
                    <a:pt x="4583" y="482"/>
                    <a:pt x="4583" y="482"/>
                  </a:cubicBezTo>
                  <a:cubicBezTo>
                    <a:pt x="4583" y="482"/>
                    <a:pt x="2570" y="706"/>
                    <a:pt x="1564" y="2047"/>
                  </a:cubicBezTo>
                  <a:cubicBezTo>
                    <a:pt x="558" y="3388"/>
                    <a:pt x="894" y="3835"/>
                    <a:pt x="1564" y="4171"/>
                  </a:cubicBezTo>
                  <a:cubicBezTo>
                    <a:pt x="2236" y="4507"/>
                    <a:pt x="2347" y="5401"/>
                    <a:pt x="2347" y="5401"/>
                  </a:cubicBezTo>
                  <a:cubicBezTo>
                    <a:pt x="2347" y="5401"/>
                    <a:pt x="0" y="9200"/>
                    <a:pt x="1230" y="9984"/>
                  </a:cubicBezTo>
                  <a:cubicBezTo>
                    <a:pt x="1385" y="10082"/>
                    <a:pt x="1607" y="10128"/>
                    <a:pt x="1881" y="10128"/>
                  </a:cubicBezTo>
                  <a:cubicBezTo>
                    <a:pt x="3776" y="10128"/>
                    <a:pt x="8119" y="7955"/>
                    <a:pt x="9388" y="6295"/>
                  </a:cubicBezTo>
                  <a:cubicBezTo>
                    <a:pt x="10842" y="4394"/>
                    <a:pt x="10172" y="1264"/>
                    <a:pt x="9277" y="370"/>
                  </a:cubicBezTo>
                  <a:cubicBezTo>
                    <a:pt x="9002" y="95"/>
                    <a:pt x="8451" y="0"/>
                    <a:pt x="7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529;p54">
              <a:extLst>
                <a:ext uri="{FF2B5EF4-FFF2-40B4-BE49-F238E27FC236}">
                  <a16:creationId xmlns:a16="http://schemas.microsoft.com/office/drawing/2014/main" id="{B1F83274-3CCB-4DC1-992D-45D30749ED81}"/>
                </a:ext>
              </a:extLst>
            </p:cNvPr>
            <p:cNvSpPr/>
            <p:nvPr/>
          </p:nvSpPr>
          <p:spPr>
            <a:xfrm>
              <a:off x="5589500" y="3012625"/>
              <a:ext cx="287400" cy="268300"/>
            </a:xfrm>
            <a:custGeom>
              <a:avLst/>
              <a:gdLst/>
              <a:ahLst/>
              <a:cxnLst/>
              <a:rect l="l" t="t" r="r" b="b"/>
              <a:pathLst>
                <a:path w="11496" h="10732" extrusionOk="0">
                  <a:moveTo>
                    <a:pt x="8126" y="612"/>
                  </a:moveTo>
                  <a:cubicBezTo>
                    <a:pt x="8688" y="612"/>
                    <a:pt x="9144" y="690"/>
                    <a:pt x="9349" y="896"/>
                  </a:cubicBezTo>
                  <a:cubicBezTo>
                    <a:pt x="10163" y="1710"/>
                    <a:pt x="10771" y="4669"/>
                    <a:pt x="9434" y="6418"/>
                  </a:cubicBezTo>
                  <a:cubicBezTo>
                    <a:pt x="8096" y="8167"/>
                    <a:pt x="3819" y="10139"/>
                    <a:pt x="2176" y="10139"/>
                  </a:cubicBezTo>
                  <a:cubicBezTo>
                    <a:pt x="1963" y="10139"/>
                    <a:pt x="1794" y="10106"/>
                    <a:pt x="1682" y="10034"/>
                  </a:cubicBezTo>
                  <a:cubicBezTo>
                    <a:pt x="1017" y="9611"/>
                    <a:pt x="2013" y="7299"/>
                    <a:pt x="2896" y="5870"/>
                  </a:cubicBezTo>
                  <a:cubicBezTo>
                    <a:pt x="2932" y="5810"/>
                    <a:pt x="2948" y="5741"/>
                    <a:pt x="2939" y="5671"/>
                  </a:cubicBezTo>
                  <a:cubicBezTo>
                    <a:pt x="2933" y="5628"/>
                    <a:pt x="2797" y="4611"/>
                    <a:pt x="1990" y="4206"/>
                  </a:cubicBezTo>
                  <a:cubicBezTo>
                    <a:pt x="1705" y="4064"/>
                    <a:pt x="1569" y="3941"/>
                    <a:pt x="1534" y="3793"/>
                  </a:cubicBezTo>
                  <a:cubicBezTo>
                    <a:pt x="1492" y="3618"/>
                    <a:pt x="1558" y="3259"/>
                    <a:pt x="2097" y="2539"/>
                  </a:cubicBezTo>
                  <a:cubicBezTo>
                    <a:pt x="3010" y="1323"/>
                    <a:pt x="4886" y="1097"/>
                    <a:pt x="4904" y="1096"/>
                  </a:cubicBezTo>
                  <a:cubicBezTo>
                    <a:pt x="4920" y="1094"/>
                    <a:pt x="4934" y="1091"/>
                    <a:pt x="4948" y="1087"/>
                  </a:cubicBezTo>
                  <a:cubicBezTo>
                    <a:pt x="5839" y="851"/>
                    <a:pt x="7146" y="612"/>
                    <a:pt x="8126" y="612"/>
                  </a:cubicBezTo>
                  <a:close/>
                  <a:moveTo>
                    <a:pt x="8064" y="0"/>
                  </a:moveTo>
                  <a:cubicBezTo>
                    <a:pt x="6781" y="0"/>
                    <a:pt x="5267" y="371"/>
                    <a:pt x="4813" y="490"/>
                  </a:cubicBezTo>
                  <a:cubicBezTo>
                    <a:pt x="4564" y="522"/>
                    <a:pt x="2632" y="807"/>
                    <a:pt x="1607" y="2173"/>
                  </a:cubicBezTo>
                  <a:cubicBezTo>
                    <a:pt x="1045" y="2923"/>
                    <a:pt x="832" y="3483"/>
                    <a:pt x="938" y="3934"/>
                  </a:cubicBezTo>
                  <a:cubicBezTo>
                    <a:pt x="1040" y="4367"/>
                    <a:pt x="1407" y="4600"/>
                    <a:pt x="1716" y="4754"/>
                  </a:cubicBezTo>
                  <a:cubicBezTo>
                    <a:pt x="2115" y="4953"/>
                    <a:pt x="2264" y="5440"/>
                    <a:pt x="2313" y="5650"/>
                  </a:cubicBezTo>
                  <a:cubicBezTo>
                    <a:pt x="1789" y="6514"/>
                    <a:pt x="0" y="9690"/>
                    <a:pt x="1353" y="10551"/>
                  </a:cubicBezTo>
                  <a:cubicBezTo>
                    <a:pt x="1548" y="10675"/>
                    <a:pt x="1822" y="10731"/>
                    <a:pt x="2155" y="10731"/>
                  </a:cubicBezTo>
                  <a:cubicBezTo>
                    <a:pt x="4245" y="10731"/>
                    <a:pt x="8619" y="8491"/>
                    <a:pt x="9920" y="6790"/>
                  </a:cubicBezTo>
                  <a:cubicBezTo>
                    <a:pt x="11495" y="4729"/>
                    <a:pt x="10772" y="1454"/>
                    <a:pt x="9782" y="463"/>
                  </a:cubicBezTo>
                  <a:cubicBezTo>
                    <a:pt x="9436" y="118"/>
                    <a:pt x="8787" y="0"/>
                    <a:pt x="8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530;p54">
              <a:extLst>
                <a:ext uri="{FF2B5EF4-FFF2-40B4-BE49-F238E27FC236}">
                  <a16:creationId xmlns:a16="http://schemas.microsoft.com/office/drawing/2014/main" id="{F9536101-65BE-4CAB-8E11-51CCBDF645B3}"/>
                </a:ext>
              </a:extLst>
            </p:cNvPr>
            <p:cNvSpPr/>
            <p:nvPr/>
          </p:nvSpPr>
          <p:spPr>
            <a:xfrm>
              <a:off x="5571550" y="2661300"/>
              <a:ext cx="349300" cy="526375"/>
            </a:xfrm>
            <a:custGeom>
              <a:avLst/>
              <a:gdLst/>
              <a:ahLst/>
              <a:cxnLst/>
              <a:rect l="l" t="t" r="r" b="b"/>
              <a:pathLst>
                <a:path w="13972" h="21055" extrusionOk="0">
                  <a:moveTo>
                    <a:pt x="6374" y="0"/>
                  </a:moveTo>
                  <a:cubicBezTo>
                    <a:pt x="5139" y="0"/>
                    <a:pt x="4247" y="313"/>
                    <a:pt x="4247" y="313"/>
                  </a:cubicBezTo>
                  <a:cubicBezTo>
                    <a:pt x="4247" y="313"/>
                    <a:pt x="2906" y="1879"/>
                    <a:pt x="2012" y="2325"/>
                  </a:cubicBezTo>
                  <a:cubicBezTo>
                    <a:pt x="1118" y="2773"/>
                    <a:pt x="0" y="3220"/>
                    <a:pt x="894" y="3890"/>
                  </a:cubicBezTo>
                  <a:cubicBezTo>
                    <a:pt x="1788" y="4561"/>
                    <a:pt x="2346" y="5120"/>
                    <a:pt x="2346" y="5120"/>
                  </a:cubicBezTo>
                  <a:cubicBezTo>
                    <a:pt x="2346" y="5120"/>
                    <a:pt x="1229" y="8808"/>
                    <a:pt x="1676" y="10933"/>
                  </a:cubicBezTo>
                  <a:cubicBezTo>
                    <a:pt x="1969" y="12323"/>
                    <a:pt x="2933" y="12563"/>
                    <a:pt x="3564" y="12563"/>
                  </a:cubicBezTo>
                  <a:cubicBezTo>
                    <a:pt x="3896" y="12563"/>
                    <a:pt x="4135" y="12497"/>
                    <a:pt x="4136" y="12497"/>
                  </a:cubicBezTo>
                  <a:lnTo>
                    <a:pt x="4136" y="12497"/>
                  </a:lnTo>
                  <a:cubicBezTo>
                    <a:pt x="4136" y="12497"/>
                    <a:pt x="3800" y="18086"/>
                    <a:pt x="3353" y="19763"/>
                  </a:cubicBezTo>
                  <a:cubicBezTo>
                    <a:pt x="3111" y="20671"/>
                    <a:pt x="3624" y="21055"/>
                    <a:pt x="4412" y="21055"/>
                  </a:cubicBezTo>
                  <a:cubicBezTo>
                    <a:pt x="5078" y="21055"/>
                    <a:pt x="5939" y="20781"/>
                    <a:pt x="6707" y="20321"/>
                  </a:cubicBezTo>
                  <a:cubicBezTo>
                    <a:pt x="8383" y="19315"/>
                    <a:pt x="8607" y="15180"/>
                    <a:pt x="9277" y="12161"/>
                  </a:cubicBezTo>
                  <a:cubicBezTo>
                    <a:pt x="9948" y="9142"/>
                    <a:pt x="13971" y="5567"/>
                    <a:pt x="11178" y="2213"/>
                  </a:cubicBezTo>
                  <a:cubicBezTo>
                    <a:pt x="9681" y="417"/>
                    <a:pt x="7799" y="0"/>
                    <a:pt x="6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531;p54">
              <a:extLst>
                <a:ext uri="{FF2B5EF4-FFF2-40B4-BE49-F238E27FC236}">
                  <a16:creationId xmlns:a16="http://schemas.microsoft.com/office/drawing/2014/main" id="{B8CDE27B-EA9F-4BBF-84C0-E896E8B46EBB}"/>
                </a:ext>
              </a:extLst>
            </p:cNvPr>
            <p:cNvSpPr/>
            <p:nvPr/>
          </p:nvSpPr>
          <p:spPr>
            <a:xfrm>
              <a:off x="5577425" y="2653900"/>
              <a:ext cx="330750" cy="541375"/>
            </a:xfrm>
            <a:custGeom>
              <a:avLst/>
              <a:gdLst/>
              <a:ahLst/>
              <a:cxnLst/>
              <a:rect l="l" t="t" r="r" b="b"/>
              <a:pathLst>
                <a:path w="13230" h="21655" extrusionOk="0">
                  <a:moveTo>
                    <a:pt x="6126" y="607"/>
                  </a:moveTo>
                  <a:cubicBezTo>
                    <a:pt x="7486" y="607"/>
                    <a:pt x="9286" y="1001"/>
                    <a:pt x="10707" y="2705"/>
                  </a:cubicBezTo>
                  <a:cubicBezTo>
                    <a:pt x="12495" y="4850"/>
                    <a:pt x="11265" y="7131"/>
                    <a:pt x="10076" y="9338"/>
                  </a:cubicBezTo>
                  <a:cubicBezTo>
                    <a:pt x="9504" y="10401"/>
                    <a:pt x="8962" y="11405"/>
                    <a:pt x="8743" y="12391"/>
                  </a:cubicBezTo>
                  <a:cubicBezTo>
                    <a:pt x="8579" y="13132"/>
                    <a:pt x="8439" y="13952"/>
                    <a:pt x="8303" y="14744"/>
                  </a:cubicBezTo>
                  <a:cubicBezTo>
                    <a:pt x="7890" y="17163"/>
                    <a:pt x="7462" y="19665"/>
                    <a:pt x="6314" y="20354"/>
                  </a:cubicBezTo>
                  <a:cubicBezTo>
                    <a:pt x="5578" y="20796"/>
                    <a:pt x="4759" y="21047"/>
                    <a:pt x="4171" y="21047"/>
                  </a:cubicBezTo>
                  <a:cubicBezTo>
                    <a:pt x="3905" y="21047"/>
                    <a:pt x="3685" y="20996"/>
                    <a:pt x="3542" y="20887"/>
                  </a:cubicBezTo>
                  <a:cubicBezTo>
                    <a:pt x="3474" y="20836"/>
                    <a:pt x="3268" y="20681"/>
                    <a:pt x="3413" y="20136"/>
                  </a:cubicBezTo>
                  <a:cubicBezTo>
                    <a:pt x="3863" y="18451"/>
                    <a:pt x="4192" y="13041"/>
                    <a:pt x="4206" y="12812"/>
                  </a:cubicBezTo>
                  <a:cubicBezTo>
                    <a:pt x="4216" y="12635"/>
                    <a:pt x="4076" y="12487"/>
                    <a:pt x="3899" y="12487"/>
                  </a:cubicBezTo>
                  <a:cubicBezTo>
                    <a:pt x="3896" y="12487"/>
                    <a:pt x="3893" y="12487"/>
                    <a:pt x="3889" y="12487"/>
                  </a:cubicBezTo>
                  <a:cubicBezTo>
                    <a:pt x="3866" y="12487"/>
                    <a:pt x="3842" y="12490"/>
                    <a:pt x="3819" y="12496"/>
                  </a:cubicBezTo>
                  <a:cubicBezTo>
                    <a:pt x="3815" y="12497"/>
                    <a:pt x="3608" y="12551"/>
                    <a:pt x="3327" y="12551"/>
                  </a:cubicBezTo>
                  <a:cubicBezTo>
                    <a:pt x="3068" y="12551"/>
                    <a:pt x="2746" y="12505"/>
                    <a:pt x="2460" y="12330"/>
                  </a:cubicBezTo>
                  <a:cubicBezTo>
                    <a:pt x="2098" y="12108"/>
                    <a:pt x="1857" y="11716"/>
                    <a:pt x="1740" y="11164"/>
                  </a:cubicBezTo>
                  <a:cubicBezTo>
                    <a:pt x="1315" y="9142"/>
                    <a:pt x="2394" y="5539"/>
                    <a:pt x="2405" y="5504"/>
                  </a:cubicBezTo>
                  <a:cubicBezTo>
                    <a:pt x="2437" y="5395"/>
                    <a:pt x="2408" y="5278"/>
                    <a:pt x="2329" y="5199"/>
                  </a:cubicBezTo>
                  <a:cubicBezTo>
                    <a:pt x="2305" y="5175"/>
                    <a:pt x="1744" y="4616"/>
                    <a:pt x="842" y="3941"/>
                  </a:cubicBezTo>
                  <a:cubicBezTo>
                    <a:pt x="674" y="3814"/>
                    <a:pt x="634" y="3729"/>
                    <a:pt x="636" y="3701"/>
                  </a:cubicBezTo>
                  <a:cubicBezTo>
                    <a:pt x="655" y="3512"/>
                    <a:pt x="1325" y="3184"/>
                    <a:pt x="1685" y="3007"/>
                  </a:cubicBezTo>
                  <a:lnTo>
                    <a:pt x="1913" y="2895"/>
                  </a:lnTo>
                  <a:cubicBezTo>
                    <a:pt x="2754" y="2474"/>
                    <a:pt x="3914" y="1186"/>
                    <a:pt x="4186" y="874"/>
                  </a:cubicBezTo>
                  <a:cubicBezTo>
                    <a:pt x="4416" y="805"/>
                    <a:pt x="5160" y="607"/>
                    <a:pt x="6126" y="607"/>
                  </a:cubicBezTo>
                  <a:close/>
                  <a:moveTo>
                    <a:pt x="6128" y="0"/>
                  </a:moveTo>
                  <a:cubicBezTo>
                    <a:pt x="4854" y="0"/>
                    <a:pt x="3930" y="314"/>
                    <a:pt x="3910" y="320"/>
                  </a:cubicBezTo>
                  <a:cubicBezTo>
                    <a:pt x="3860" y="338"/>
                    <a:pt x="3814" y="369"/>
                    <a:pt x="3779" y="410"/>
                  </a:cubicBezTo>
                  <a:cubicBezTo>
                    <a:pt x="3766" y="426"/>
                    <a:pt x="2467" y="1933"/>
                    <a:pt x="1640" y="2348"/>
                  </a:cubicBezTo>
                  <a:lnTo>
                    <a:pt x="1416" y="2458"/>
                  </a:lnTo>
                  <a:cubicBezTo>
                    <a:pt x="727" y="2796"/>
                    <a:pt x="76" y="3114"/>
                    <a:pt x="27" y="3645"/>
                  </a:cubicBezTo>
                  <a:cubicBezTo>
                    <a:pt x="0" y="3924"/>
                    <a:pt x="151" y="4189"/>
                    <a:pt x="474" y="4431"/>
                  </a:cubicBezTo>
                  <a:cubicBezTo>
                    <a:pt x="924" y="4767"/>
                    <a:pt x="1355" y="5127"/>
                    <a:pt x="1766" y="5509"/>
                  </a:cubicBezTo>
                  <a:cubicBezTo>
                    <a:pt x="1543" y="6292"/>
                    <a:pt x="736" y="9364"/>
                    <a:pt x="1141" y="11292"/>
                  </a:cubicBezTo>
                  <a:cubicBezTo>
                    <a:pt x="1294" y="12017"/>
                    <a:pt x="1632" y="12545"/>
                    <a:pt x="2146" y="12857"/>
                  </a:cubicBezTo>
                  <a:cubicBezTo>
                    <a:pt x="2549" y="13102"/>
                    <a:pt x="2984" y="13165"/>
                    <a:pt x="3330" y="13165"/>
                  </a:cubicBezTo>
                  <a:cubicBezTo>
                    <a:pt x="3416" y="13165"/>
                    <a:pt x="3496" y="13161"/>
                    <a:pt x="3569" y="13155"/>
                  </a:cubicBezTo>
                  <a:lnTo>
                    <a:pt x="3569" y="13155"/>
                  </a:lnTo>
                  <a:cubicBezTo>
                    <a:pt x="3486" y="14439"/>
                    <a:pt x="3189" y="18603"/>
                    <a:pt x="2822" y="19979"/>
                  </a:cubicBezTo>
                  <a:cubicBezTo>
                    <a:pt x="2614" y="20759"/>
                    <a:pt x="2898" y="21169"/>
                    <a:pt x="3174" y="21376"/>
                  </a:cubicBezTo>
                  <a:cubicBezTo>
                    <a:pt x="3432" y="21571"/>
                    <a:pt x="3780" y="21655"/>
                    <a:pt x="4172" y="21655"/>
                  </a:cubicBezTo>
                  <a:cubicBezTo>
                    <a:pt x="4941" y="21655"/>
                    <a:pt x="5876" y="21332"/>
                    <a:pt x="6629" y="20880"/>
                  </a:cubicBezTo>
                  <a:cubicBezTo>
                    <a:pt x="8018" y="20045"/>
                    <a:pt x="8470" y="17402"/>
                    <a:pt x="8907" y="14848"/>
                  </a:cubicBezTo>
                  <a:cubicBezTo>
                    <a:pt x="9041" y="14061"/>
                    <a:pt x="9179" y="13250"/>
                    <a:pt x="9341" y="12525"/>
                  </a:cubicBezTo>
                  <a:cubicBezTo>
                    <a:pt x="9541" y="11621"/>
                    <a:pt x="10062" y="10653"/>
                    <a:pt x="10615" y="9628"/>
                  </a:cubicBezTo>
                  <a:cubicBezTo>
                    <a:pt x="11840" y="7354"/>
                    <a:pt x="13229" y="4776"/>
                    <a:pt x="11176" y="2313"/>
                  </a:cubicBezTo>
                  <a:cubicBezTo>
                    <a:pt x="9611" y="434"/>
                    <a:pt x="7627" y="0"/>
                    <a:pt x="6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532;p54">
              <a:extLst>
                <a:ext uri="{FF2B5EF4-FFF2-40B4-BE49-F238E27FC236}">
                  <a16:creationId xmlns:a16="http://schemas.microsoft.com/office/drawing/2014/main" id="{55CB2177-3FA5-48AD-A3D5-4940732418FF}"/>
                </a:ext>
              </a:extLst>
            </p:cNvPr>
            <p:cNvSpPr/>
            <p:nvPr/>
          </p:nvSpPr>
          <p:spPr>
            <a:xfrm>
              <a:off x="5616225" y="2483950"/>
              <a:ext cx="609175" cy="718300"/>
            </a:xfrm>
            <a:custGeom>
              <a:avLst/>
              <a:gdLst/>
              <a:ahLst/>
              <a:cxnLst/>
              <a:rect l="l" t="t" r="r" b="b"/>
              <a:pathLst>
                <a:path w="24367" h="28732" extrusionOk="0">
                  <a:moveTo>
                    <a:pt x="0" y="25370"/>
                  </a:moveTo>
                  <a:lnTo>
                    <a:pt x="0" y="25370"/>
                  </a:lnTo>
                  <a:cubicBezTo>
                    <a:pt x="0" y="25370"/>
                    <a:pt x="0" y="25370"/>
                    <a:pt x="1" y="25370"/>
                  </a:cubicBezTo>
                  <a:lnTo>
                    <a:pt x="1" y="25370"/>
                  </a:lnTo>
                  <a:cubicBezTo>
                    <a:pt x="0" y="25370"/>
                    <a:pt x="0" y="25370"/>
                    <a:pt x="0" y="25370"/>
                  </a:cubicBezTo>
                  <a:close/>
                  <a:moveTo>
                    <a:pt x="4983" y="0"/>
                  </a:moveTo>
                  <a:cubicBezTo>
                    <a:pt x="4593" y="0"/>
                    <a:pt x="4221" y="23"/>
                    <a:pt x="3888" y="78"/>
                  </a:cubicBezTo>
                  <a:cubicBezTo>
                    <a:pt x="1877" y="414"/>
                    <a:pt x="1119" y="6179"/>
                    <a:pt x="2349" y="9420"/>
                  </a:cubicBezTo>
                  <a:cubicBezTo>
                    <a:pt x="2864" y="10777"/>
                    <a:pt x="3789" y="11620"/>
                    <a:pt x="4691" y="12148"/>
                  </a:cubicBezTo>
                  <a:cubicBezTo>
                    <a:pt x="4490" y="11969"/>
                    <a:pt x="3295" y="10844"/>
                    <a:pt x="4444" y="9950"/>
                  </a:cubicBezTo>
                  <a:cubicBezTo>
                    <a:pt x="5696" y="8976"/>
                    <a:pt x="6808" y="8838"/>
                    <a:pt x="6808" y="8838"/>
                  </a:cubicBezTo>
                  <a:lnTo>
                    <a:pt x="6808" y="8838"/>
                  </a:lnTo>
                  <a:cubicBezTo>
                    <a:pt x="6808" y="8838"/>
                    <a:pt x="5835" y="12035"/>
                    <a:pt x="6255" y="12595"/>
                  </a:cubicBezTo>
                  <a:cubicBezTo>
                    <a:pt x="7943" y="14844"/>
                    <a:pt x="421" y="25372"/>
                    <a:pt x="9" y="25372"/>
                  </a:cubicBezTo>
                  <a:cubicBezTo>
                    <a:pt x="5" y="25372"/>
                    <a:pt x="3" y="25371"/>
                    <a:pt x="1" y="25370"/>
                  </a:cubicBezTo>
                  <a:lnTo>
                    <a:pt x="1" y="25370"/>
                  </a:lnTo>
                  <a:cubicBezTo>
                    <a:pt x="40" y="25392"/>
                    <a:pt x="2261" y="26646"/>
                    <a:pt x="5030" y="27974"/>
                  </a:cubicBezTo>
                  <a:cubicBezTo>
                    <a:pt x="6122" y="28498"/>
                    <a:pt x="7247" y="28732"/>
                    <a:pt x="8374" y="28732"/>
                  </a:cubicBezTo>
                  <a:cubicBezTo>
                    <a:pt x="13626" y="28732"/>
                    <a:pt x="18899" y="23658"/>
                    <a:pt x="20793" y="19258"/>
                  </a:cubicBezTo>
                  <a:cubicBezTo>
                    <a:pt x="22611" y="15035"/>
                    <a:pt x="24367" y="7394"/>
                    <a:pt x="20679" y="3608"/>
                  </a:cubicBezTo>
                  <a:cubicBezTo>
                    <a:pt x="18039" y="897"/>
                    <a:pt x="14534" y="326"/>
                    <a:pt x="12112" y="326"/>
                  </a:cubicBezTo>
                  <a:cubicBezTo>
                    <a:pt x="10739" y="326"/>
                    <a:pt x="9714" y="509"/>
                    <a:pt x="9391" y="590"/>
                  </a:cubicBezTo>
                  <a:cubicBezTo>
                    <a:pt x="9391" y="590"/>
                    <a:pt x="6958" y="0"/>
                    <a:pt x="4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533;p54">
              <a:extLst>
                <a:ext uri="{FF2B5EF4-FFF2-40B4-BE49-F238E27FC236}">
                  <a16:creationId xmlns:a16="http://schemas.microsoft.com/office/drawing/2014/main" id="{87C06A02-F158-4AC3-A5D8-88A14F8BBF74}"/>
                </a:ext>
              </a:extLst>
            </p:cNvPr>
            <p:cNvSpPr/>
            <p:nvPr/>
          </p:nvSpPr>
          <p:spPr>
            <a:xfrm>
              <a:off x="5606625" y="2476275"/>
              <a:ext cx="628650" cy="733500"/>
            </a:xfrm>
            <a:custGeom>
              <a:avLst/>
              <a:gdLst/>
              <a:ahLst/>
              <a:cxnLst/>
              <a:rect l="l" t="t" r="r" b="b"/>
              <a:pathLst>
                <a:path w="25146" h="29340" extrusionOk="0">
                  <a:moveTo>
                    <a:pt x="5370" y="612"/>
                  </a:moveTo>
                  <a:cubicBezTo>
                    <a:pt x="7281" y="612"/>
                    <a:pt x="9673" y="1187"/>
                    <a:pt x="9702" y="1193"/>
                  </a:cubicBezTo>
                  <a:cubicBezTo>
                    <a:pt x="9725" y="1199"/>
                    <a:pt x="9750" y="1201"/>
                    <a:pt x="9775" y="1201"/>
                  </a:cubicBezTo>
                  <a:cubicBezTo>
                    <a:pt x="9799" y="1201"/>
                    <a:pt x="9824" y="1199"/>
                    <a:pt x="9848" y="1193"/>
                  </a:cubicBezTo>
                  <a:cubicBezTo>
                    <a:pt x="9874" y="1187"/>
                    <a:pt x="10968" y="939"/>
                    <a:pt x="12548" y="939"/>
                  </a:cubicBezTo>
                  <a:cubicBezTo>
                    <a:pt x="14878" y="939"/>
                    <a:pt x="18264" y="1478"/>
                    <a:pt x="20844" y="4127"/>
                  </a:cubicBezTo>
                  <a:cubicBezTo>
                    <a:pt x="24481" y="7863"/>
                    <a:pt x="22588" y="15513"/>
                    <a:pt x="20896" y="19444"/>
                  </a:cubicBezTo>
                  <a:cubicBezTo>
                    <a:pt x="19578" y="22505"/>
                    <a:pt x="16232" y="26522"/>
                    <a:pt x="12000" y="28109"/>
                  </a:cubicBezTo>
                  <a:cubicBezTo>
                    <a:pt x="10881" y="28527"/>
                    <a:pt x="9798" y="28736"/>
                    <a:pt x="8758" y="28736"/>
                  </a:cubicBezTo>
                  <a:cubicBezTo>
                    <a:pt x="7635" y="28736"/>
                    <a:pt x="6562" y="28493"/>
                    <a:pt x="5547" y="28004"/>
                  </a:cubicBezTo>
                  <a:cubicBezTo>
                    <a:pt x="3457" y="27002"/>
                    <a:pt x="1695" y="26050"/>
                    <a:pt x="911" y="25619"/>
                  </a:cubicBezTo>
                  <a:lnTo>
                    <a:pt x="912" y="25619"/>
                  </a:lnTo>
                  <a:cubicBezTo>
                    <a:pt x="918" y="25614"/>
                    <a:pt x="925" y="25606"/>
                    <a:pt x="930" y="25599"/>
                  </a:cubicBezTo>
                  <a:cubicBezTo>
                    <a:pt x="2131" y="24231"/>
                    <a:pt x="8641" y="15058"/>
                    <a:pt x="6884" y="12717"/>
                  </a:cubicBezTo>
                  <a:cubicBezTo>
                    <a:pt x="6715" y="12458"/>
                    <a:pt x="6990" y="10862"/>
                    <a:pt x="7485" y="9232"/>
                  </a:cubicBezTo>
                  <a:cubicBezTo>
                    <a:pt x="7546" y="9034"/>
                    <a:pt x="7395" y="8837"/>
                    <a:pt x="7194" y="8837"/>
                  </a:cubicBezTo>
                  <a:cubicBezTo>
                    <a:pt x="7181" y="8837"/>
                    <a:pt x="7167" y="8838"/>
                    <a:pt x="7154" y="8840"/>
                  </a:cubicBezTo>
                  <a:cubicBezTo>
                    <a:pt x="7106" y="8846"/>
                    <a:pt x="5944" y="9001"/>
                    <a:pt x="4641" y="10014"/>
                  </a:cubicBezTo>
                  <a:cubicBezTo>
                    <a:pt x="4249" y="10319"/>
                    <a:pt x="4044" y="10683"/>
                    <a:pt x="4031" y="11098"/>
                  </a:cubicBezTo>
                  <a:cubicBezTo>
                    <a:pt x="4029" y="11147"/>
                    <a:pt x="4031" y="11198"/>
                    <a:pt x="4035" y="11248"/>
                  </a:cubicBezTo>
                  <a:cubicBezTo>
                    <a:pt x="3591" y="10777"/>
                    <a:pt x="3247" y="10224"/>
                    <a:pt x="3019" y="9618"/>
                  </a:cubicBezTo>
                  <a:cubicBezTo>
                    <a:pt x="2138" y="7298"/>
                    <a:pt x="2299" y="3373"/>
                    <a:pt x="3352" y="1543"/>
                  </a:cubicBezTo>
                  <a:cubicBezTo>
                    <a:pt x="3553" y="1193"/>
                    <a:pt x="3886" y="759"/>
                    <a:pt x="4322" y="687"/>
                  </a:cubicBezTo>
                  <a:cubicBezTo>
                    <a:pt x="4639" y="634"/>
                    <a:pt x="4995" y="612"/>
                    <a:pt x="5370" y="612"/>
                  </a:cubicBezTo>
                  <a:close/>
                  <a:moveTo>
                    <a:pt x="5376" y="1"/>
                  </a:moveTo>
                  <a:cubicBezTo>
                    <a:pt x="4967" y="1"/>
                    <a:pt x="4574" y="25"/>
                    <a:pt x="4222" y="84"/>
                  </a:cubicBezTo>
                  <a:cubicBezTo>
                    <a:pt x="3681" y="174"/>
                    <a:pt x="3210" y="563"/>
                    <a:pt x="2821" y="1240"/>
                  </a:cubicBezTo>
                  <a:cubicBezTo>
                    <a:pt x="1675" y="3235"/>
                    <a:pt x="1496" y="7331"/>
                    <a:pt x="2446" y="9836"/>
                  </a:cubicBezTo>
                  <a:cubicBezTo>
                    <a:pt x="2911" y="11061"/>
                    <a:pt x="3744" y="12031"/>
                    <a:pt x="4921" y="12718"/>
                  </a:cubicBezTo>
                  <a:cubicBezTo>
                    <a:pt x="4970" y="12747"/>
                    <a:pt x="5023" y="12760"/>
                    <a:pt x="5075" y="12760"/>
                  </a:cubicBezTo>
                  <a:cubicBezTo>
                    <a:pt x="5171" y="12760"/>
                    <a:pt x="5264" y="12715"/>
                    <a:pt x="5324" y="12633"/>
                  </a:cubicBezTo>
                  <a:cubicBezTo>
                    <a:pt x="5416" y="12506"/>
                    <a:pt x="5396" y="12328"/>
                    <a:pt x="5278" y="12224"/>
                  </a:cubicBezTo>
                  <a:cubicBezTo>
                    <a:pt x="4977" y="11959"/>
                    <a:pt x="4630" y="11511"/>
                    <a:pt x="4642" y="11116"/>
                  </a:cubicBezTo>
                  <a:cubicBezTo>
                    <a:pt x="4649" y="10890"/>
                    <a:pt x="4771" y="10689"/>
                    <a:pt x="5016" y="10497"/>
                  </a:cubicBezTo>
                  <a:cubicBezTo>
                    <a:pt x="5696" y="9970"/>
                    <a:pt x="6333" y="9701"/>
                    <a:pt x="6748" y="9568"/>
                  </a:cubicBezTo>
                  <a:lnTo>
                    <a:pt x="6748" y="9568"/>
                  </a:lnTo>
                  <a:cubicBezTo>
                    <a:pt x="6425" y="10718"/>
                    <a:pt x="5997" y="12557"/>
                    <a:pt x="6394" y="13085"/>
                  </a:cubicBezTo>
                  <a:cubicBezTo>
                    <a:pt x="6577" y="13329"/>
                    <a:pt x="6624" y="13763"/>
                    <a:pt x="6532" y="14339"/>
                  </a:cubicBezTo>
                  <a:cubicBezTo>
                    <a:pt x="5987" y="17759"/>
                    <a:pt x="966" y="24811"/>
                    <a:pt x="292" y="25385"/>
                  </a:cubicBezTo>
                  <a:cubicBezTo>
                    <a:pt x="37" y="25465"/>
                    <a:pt x="1" y="25811"/>
                    <a:pt x="233" y="25943"/>
                  </a:cubicBezTo>
                  <a:lnTo>
                    <a:pt x="243" y="25948"/>
                  </a:lnTo>
                  <a:cubicBezTo>
                    <a:pt x="634" y="26168"/>
                    <a:pt x="2713" y="27324"/>
                    <a:pt x="5282" y="28557"/>
                  </a:cubicBezTo>
                  <a:cubicBezTo>
                    <a:pt x="6369" y="29079"/>
                    <a:pt x="7541" y="29339"/>
                    <a:pt x="8763" y="29339"/>
                  </a:cubicBezTo>
                  <a:cubicBezTo>
                    <a:pt x="9882" y="29339"/>
                    <a:pt x="11043" y="29120"/>
                    <a:pt x="12215" y="28682"/>
                  </a:cubicBezTo>
                  <a:cubicBezTo>
                    <a:pt x="16615" y="27033"/>
                    <a:pt x="20091" y="22863"/>
                    <a:pt x="21458" y="19686"/>
                  </a:cubicBezTo>
                  <a:cubicBezTo>
                    <a:pt x="23210" y="15615"/>
                    <a:pt x="25145" y="7668"/>
                    <a:pt x="21282" y="3701"/>
                  </a:cubicBezTo>
                  <a:cubicBezTo>
                    <a:pt x="18557" y="902"/>
                    <a:pt x="14984" y="333"/>
                    <a:pt x="12531" y="333"/>
                  </a:cubicBezTo>
                  <a:cubicBezTo>
                    <a:pt x="11109" y="333"/>
                    <a:pt x="10063" y="524"/>
                    <a:pt x="9778" y="583"/>
                  </a:cubicBezTo>
                  <a:cubicBezTo>
                    <a:pt x="9357" y="485"/>
                    <a:pt x="7198" y="1"/>
                    <a:pt x="5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534;p54">
              <a:extLst>
                <a:ext uri="{FF2B5EF4-FFF2-40B4-BE49-F238E27FC236}">
                  <a16:creationId xmlns:a16="http://schemas.microsoft.com/office/drawing/2014/main" id="{4FE5BDF4-64F8-4EA4-9AA0-C64DB0AD82F3}"/>
                </a:ext>
              </a:extLst>
            </p:cNvPr>
            <p:cNvSpPr/>
            <p:nvPr/>
          </p:nvSpPr>
          <p:spPr>
            <a:xfrm>
              <a:off x="4487550" y="2972400"/>
              <a:ext cx="397725" cy="721650"/>
            </a:xfrm>
            <a:custGeom>
              <a:avLst/>
              <a:gdLst/>
              <a:ahLst/>
              <a:cxnLst/>
              <a:rect l="l" t="t" r="r" b="b"/>
              <a:pathLst>
                <a:path w="15909" h="28866" extrusionOk="0">
                  <a:moveTo>
                    <a:pt x="5646" y="1"/>
                  </a:moveTo>
                  <a:lnTo>
                    <a:pt x="1" y="23606"/>
                  </a:lnTo>
                  <a:lnTo>
                    <a:pt x="11547" y="28866"/>
                  </a:lnTo>
                  <a:lnTo>
                    <a:pt x="15908" y="6672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535;p54">
              <a:extLst>
                <a:ext uri="{FF2B5EF4-FFF2-40B4-BE49-F238E27FC236}">
                  <a16:creationId xmlns:a16="http://schemas.microsoft.com/office/drawing/2014/main" id="{946A4A31-1180-45E1-B0EF-32FBBF9AC3BB}"/>
                </a:ext>
              </a:extLst>
            </p:cNvPr>
            <p:cNvSpPr/>
            <p:nvPr/>
          </p:nvSpPr>
          <p:spPr>
            <a:xfrm>
              <a:off x="4479275" y="2964725"/>
              <a:ext cx="414125" cy="736975"/>
            </a:xfrm>
            <a:custGeom>
              <a:avLst/>
              <a:gdLst/>
              <a:ahLst/>
              <a:cxnLst/>
              <a:rect l="l" t="t" r="r" b="b"/>
              <a:pathLst>
                <a:path w="16565" h="29479" extrusionOk="0">
                  <a:moveTo>
                    <a:pt x="6173" y="801"/>
                  </a:moveTo>
                  <a:lnTo>
                    <a:pt x="15899" y="7123"/>
                  </a:lnTo>
                  <a:lnTo>
                    <a:pt x="11652" y="28734"/>
                  </a:lnTo>
                  <a:lnTo>
                    <a:pt x="689" y="23738"/>
                  </a:lnTo>
                  <a:lnTo>
                    <a:pt x="6173" y="801"/>
                  </a:lnTo>
                  <a:close/>
                  <a:moveTo>
                    <a:pt x="5976" y="0"/>
                  </a:moveTo>
                  <a:cubicBezTo>
                    <a:pt x="5842" y="0"/>
                    <a:pt x="5713" y="91"/>
                    <a:pt x="5679" y="236"/>
                  </a:cubicBezTo>
                  <a:lnTo>
                    <a:pt x="34" y="23841"/>
                  </a:lnTo>
                  <a:cubicBezTo>
                    <a:pt x="1" y="23984"/>
                    <a:pt x="71" y="24130"/>
                    <a:pt x="206" y="24191"/>
                  </a:cubicBezTo>
                  <a:lnTo>
                    <a:pt x="11751" y="29451"/>
                  </a:lnTo>
                  <a:cubicBezTo>
                    <a:pt x="11791" y="29470"/>
                    <a:pt x="11834" y="29479"/>
                    <a:pt x="11878" y="29479"/>
                  </a:cubicBezTo>
                  <a:cubicBezTo>
                    <a:pt x="12024" y="29479"/>
                    <a:pt x="12150" y="29376"/>
                    <a:pt x="12178" y="29232"/>
                  </a:cubicBezTo>
                  <a:lnTo>
                    <a:pt x="16540" y="7037"/>
                  </a:lnTo>
                  <a:cubicBezTo>
                    <a:pt x="16564" y="6914"/>
                    <a:pt x="16512" y="6790"/>
                    <a:pt x="16407" y="6722"/>
                  </a:cubicBezTo>
                  <a:lnTo>
                    <a:pt x="6143" y="51"/>
                  </a:lnTo>
                  <a:cubicBezTo>
                    <a:pt x="6091" y="16"/>
                    <a:pt x="6033" y="0"/>
                    <a:pt x="5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536;p54">
              <a:extLst>
                <a:ext uri="{FF2B5EF4-FFF2-40B4-BE49-F238E27FC236}">
                  <a16:creationId xmlns:a16="http://schemas.microsoft.com/office/drawing/2014/main" id="{FDCEB5C0-3150-42BB-956A-E6C1A1A59E81}"/>
                </a:ext>
              </a:extLst>
            </p:cNvPr>
            <p:cNvSpPr/>
            <p:nvPr/>
          </p:nvSpPr>
          <p:spPr>
            <a:xfrm>
              <a:off x="4521150" y="3033325"/>
              <a:ext cx="330550" cy="599800"/>
            </a:xfrm>
            <a:custGeom>
              <a:avLst/>
              <a:gdLst/>
              <a:ahLst/>
              <a:cxnLst/>
              <a:rect l="l" t="t" r="r" b="b"/>
              <a:pathLst>
                <a:path w="13222" h="23992" extrusionOk="0">
                  <a:moveTo>
                    <a:pt x="4692" y="1"/>
                  </a:moveTo>
                  <a:lnTo>
                    <a:pt x="1" y="19620"/>
                  </a:lnTo>
                  <a:lnTo>
                    <a:pt x="9596" y="23992"/>
                  </a:lnTo>
                  <a:lnTo>
                    <a:pt x="13222" y="5545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537;p54">
              <a:extLst>
                <a:ext uri="{FF2B5EF4-FFF2-40B4-BE49-F238E27FC236}">
                  <a16:creationId xmlns:a16="http://schemas.microsoft.com/office/drawing/2014/main" id="{703C555C-59A7-431D-AED8-484B12A73D92}"/>
                </a:ext>
              </a:extLst>
            </p:cNvPr>
            <p:cNvSpPr/>
            <p:nvPr/>
          </p:nvSpPr>
          <p:spPr>
            <a:xfrm>
              <a:off x="4512850" y="3025675"/>
              <a:ext cx="346950" cy="615100"/>
            </a:xfrm>
            <a:custGeom>
              <a:avLst/>
              <a:gdLst/>
              <a:ahLst/>
              <a:cxnLst/>
              <a:rect l="l" t="t" r="r" b="b"/>
              <a:pathLst>
                <a:path w="13878" h="24604" extrusionOk="0">
                  <a:moveTo>
                    <a:pt x="5220" y="800"/>
                  </a:moveTo>
                  <a:lnTo>
                    <a:pt x="13214" y="5995"/>
                  </a:lnTo>
                  <a:lnTo>
                    <a:pt x="9703" y="23858"/>
                  </a:lnTo>
                  <a:lnTo>
                    <a:pt x="688" y="19752"/>
                  </a:lnTo>
                  <a:lnTo>
                    <a:pt x="5220" y="800"/>
                  </a:lnTo>
                  <a:close/>
                  <a:moveTo>
                    <a:pt x="5023" y="1"/>
                  </a:moveTo>
                  <a:cubicBezTo>
                    <a:pt x="4889" y="1"/>
                    <a:pt x="4760" y="91"/>
                    <a:pt x="4726" y="236"/>
                  </a:cubicBezTo>
                  <a:lnTo>
                    <a:pt x="35" y="19855"/>
                  </a:lnTo>
                  <a:cubicBezTo>
                    <a:pt x="0" y="19998"/>
                    <a:pt x="72" y="20144"/>
                    <a:pt x="205" y="20205"/>
                  </a:cubicBezTo>
                  <a:lnTo>
                    <a:pt x="9802" y="24576"/>
                  </a:lnTo>
                  <a:cubicBezTo>
                    <a:pt x="9842" y="24594"/>
                    <a:pt x="9885" y="24604"/>
                    <a:pt x="9928" y="24604"/>
                  </a:cubicBezTo>
                  <a:cubicBezTo>
                    <a:pt x="10074" y="24604"/>
                    <a:pt x="10199" y="24500"/>
                    <a:pt x="10228" y="24357"/>
                  </a:cubicBezTo>
                  <a:lnTo>
                    <a:pt x="13853" y="5910"/>
                  </a:lnTo>
                  <a:cubicBezTo>
                    <a:pt x="13877" y="5788"/>
                    <a:pt x="13825" y="5663"/>
                    <a:pt x="13720" y="5594"/>
                  </a:cubicBezTo>
                  <a:lnTo>
                    <a:pt x="5190" y="51"/>
                  </a:lnTo>
                  <a:cubicBezTo>
                    <a:pt x="5138" y="17"/>
                    <a:pt x="5080" y="1"/>
                    <a:pt x="5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538;p54">
              <a:extLst>
                <a:ext uri="{FF2B5EF4-FFF2-40B4-BE49-F238E27FC236}">
                  <a16:creationId xmlns:a16="http://schemas.microsoft.com/office/drawing/2014/main" id="{AC62FC1D-A0DF-4366-9E21-A4D27799F4EC}"/>
                </a:ext>
              </a:extLst>
            </p:cNvPr>
            <p:cNvSpPr/>
            <p:nvPr/>
          </p:nvSpPr>
          <p:spPr>
            <a:xfrm>
              <a:off x="4776225" y="3139175"/>
              <a:ext cx="503550" cy="586950"/>
            </a:xfrm>
            <a:custGeom>
              <a:avLst/>
              <a:gdLst/>
              <a:ahLst/>
              <a:cxnLst/>
              <a:rect l="l" t="t" r="r" b="b"/>
              <a:pathLst>
                <a:path w="20142" h="23478" extrusionOk="0">
                  <a:moveTo>
                    <a:pt x="4361" y="1"/>
                  </a:moveTo>
                  <a:lnTo>
                    <a:pt x="0" y="22195"/>
                  </a:lnTo>
                  <a:lnTo>
                    <a:pt x="17063" y="23478"/>
                  </a:lnTo>
                  <a:lnTo>
                    <a:pt x="20142" y="771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539;p54">
              <a:extLst>
                <a:ext uri="{FF2B5EF4-FFF2-40B4-BE49-F238E27FC236}">
                  <a16:creationId xmlns:a16="http://schemas.microsoft.com/office/drawing/2014/main" id="{FAD00398-2980-42AD-8D22-BEEBF67CD26E}"/>
                </a:ext>
              </a:extLst>
            </p:cNvPr>
            <p:cNvSpPr/>
            <p:nvPr/>
          </p:nvSpPr>
          <p:spPr>
            <a:xfrm>
              <a:off x="4767825" y="3131475"/>
              <a:ext cx="520150" cy="602300"/>
            </a:xfrm>
            <a:custGeom>
              <a:avLst/>
              <a:gdLst/>
              <a:ahLst/>
              <a:cxnLst/>
              <a:rect l="l" t="t" r="r" b="b"/>
              <a:pathLst>
                <a:path w="20806" h="24092" extrusionOk="0">
                  <a:moveTo>
                    <a:pt x="4948" y="627"/>
                  </a:moveTo>
                  <a:lnTo>
                    <a:pt x="20130" y="1368"/>
                  </a:lnTo>
                  <a:lnTo>
                    <a:pt x="17134" y="23459"/>
                  </a:lnTo>
                  <a:lnTo>
                    <a:pt x="703" y="22224"/>
                  </a:lnTo>
                  <a:lnTo>
                    <a:pt x="4948" y="627"/>
                  </a:lnTo>
                  <a:close/>
                  <a:moveTo>
                    <a:pt x="4675" y="1"/>
                  </a:moveTo>
                  <a:cubicBezTo>
                    <a:pt x="4523" y="1"/>
                    <a:pt x="4425" y="112"/>
                    <a:pt x="4398" y="250"/>
                  </a:cubicBezTo>
                  <a:lnTo>
                    <a:pt x="36" y="22444"/>
                  </a:lnTo>
                  <a:cubicBezTo>
                    <a:pt x="0" y="22625"/>
                    <a:pt x="130" y="22794"/>
                    <a:pt x="313" y="22809"/>
                  </a:cubicBezTo>
                  <a:lnTo>
                    <a:pt x="17376" y="24092"/>
                  </a:lnTo>
                  <a:lnTo>
                    <a:pt x="17399" y="24092"/>
                  </a:lnTo>
                  <a:cubicBezTo>
                    <a:pt x="17400" y="24092"/>
                    <a:pt x="17401" y="24092"/>
                    <a:pt x="17401" y="24092"/>
                  </a:cubicBezTo>
                  <a:cubicBezTo>
                    <a:pt x="17553" y="24092"/>
                    <a:pt x="17682" y="23978"/>
                    <a:pt x="17703" y="23827"/>
                  </a:cubicBezTo>
                  <a:lnTo>
                    <a:pt x="20781" y="1120"/>
                  </a:lnTo>
                  <a:cubicBezTo>
                    <a:pt x="20806" y="942"/>
                    <a:pt x="20673" y="782"/>
                    <a:pt x="20493" y="773"/>
                  </a:cubicBezTo>
                  <a:lnTo>
                    <a:pt x="4713" y="3"/>
                  </a:lnTo>
                  <a:cubicBezTo>
                    <a:pt x="4700" y="1"/>
                    <a:pt x="4687" y="1"/>
                    <a:pt x="4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540;p54">
              <a:extLst>
                <a:ext uri="{FF2B5EF4-FFF2-40B4-BE49-F238E27FC236}">
                  <a16:creationId xmlns:a16="http://schemas.microsoft.com/office/drawing/2014/main" id="{08768AE8-96D6-4A52-9485-9A429E3ADED2}"/>
                </a:ext>
              </a:extLst>
            </p:cNvPr>
            <p:cNvSpPr/>
            <p:nvPr/>
          </p:nvSpPr>
          <p:spPr>
            <a:xfrm>
              <a:off x="5001425" y="3372175"/>
              <a:ext cx="31550" cy="20450"/>
            </a:xfrm>
            <a:custGeom>
              <a:avLst/>
              <a:gdLst/>
              <a:ahLst/>
              <a:cxnLst/>
              <a:rect l="l" t="t" r="r" b="b"/>
              <a:pathLst>
                <a:path w="1262" h="818" extrusionOk="0">
                  <a:moveTo>
                    <a:pt x="132" y="0"/>
                  </a:moveTo>
                  <a:lnTo>
                    <a:pt x="1" y="766"/>
                  </a:lnTo>
                  <a:lnTo>
                    <a:pt x="1146" y="818"/>
                  </a:lnTo>
                  <a:lnTo>
                    <a:pt x="1261" y="8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541;p54">
              <a:extLst>
                <a:ext uri="{FF2B5EF4-FFF2-40B4-BE49-F238E27FC236}">
                  <a16:creationId xmlns:a16="http://schemas.microsoft.com/office/drawing/2014/main" id="{3D9A5DE4-7314-4621-9858-0A644EDAC677}"/>
                </a:ext>
              </a:extLst>
            </p:cNvPr>
            <p:cNvSpPr/>
            <p:nvPr/>
          </p:nvSpPr>
          <p:spPr>
            <a:xfrm>
              <a:off x="5028375" y="3490350"/>
              <a:ext cx="44100" cy="29800"/>
            </a:xfrm>
            <a:custGeom>
              <a:avLst/>
              <a:gdLst/>
              <a:ahLst/>
              <a:cxnLst/>
              <a:rect l="l" t="t" r="r" b="b"/>
              <a:pathLst>
                <a:path w="1764" h="1192" extrusionOk="0">
                  <a:moveTo>
                    <a:pt x="169" y="0"/>
                  </a:moveTo>
                  <a:lnTo>
                    <a:pt x="0" y="1082"/>
                  </a:lnTo>
                  <a:lnTo>
                    <a:pt x="1580" y="1191"/>
                  </a:lnTo>
                  <a:lnTo>
                    <a:pt x="1764" y="7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542;p54">
              <a:extLst>
                <a:ext uri="{FF2B5EF4-FFF2-40B4-BE49-F238E27FC236}">
                  <a16:creationId xmlns:a16="http://schemas.microsoft.com/office/drawing/2014/main" id="{A7F0D575-7C5B-4AD5-96D6-699FC20A22C6}"/>
                </a:ext>
              </a:extLst>
            </p:cNvPr>
            <p:cNvSpPr/>
            <p:nvPr/>
          </p:nvSpPr>
          <p:spPr>
            <a:xfrm>
              <a:off x="4961500" y="3288850"/>
              <a:ext cx="39400" cy="22250"/>
            </a:xfrm>
            <a:custGeom>
              <a:avLst/>
              <a:gdLst/>
              <a:ahLst/>
              <a:cxnLst/>
              <a:rect l="l" t="t" r="r" b="b"/>
              <a:pathLst>
                <a:path w="1576" h="890" extrusionOk="0">
                  <a:moveTo>
                    <a:pt x="146" y="0"/>
                  </a:moveTo>
                  <a:lnTo>
                    <a:pt x="0" y="823"/>
                  </a:lnTo>
                  <a:lnTo>
                    <a:pt x="1439" y="890"/>
                  </a:lnTo>
                  <a:lnTo>
                    <a:pt x="1575" y="10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543;p54">
              <a:extLst>
                <a:ext uri="{FF2B5EF4-FFF2-40B4-BE49-F238E27FC236}">
                  <a16:creationId xmlns:a16="http://schemas.microsoft.com/office/drawing/2014/main" id="{9D8B39EF-DA3D-46FC-A47B-FFC081E692CE}"/>
                </a:ext>
              </a:extLst>
            </p:cNvPr>
            <p:cNvSpPr/>
            <p:nvPr/>
          </p:nvSpPr>
          <p:spPr>
            <a:xfrm>
              <a:off x="5015175" y="3292575"/>
              <a:ext cx="30225" cy="20600"/>
            </a:xfrm>
            <a:custGeom>
              <a:avLst/>
              <a:gdLst/>
              <a:ahLst/>
              <a:cxnLst/>
              <a:rect l="l" t="t" r="r" b="b"/>
              <a:pathLst>
                <a:path w="1209" h="824" extrusionOk="0">
                  <a:moveTo>
                    <a:pt x="134" y="1"/>
                  </a:moveTo>
                  <a:lnTo>
                    <a:pt x="0" y="774"/>
                  </a:lnTo>
                  <a:lnTo>
                    <a:pt x="1091" y="824"/>
                  </a:lnTo>
                  <a:lnTo>
                    <a:pt x="1209" y="76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544;p54">
              <a:extLst>
                <a:ext uri="{FF2B5EF4-FFF2-40B4-BE49-F238E27FC236}">
                  <a16:creationId xmlns:a16="http://schemas.microsoft.com/office/drawing/2014/main" id="{F322D775-9225-4FA5-AF5D-56949E5F09BB}"/>
                </a:ext>
              </a:extLst>
            </p:cNvPr>
            <p:cNvSpPr/>
            <p:nvPr/>
          </p:nvSpPr>
          <p:spPr>
            <a:xfrm>
              <a:off x="4993975" y="3408725"/>
              <a:ext cx="33375" cy="27750"/>
            </a:xfrm>
            <a:custGeom>
              <a:avLst/>
              <a:gdLst/>
              <a:ahLst/>
              <a:cxnLst/>
              <a:rect l="l" t="t" r="r" b="b"/>
              <a:pathLst>
                <a:path w="1335" h="1110" extrusionOk="0">
                  <a:moveTo>
                    <a:pt x="178" y="1"/>
                  </a:moveTo>
                  <a:lnTo>
                    <a:pt x="1" y="1028"/>
                  </a:lnTo>
                  <a:lnTo>
                    <a:pt x="1170" y="1110"/>
                  </a:lnTo>
                  <a:lnTo>
                    <a:pt x="1334" y="54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545;p54">
              <a:extLst>
                <a:ext uri="{FF2B5EF4-FFF2-40B4-BE49-F238E27FC236}">
                  <a16:creationId xmlns:a16="http://schemas.microsoft.com/office/drawing/2014/main" id="{22AEF7D4-0338-4BC3-891D-7F0D2CB75C53}"/>
                </a:ext>
              </a:extLst>
            </p:cNvPr>
            <p:cNvSpPr/>
            <p:nvPr/>
          </p:nvSpPr>
          <p:spPr>
            <a:xfrm>
              <a:off x="5053250" y="3331400"/>
              <a:ext cx="45325" cy="29450"/>
            </a:xfrm>
            <a:custGeom>
              <a:avLst/>
              <a:gdLst/>
              <a:ahLst/>
              <a:cxnLst/>
              <a:rect l="l" t="t" r="r" b="b"/>
              <a:pathLst>
                <a:path w="1813" h="1178" extrusionOk="0">
                  <a:moveTo>
                    <a:pt x="166" y="1"/>
                  </a:moveTo>
                  <a:lnTo>
                    <a:pt x="0" y="1063"/>
                  </a:lnTo>
                  <a:lnTo>
                    <a:pt x="1632" y="1177"/>
                  </a:lnTo>
                  <a:lnTo>
                    <a:pt x="1813" y="77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546;p54">
              <a:extLst>
                <a:ext uri="{FF2B5EF4-FFF2-40B4-BE49-F238E27FC236}">
                  <a16:creationId xmlns:a16="http://schemas.microsoft.com/office/drawing/2014/main" id="{275558D1-5F1F-4B72-B865-24EC33736CFA}"/>
                </a:ext>
              </a:extLst>
            </p:cNvPr>
            <p:cNvSpPr/>
            <p:nvPr/>
          </p:nvSpPr>
          <p:spPr>
            <a:xfrm>
              <a:off x="4975600" y="3199350"/>
              <a:ext cx="40900" cy="32350"/>
            </a:xfrm>
            <a:custGeom>
              <a:avLst/>
              <a:gdLst/>
              <a:ahLst/>
              <a:cxnLst/>
              <a:rect l="l" t="t" r="r" b="b"/>
              <a:pathLst>
                <a:path w="1636" h="1294" extrusionOk="0">
                  <a:moveTo>
                    <a:pt x="218" y="1"/>
                  </a:moveTo>
                  <a:lnTo>
                    <a:pt x="0" y="1228"/>
                  </a:lnTo>
                  <a:lnTo>
                    <a:pt x="1425" y="1294"/>
                  </a:lnTo>
                  <a:lnTo>
                    <a:pt x="1635" y="7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547;p54">
              <a:extLst>
                <a:ext uri="{FF2B5EF4-FFF2-40B4-BE49-F238E27FC236}">
                  <a16:creationId xmlns:a16="http://schemas.microsoft.com/office/drawing/2014/main" id="{31297B8D-8101-42F0-9788-EB602E22914E}"/>
                </a:ext>
              </a:extLst>
            </p:cNvPr>
            <p:cNvSpPr/>
            <p:nvPr/>
          </p:nvSpPr>
          <p:spPr>
            <a:xfrm>
              <a:off x="5028900" y="3202125"/>
              <a:ext cx="30700" cy="31600"/>
            </a:xfrm>
            <a:custGeom>
              <a:avLst/>
              <a:gdLst/>
              <a:ahLst/>
              <a:cxnLst/>
              <a:rect l="l" t="t" r="r" b="b"/>
              <a:pathLst>
                <a:path w="1228" h="1264" extrusionOk="0">
                  <a:moveTo>
                    <a:pt x="211" y="1"/>
                  </a:moveTo>
                  <a:lnTo>
                    <a:pt x="0" y="1215"/>
                  </a:lnTo>
                  <a:lnTo>
                    <a:pt x="1038" y="1264"/>
                  </a:lnTo>
                  <a:lnTo>
                    <a:pt x="1228" y="53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548;p54">
              <a:extLst>
                <a:ext uri="{FF2B5EF4-FFF2-40B4-BE49-F238E27FC236}">
                  <a16:creationId xmlns:a16="http://schemas.microsoft.com/office/drawing/2014/main" id="{1FD07304-90CF-48FB-8FFD-2E76984E65FA}"/>
                </a:ext>
              </a:extLst>
            </p:cNvPr>
            <p:cNvSpPr/>
            <p:nvPr/>
          </p:nvSpPr>
          <p:spPr>
            <a:xfrm>
              <a:off x="4968250" y="3247475"/>
              <a:ext cx="39950" cy="26500"/>
            </a:xfrm>
            <a:custGeom>
              <a:avLst/>
              <a:gdLst/>
              <a:ahLst/>
              <a:cxnLst/>
              <a:rect l="l" t="t" r="r" b="b"/>
              <a:pathLst>
                <a:path w="1598" h="1060" extrusionOk="0">
                  <a:moveTo>
                    <a:pt x="170" y="0"/>
                  </a:moveTo>
                  <a:lnTo>
                    <a:pt x="0" y="959"/>
                  </a:lnTo>
                  <a:lnTo>
                    <a:pt x="1426" y="1059"/>
                  </a:lnTo>
                  <a:lnTo>
                    <a:pt x="1598" y="65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549;p54">
              <a:extLst>
                <a:ext uri="{FF2B5EF4-FFF2-40B4-BE49-F238E27FC236}">
                  <a16:creationId xmlns:a16="http://schemas.microsoft.com/office/drawing/2014/main" id="{0019082F-E4B6-44D5-A30B-84C1794F804B}"/>
                </a:ext>
              </a:extLst>
            </p:cNvPr>
            <p:cNvSpPr/>
            <p:nvPr/>
          </p:nvSpPr>
          <p:spPr>
            <a:xfrm>
              <a:off x="5007750" y="3329325"/>
              <a:ext cx="32000" cy="27425"/>
            </a:xfrm>
            <a:custGeom>
              <a:avLst/>
              <a:gdLst/>
              <a:ahLst/>
              <a:cxnLst/>
              <a:rect l="l" t="t" r="r" b="b"/>
              <a:pathLst>
                <a:path w="1280" h="1097" extrusionOk="0">
                  <a:moveTo>
                    <a:pt x="176" y="1"/>
                  </a:moveTo>
                  <a:lnTo>
                    <a:pt x="0" y="1019"/>
                  </a:lnTo>
                  <a:lnTo>
                    <a:pt x="1117" y="1096"/>
                  </a:lnTo>
                  <a:lnTo>
                    <a:pt x="1280" y="52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550;p54">
              <a:extLst>
                <a:ext uri="{FF2B5EF4-FFF2-40B4-BE49-F238E27FC236}">
                  <a16:creationId xmlns:a16="http://schemas.microsoft.com/office/drawing/2014/main" id="{381D69DB-CA62-4FB8-8AC8-4089965815A0}"/>
                </a:ext>
              </a:extLst>
            </p:cNvPr>
            <p:cNvSpPr/>
            <p:nvPr/>
          </p:nvSpPr>
          <p:spPr>
            <a:xfrm>
              <a:off x="5021500" y="3249925"/>
              <a:ext cx="30650" cy="27150"/>
            </a:xfrm>
            <a:custGeom>
              <a:avLst/>
              <a:gdLst/>
              <a:ahLst/>
              <a:cxnLst/>
              <a:rect l="l" t="t" r="r" b="b"/>
              <a:pathLst>
                <a:path w="1226" h="1086" extrusionOk="0">
                  <a:moveTo>
                    <a:pt x="176" y="1"/>
                  </a:moveTo>
                  <a:lnTo>
                    <a:pt x="1" y="1011"/>
                  </a:lnTo>
                  <a:lnTo>
                    <a:pt x="1064" y="1085"/>
                  </a:lnTo>
                  <a:lnTo>
                    <a:pt x="1226" y="4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551;p54">
              <a:extLst>
                <a:ext uri="{FF2B5EF4-FFF2-40B4-BE49-F238E27FC236}">
                  <a16:creationId xmlns:a16="http://schemas.microsoft.com/office/drawing/2014/main" id="{226C7C2E-BDB4-4E15-9267-B4B3D6C0D8ED}"/>
                </a:ext>
              </a:extLst>
            </p:cNvPr>
            <p:cNvSpPr/>
            <p:nvPr/>
          </p:nvSpPr>
          <p:spPr>
            <a:xfrm>
              <a:off x="5040800" y="3410900"/>
              <a:ext cx="44725" cy="29625"/>
            </a:xfrm>
            <a:custGeom>
              <a:avLst/>
              <a:gdLst/>
              <a:ahLst/>
              <a:cxnLst/>
              <a:rect l="l" t="t" r="r" b="b"/>
              <a:pathLst>
                <a:path w="1789" h="1185" extrusionOk="0">
                  <a:moveTo>
                    <a:pt x="168" y="0"/>
                  </a:moveTo>
                  <a:lnTo>
                    <a:pt x="1" y="1071"/>
                  </a:lnTo>
                  <a:lnTo>
                    <a:pt x="1607" y="1184"/>
                  </a:lnTo>
                  <a:lnTo>
                    <a:pt x="1789" y="7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552;p54">
              <a:extLst>
                <a:ext uri="{FF2B5EF4-FFF2-40B4-BE49-F238E27FC236}">
                  <a16:creationId xmlns:a16="http://schemas.microsoft.com/office/drawing/2014/main" id="{10FED9FC-C4A4-4C6F-B9EC-B82117184026}"/>
                </a:ext>
              </a:extLst>
            </p:cNvPr>
            <p:cNvSpPr/>
            <p:nvPr/>
          </p:nvSpPr>
          <p:spPr>
            <a:xfrm>
              <a:off x="4886225" y="3444725"/>
              <a:ext cx="33025" cy="22675"/>
            </a:xfrm>
            <a:custGeom>
              <a:avLst/>
              <a:gdLst/>
              <a:ahLst/>
              <a:cxnLst/>
              <a:rect l="l" t="t" r="r" b="b"/>
              <a:pathLst>
                <a:path w="1321" h="907" extrusionOk="0">
                  <a:moveTo>
                    <a:pt x="150" y="1"/>
                  </a:moveTo>
                  <a:lnTo>
                    <a:pt x="0" y="853"/>
                  </a:lnTo>
                  <a:lnTo>
                    <a:pt x="1174" y="907"/>
                  </a:lnTo>
                  <a:lnTo>
                    <a:pt x="1321" y="83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553;p54">
              <a:extLst>
                <a:ext uri="{FF2B5EF4-FFF2-40B4-BE49-F238E27FC236}">
                  <a16:creationId xmlns:a16="http://schemas.microsoft.com/office/drawing/2014/main" id="{B82C99E1-BC4D-4535-AB0E-698F6194F1FD}"/>
                </a:ext>
              </a:extLst>
            </p:cNvPr>
            <p:cNvSpPr/>
            <p:nvPr/>
          </p:nvSpPr>
          <p:spPr>
            <a:xfrm>
              <a:off x="4879075" y="3483450"/>
              <a:ext cx="33425" cy="25525"/>
            </a:xfrm>
            <a:custGeom>
              <a:avLst/>
              <a:gdLst/>
              <a:ahLst/>
              <a:cxnLst/>
              <a:rect l="l" t="t" r="r" b="b"/>
              <a:pathLst>
                <a:path w="1337" h="1021" extrusionOk="0">
                  <a:moveTo>
                    <a:pt x="164" y="0"/>
                  </a:moveTo>
                  <a:lnTo>
                    <a:pt x="0" y="939"/>
                  </a:lnTo>
                  <a:lnTo>
                    <a:pt x="1165" y="1021"/>
                  </a:lnTo>
                  <a:lnTo>
                    <a:pt x="1336" y="5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554;p54">
              <a:extLst>
                <a:ext uri="{FF2B5EF4-FFF2-40B4-BE49-F238E27FC236}">
                  <a16:creationId xmlns:a16="http://schemas.microsoft.com/office/drawing/2014/main" id="{7F9A761D-B268-495D-AB84-61467B2D95AD}"/>
                </a:ext>
              </a:extLst>
            </p:cNvPr>
            <p:cNvSpPr/>
            <p:nvPr/>
          </p:nvSpPr>
          <p:spPr>
            <a:xfrm>
              <a:off x="4872325" y="3524325"/>
              <a:ext cx="32775" cy="22450"/>
            </a:xfrm>
            <a:custGeom>
              <a:avLst/>
              <a:gdLst/>
              <a:ahLst/>
              <a:cxnLst/>
              <a:rect l="l" t="t" r="r" b="b"/>
              <a:pathLst>
                <a:path w="1311" h="898" extrusionOk="0">
                  <a:moveTo>
                    <a:pt x="147" y="1"/>
                  </a:moveTo>
                  <a:lnTo>
                    <a:pt x="0" y="845"/>
                  </a:lnTo>
                  <a:lnTo>
                    <a:pt x="1166" y="898"/>
                  </a:lnTo>
                  <a:lnTo>
                    <a:pt x="1311" y="8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555;p54">
              <a:extLst>
                <a:ext uri="{FF2B5EF4-FFF2-40B4-BE49-F238E27FC236}">
                  <a16:creationId xmlns:a16="http://schemas.microsoft.com/office/drawing/2014/main" id="{8ECF4411-6D9E-471F-8437-816AC34E2B5D}"/>
                </a:ext>
              </a:extLst>
            </p:cNvPr>
            <p:cNvSpPr/>
            <p:nvPr/>
          </p:nvSpPr>
          <p:spPr>
            <a:xfrm>
              <a:off x="4865125" y="3562850"/>
              <a:ext cx="33250" cy="25725"/>
            </a:xfrm>
            <a:custGeom>
              <a:avLst/>
              <a:gdLst/>
              <a:ahLst/>
              <a:cxnLst/>
              <a:rect l="l" t="t" r="r" b="b"/>
              <a:pathLst>
                <a:path w="1330" h="1029" extrusionOk="0">
                  <a:moveTo>
                    <a:pt x="166" y="0"/>
                  </a:moveTo>
                  <a:lnTo>
                    <a:pt x="0" y="948"/>
                  </a:lnTo>
                  <a:lnTo>
                    <a:pt x="1157" y="1028"/>
                  </a:lnTo>
                  <a:lnTo>
                    <a:pt x="1329" y="5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556;p54">
              <a:extLst>
                <a:ext uri="{FF2B5EF4-FFF2-40B4-BE49-F238E27FC236}">
                  <a16:creationId xmlns:a16="http://schemas.microsoft.com/office/drawing/2014/main" id="{21EA8A62-D3D3-4E3F-BEBA-C2FE24C98594}"/>
                </a:ext>
              </a:extLst>
            </p:cNvPr>
            <p:cNvSpPr/>
            <p:nvPr/>
          </p:nvSpPr>
          <p:spPr>
            <a:xfrm>
              <a:off x="4893000" y="3404050"/>
              <a:ext cx="33625" cy="25325"/>
            </a:xfrm>
            <a:custGeom>
              <a:avLst/>
              <a:gdLst/>
              <a:ahLst/>
              <a:cxnLst/>
              <a:rect l="l" t="t" r="r" b="b"/>
              <a:pathLst>
                <a:path w="1345" h="1013" extrusionOk="0">
                  <a:moveTo>
                    <a:pt x="163" y="0"/>
                  </a:moveTo>
                  <a:lnTo>
                    <a:pt x="1" y="931"/>
                  </a:lnTo>
                  <a:lnTo>
                    <a:pt x="1174" y="1013"/>
                  </a:lnTo>
                  <a:lnTo>
                    <a:pt x="1344" y="55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557;p54">
              <a:extLst>
                <a:ext uri="{FF2B5EF4-FFF2-40B4-BE49-F238E27FC236}">
                  <a16:creationId xmlns:a16="http://schemas.microsoft.com/office/drawing/2014/main" id="{8591CB82-B1EB-4EC6-9F2A-9FC3A8159EC7}"/>
                </a:ext>
              </a:extLst>
            </p:cNvPr>
            <p:cNvSpPr/>
            <p:nvPr/>
          </p:nvSpPr>
          <p:spPr>
            <a:xfrm>
              <a:off x="4906950" y="3324675"/>
              <a:ext cx="33775" cy="25150"/>
            </a:xfrm>
            <a:custGeom>
              <a:avLst/>
              <a:gdLst/>
              <a:ahLst/>
              <a:cxnLst/>
              <a:rect l="l" t="t" r="r" b="b"/>
              <a:pathLst>
                <a:path w="1351" h="1006" extrusionOk="0">
                  <a:moveTo>
                    <a:pt x="162" y="1"/>
                  </a:moveTo>
                  <a:lnTo>
                    <a:pt x="1" y="922"/>
                  </a:lnTo>
                  <a:lnTo>
                    <a:pt x="1182" y="1005"/>
                  </a:lnTo>
                  <a:lnTo>
                    <a:pt x="1350" y="5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558;p54">
              <a:extLst>
                <a:ext uri="{FF2B5EF4-FFF2-40B4-BE49-F238E27FC236}">
                  <a16:creationId xmlns:a16="http://schemas.microsoft.com/office/drawing/2014/main" id="{CE46CFD8-A721-4A66-BB64-2E905C8BDF29}"/>
                </a:ext>
              </a:extLst>
            </p:cNvPr>
            <p:cNvSpPr/>
            <p:nvPr/>
          </p:nvSpPr>
          <p:spPr>
            <a:xfrm>
              <a:off x="4920900" y="3245275"/>
              <a:ext cx="33950" cy="24950"/>
            </a:xfrm>
            <a:custGeom>
              <a:avLst/>
              <a:gdLst/>
              <a:ahLst/>
              <a:cxnLst/>
              <a:rect l="l" t="t" r="r" b="b"/>
              <a:pathLst>
                <a:path w="1358" h="998" extrusionOk="0">
                  <a:moveTo>
                    <a:pt x="161" y="1"/>
                  </a:moveTo>
                  <a:lnTo>
                    <a:pt x="0" y="915"/>
                  </a:lnTo>
                  <a:lnTo>
                    <a:pt x="1189" y="998"/>
                  </a:lnTo>
                  <a:lnTo>
                    <a:pt x="1357" y="5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559;p54">
              <a:extLst>
                <a:ext uri="{FF2B5EF4-FFF2-40B4-BE49-F238E27FC236}">
                  <a16:creationId xmlns:a16="http://schemas.microsoft.com/office/drawing/2014/main" id="{4613C078-66AF-427B-84FE-6D849BDE489C}"/>
                </a:ext>
              </a:extLst>
            </p:cNvPr>
            <p:cNvSpPr/>
            <p:nvPr/>
          </p:nvSpPr>
          <p:spPr>
            <a:xfrm>
              <a:off x="4900150" y="3365100"/>
              <a:ext cx="33250" cy="22900"/>
            </a:xfrm>
            <a:custGeom>
              <a:avLst/>
              <a:gdLst/>
              <a:ahLst/>
              <a:cxnLst/>
              <a:rect l="l" t="t" r="r" b="b"/>
              <a:pathLst>
                <a:path w="1330" h="916" extrusionOk="0">
                  <a:moveTo>
                    <a:pt x="150" y="1"/>
                  </a:moveTo>
                  <a:lnTo>
                    <a:pt x="0" y="862"/>
                  </a:lnTo>
                  <a:lnTo>
                    <a:pt x="1181" y="916"/>
                  </a:lnTo>
                  <a:lnTo>
                    <a:pt x="1330" y="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560;p54">
              <a:extLst>
                <a:ext uri="{FF2B5EF4-FFF2-40B4-BE49-F238E27FC236}">
                  <a16:creationId xmlns:a16="http://schemas.microsoft.com/office/drawing/2014/main" id="{06328545-6253-4BBC-94E5-9B0188318850}"/>
                </a:ext>
              </a:extLst>
            </p:cNvPr>
            <p:cNvSpPr/>
            <p:nvPr/>
          </p:nvSpPr>
          <p:spPr>
            <a:xfrm>
              <a:off x="4914050" y="3285550"/>
              <a:ext cx="33500" cy="23100"/>
            </a:xfrm>
            <a:custGeom>
              <a:avLst/>
              <a:gdLst/>
              <a:ahLst/>
              <a:cxnLst/>
              <a:rect l="l" t="t" r="r" b="b"/>
              <a:pathLst>
                <a:path w="1340" h="924" extrusionOk="0">
                  <a:moveTo>
                    <a:pt x="152" y="0"/>
                  </a:moveTo>
                  <a:lnTo>
                    <a:pt x="1" y="868"/>
                  </a:lnTo>
                  <a:lnTo>
                    <a:pt x="1190" y="923"/>
                  </a:lnTo>
                  <a:lnTo>
                    <a:pt x="1340" y="8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561;p54">
              <a:extLst>
                <a:ext uri="{FF2B5EF4-FFF2-40B4-BE49-F238E27FC236}">
                  <a16:creationId xmlns:a16="http://schemas.microsoft.com/office/drawing/2014/main" id="{27F33D02-6996-4CF7-853B-1701881939A7}"/>
                </a:ext>
              </a:extLst>
            </p:cNvPr>
            <p:cNvSpPr/>
            <p:nvPr/>
          </p:nvSpPr>
          <p:spPr>
            <a:xfrm>
              <a:off x="5065675" y="3251950"/>
              <a:ext cx="45975" cy="29250"/>
            </a:xfrm>
            <a:custGeom>
              <a:avLst/>
              <a:gdLst/>
              <a:ahLst/>
              <a:cxnLst/>
              <a:rect l="l" t="t" r="r" b="b"/>
              <a:pathLst>
                <a:path w="1839" h="1170" extrusionOk="0">
                  <a:moveTo>
                    <a:pt x="165" y="1"/>
                  </a:moveTo>
                  <a:lnTo>
                    <a:pt x="1" y="1053"/>
                  </a:lnTo>
                  <a:lnTo>
                    <a:pt x="1659" y="1169"/>
                  </a:lnTo>
                  <a:lnTo>
                    <a:pt x="1838" y="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562;p54">
              <a:extLst>
                <a:ext uri="{FF2B5EF4-FFF2-40B4-BE49-F238E27FC236}">
                  <a16:creationId xmlns:a16="http://schemas.microsoft.com/office/drawing/2014/main" id="{3F799346-7698-4B68-8344-7926DE0B63E4}"/>
                </a:ext>
              </a:extLst>
            </p:cNvPr>
            <p:cNvSpPr/>
            <p:nvPr/>
          </p:nvSpPr>
          <p:spPr>
            <a:xfrm>
              <a:off x="4856400" y="3603925"/>
              <a:ext cx="34550" cy="35325"/>
            </a:xfrm>
            <a:custGeom>
              <a:avLst/>
              <a:gdLst/>
              <a:ahLst/>
              <a:cxnLst/>
              <a:rect l="l" t="t" r="r" b="b"/>
              <a:pathLst>
                <a:path w="1382" h="1413" extrusionOk="0">
                  <a:moveTo>
                    <a:pt x="227" y="0"/>
                  </a:moveTo>
                  <a:lnTo>
                    <a:pt x="0" y="1295"/>
                  </a:lnTo>
                  <a:lnTo>
                    <a:pt x="1146" y="1413"/>
                  </a:lnTo>
                  <a:lnTo>
                    <a:pt x="1382" y="81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563;p54">
              <a:extLst>
                <a:ext uri="{FF2B5EF4-FFF2-40B4-BE49-F238E27FC236}">
                  <a16:creationId xmlns:a16="http://schemas.microsoft.com/office/drawing/2014/main" id="{96D8CA7B-F190-41FD-8BCE-2238BC257FC9}"/>
                </a:ext>
              </a:extLst>
            </p:cNvPr>
            <p:cNvSpPr/>
            <p:nvPr/>
          </p:nvSpPr>
          <p:spPr>
            <a:xfrm>
              <a:off x="5047700" y="3375375"/>
              <a:ext cx="43500" cy="19975"/>
            </a:xfrm>
            <a:custGeom>
              <a:avLst/>
              <a:gdLst/>
              <a:ahLst/>
              <a:cxnLst/>
              <a:rect l="l" t="t" r="r" b="b"/>
              <a:pathLst>
                <a:path w="1740" h="799" extrusionOk="0">
                  <a:moveTo>
                    <a:pt x="114" y="1"/>
                  </a:moveTo>
                  <a:lnTo>
                    <a:pt x="1" y="723"/>
                  </a:lnTo>
                  <a:lnTo>
                    <a:pt x="1628" y="799"/>
                  </a:lnTo>
                  <a:lnTo>
                    <a:pt x="1740" y="115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564;p54">
              <a:extLst>
                <a:ext uri="{FF2B5EF4-FFF2-40B4-BE49-F238E27FC236}">
                  <a16:creationId xmlns:a16="http://schemas.microsoft.com/office/drawing/2014/main" id="{1B50A2FF-424E-4DCE-84DE-D56A1748680B}"/>
                </a:ext>
              </a:extLst>
            </p:cNvPr>
            <p:cNvSpPr/>
            <p:nvPr/>
          </p:nvSpPr>
          <p:spPr>
            <a:xfrm>
              <a:off x="5022900" y="3534800"/>
              <a:ext cx="42125" cy="19400"/>
            </a:xfrm>
            <a:custGeom>
              <a:avLst/>
              <a:gdLst/>
              <a:ahLst/>
              <a:cxnLst/>
              <a:rect l="l" t="t" r="r" b="b"/>
              <a:pathLst>
                <a:path w="1685" h="776" extrusionOk="0">
                  <a:moveTo>
                    <a:pt x="110" y="0"/>
                  </a:moveTo>
                  <a:lnTo>
                    <a:pt x="0" y="703"/>
                  </a:lnTo>
                  <a:lnTo>
                    <a:pt x="1575" y="776"/>
                  </a:lnTo>
                  <a:lnTo>
                    <a:pt x="1685" y="11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565;p54">
              <a:extLst>
                <a:ext uri="{FF2B5EF4-FFF2-40B4-BE49-F238E27FC236}">
                  <a16:creationId xmlns:a16="http://schemas.microsoft.com/office/drawing/2014/main" id="{C07D0AC0-0A3B-4BA5-9293-D658E443A253}"/>
                </a:ext>
              </a:extLst>
            </p:cNvPr>
            <p:cNvSpPr/>
            <p:nvPr/>
          </p:nvSpPr>
          <p:spPr>
            <a:xfrm>
              <a:off x="5035300" y="3455100"/>
              <a:ext cx="42800" cy="19675"/>
            </a:xfrm>
            <a:custGeom>
              <a:avLst/>
              <a:gdLst/>
              <a:ahLst/>
              <a:cxnLst/>
              <a:rect l="l" t="t" r="r" b="b"/>
              <a:pathLst>
                <a:path w="1712" h="787" extrusionOk="0">
                  <a:moveTo>
                    <a:pt x="112" y="0"/>
                  </a:moveTo>
                  <a:lnTo>
                    <a:pt x="0" y="712"/>
                  </a:lnTo>
                  <a:lnTo>
                    <a:pt x="1601" y="787"/>
                  </a:lnTo>
                  <a:lnTo>
                    <a:pt x="1712" y="1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566;p54">
              <a:extLst>
                <a:ext uri="{FF2B5EF4-FFF2-40B4-BE49-F238E27FC236}">
                  <a16:creationId xmlns:a16="http://schemas.microsoft.com/office/drawing/2014/main" id="{03EAF585-C972-4641-ADFB-2CD515A37061}"/>
                </a:ext>
              </a:extLst>
            </p:cNvPr>
            <p:cNvSpPr/>
            <p:nvPr/>
          </p:nvSpPr>
          <p:spPr>
            <a:xfrm>
              <a:off x="4987700" y="3451800"/>
              <a:ext cx="32800" cy="20325"/>
            </a:xfrm>
            <a:custGeom>
              <a:avLst/>
              <a:gdLst/>
              <a:ahLst/>
              <a:cxnLst/>
              <a:rect l="l" t="t" r="r" b="b"/>
              <a:pathLst>
                <a:path w="1312" h="813" extrusionOk="0">
                  <a:moveTo>
                    <a:pt x="131" y="0"/>
                  </a:moveTo>
                  <a:lnTo>
                    <a:pt x="0" y="757"/>
                  </a:lnTo>
                  <a:lnTo>
                    <a:pt x="1199" y="812"/>
                  </a:lnTo>
                  <a:lnTo>
                    <a:pt x="1312" y="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567;p54">
              <a:extLst>
                <a:ext uri="{FF2B5EF4-FFF2-40B4-BE49-F238E27FC236}">
                  <a16:creationId xmlns:a16="http://schemas.microsoft.com/office/drawing/2014/main" id="{4D8500B8-2A36-40CE-A2CF-0D9E6774A7ED}"/>
                </a:ext>
              </a:extLst>
            </p:cNvPr>
            <p:cNvSpPr/>
            <p:nvPr/>
          </p:nvSpPr>
          <p:spPr>
            <a:xfrm>
              <a:off x="5015900" y="3569800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2" y="1"/>
                  </a:moveTo>
                  <a:lnTo>
                    <a:pt x="1" y="1092"/>
                  </a:lnTo>
                  <a:lnTo>
                    <a:pt x="1556" y="1200"/>
                  </a:lnTo>
                  <a:lnTo>
                    <a:pt x="1741" y="74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568;p54">
              <a:extLst>
                <a:ext uri="{FF2B5EF4-FFF2-40B4-BE49-F238E27FC236}">
                  <a16:creationId xmlns:a16="http://schemas.microsoft.com/office/drawing/2014/main" id="{8B1FF581-90A6-42D5-8683-8AA9EE941CEB}"/>
                </a:ext>
              </a:extLst>
            </p:cNvPr>
            <p:cNvSpPr/>
            <p:nvPr/>
          </p:nvSpPr>
          <p:spPr>
            <a:xfrm>
              <a:off x="5007400" y="3614500"/>
              <a:ext cx="44550" cy="41075"/>
            </a:xfrm>
            <a:custGeom>
              <a:avLst/>
              <a:gdLst/>
              <a:ahLst/>
              <a:cxnLst/>
              <a:rect l="l" t="t" r="r" b="b"/>
              <a:pathLst>
                <a:path w="1782" h="1643" extrusionOk="0">
                  <a:moveTo>
                    <a:pt x="232" y="0"/>
                  </a:moveTo>
                  <a:lnTo>
                    <a:pt x="1" y="1487"/>
                  </a:lnTo>
                  <a:lnTo>
                    <a:pt x="1530" y="1642"/>
                  </a:lnTo>
                  <a:lnTo>
                    <a:pt x="1781" y="10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569;p54">
              <a:extLst>
                <a:ext uri="{FF2B5EF4-FFF2-40B4-BE49-F238E27FC236}">
                  <a16:creationId xmlns:a16="http://schemas.microsoft.com/office/drawing/2014/main" id="{4DC30281-9C44-465B-A765-0156D22CDE1D}"/>
                </a:ext>
              </a:extLst>
            </p:cNvPr>
            <p:cNvSpPr/>
            <p:nvPr/>
          </p:nvSpPr>
          <p:spPr>
            <a:xfrm>
              <a:off x="4954100" y="3326875"/>
              <a:ext cx="40375" cy="26675"/>
            </a:xfrm>
            <a:custGeom>
              <a:avLst/>
              <a:gdLst/>
              <a:ahLst/>
              <a:cxnLst/>
              <a:rect l="l" t="t" r="r" b="b"/>
              <a:pathLst>
                <a:path w="1615" h="1067" extrusionOk="0">
                  <a:moveTo>
                    <a:pt x="172" y="0"/>
                  </a:moveTo>
                  <a:lnTo>
                    <a:pt x="0" y="966"/>
                  </a:lnTo>
                  <a:lnTo>
                    <a:pt x="1442" y="1067"/>
                  </a:lnTo>
                  <a:lnTo>
                    <a:pt x="1614" y="6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570;p54">
              <a:extLst>
                <a:ext uri="{FF2B5EF4-FFF2-40B4-BE49-F238E27FC236}">
                  <a16:creationId xmlns:a16="http://schemas.microsoft.com/office/drawing/2014/main" id="{3E7835CF-6D54-4F08-87B6-E79EDC932535}"/>
                </a:ext>
              </a:extLst>
            </p:cNvPr>
            <p:cNvSpPr/>
            <p:nvPr/>
          </p:nvSpPr>
          <p:spPr>
            <a:xfrm>
              <a:off x="4927950" y="3196900"/>
              <a:ext cx="35450" cy="32350"/>
            </a:xfrm>
            <a:custGeom>
              <a:avLst/>
              <a:gdLst/>
              <a:ahLst/>
              <a:cxnLst/>
              <a:rect l="l" t="t" r="r" b="b"/>
              <a:pathLst>
                <a:path w="1418" h="1294" extrusionOk="0">
                  <a:moveTo>
                    <a:pt x="218" y="0"/>
                  </a:moveTo>
                  <a:lnTo>
                    <a:pt x="1" y="1238"/>
                  </a:lnTo>
                  <a:lnTo>
                    <a:pt x="1198" y="1293"/>
                  </a:lnTo>
                  <a:lnTo>
                    <a:pt x="1417" y="62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571;p54">
              <a:extLst>
                <a:ext uri="{FF2B5EF4-FFF2-40B4-BE49-F238E27FC236}">
                  <a16:creationId xmlns:a16="http://schemas.microsoft.com/office/drawing/2014/main" id="{D49ED7C7-CA70-4CA0-BC29-06388F56CE88}"/>
                </a:ext>
              </a:extLst>
            </p:cNvPr>
            <p:cNvSpPr/>
            <p:nvPr/>
          </p:nvSpPr>
          <p:spPr>
            <a:xfrm>
              <a:off x="5060100" y="3295675"/>
              <a:ext cx="44200" cy="20225"/>
            </a:xfrm>
            <a:custGeom>
              <a:avLst/>
              <a:gdLst/>
              <a:ahLst/>
              <a:cxnLst/>
              <a:rect l="l" t="t" r="r" b="b"/>
              <a:pathLst>
                <a:path w="1768" h="809" extrusionOk="0">
                  <a:moveTo>
                    <a:pt x="115" y="1"/>
                  </a:moveTo>
                  <a:lnTo>
                    <a:pt x="1" y="732"/>
                  </a:lnTo>
                  <a:lnTo>
                    <a:pt x="1654" y="808"/>
                  </a:lnTo>
                  <a:lnTo>
                    <a:pt x="1768" y="117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572;p54">
              <a:extLst>
                <a:ext uri="{FF2B5EF4-FFF2-40B4-BE49-F238E27FC236}">
                  <a16:creationId xmlns:a16="http://schemas.microsoft.com/office/drawing/2014/main" id="{CCEFDE77-A1F5-4ABD-B77E-7271A8519D06}"/>
                </a:ext>
              </a:extLst>
            </p:cNvPr>
            <p:cNvSpPr/>
            <p:nvPr/>
          </p:nvSpPr>
          <p:spPr>
            <a:xfrm>
              <a:off x="5072525" y="3204350"/>
              <a:ext cx="46900" cy="32125"/>
            </a:xfrm>
            <a:custGeom>
              <a:avLst/>
              <a:gdLst/>
              <a:ahLst/>
              <a:cxnLst/>
              <a:rect l="l" t="t" r="r" b="b"/>
              <a:pathLst>
                <a:path w="1876" h="1285" extrusionOk="0">
                  <a:moveTo>
                    <a:pt x="189" y="0"/>
                  </a:moveTo>
                  <a:lnTo>
                    <a:pt x="0" y="1207"/>
                  </a:lnTo>
                  <a:lnTo>
                    <a:pt x="1679" y="1284"/>
                  </a:lnTo>
                  <a:lnTo>
                    <a:pt x="1876" y="88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573;p54">
              <a:extLst>
                <a:ext uri="{FF2B5EF4-FFF2-40B4-BE49-F238E27FC236}">
                  <a16:creationId xmlns:a16="http://schemas.microsoft.com/office/drawing/2014/main" id="{BF298420-BF85-4F6C-BB70-68E1FFDD3230}"/>
                </a:ext>
              </a:extLst>
            </p:cNvPr>
            <p:cNvSpPr/>
            <p:nvPr/>
          </p:nvSpPr>
          <p:spPr>
            <a:xfrm>
              <a:off x="4980225" y="3488125"/>
              <a:ext cx="34725" cy="28025"/>
            </a:xfrm>
            <a:custGeom>
              <a:avLst/>
              <a:gdLst/>
              <a:ahLst/>
              <a:cxnLst/>
              <a:rect l="l" t="t" r="r" b="b"/>
              <a:pathLst>
                <a:path w="1389" h="1121" extrusionOk="0">
                  <a:moveTo>
                    <a:pt x="178" y="1"/>
                  </a:moveTo>
                  <a:lnTo>
                    <a:pt x="0" y="1035"/>
                  </a:lnTo>
                  <a:lnTo>
                    <a:pt x="1223" y="1121"/>
                  </a:lnTo>
                  <a:lnTo>
                    <a:pt x="1388" y="57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574;p54">
              <a:extLst>
                <a:ext uri="{FF2B5EF4-FFF2-40B4-BE49-F238E27FC236}">
                  <a16:creationId xmlns:a16="http://schemas.microsoft.com/office/drawing/2014/main" id="{569D2CAF-3D03-4558-8571-0590FAB5CF86}"/>
                </a:ext>
              </a:extLst>
            </p:cNvPr>
            <p:cNvSpPr/>
            <p:nvPr/>
          </p:nvSpPr>
          <p:spPr>
            <a:xfrm>
              <a:off x="4925800" y="3485600"/>
              <a:ext cx="41200" cy="27175"/>
            </a:xfrm>
            <a:custGeom>
              <a:avLst/>
              <a:gdLst/>
              <a:ahLst/>
              <a:cxnLst/>
              <a:rect l="l" t="t" r="r" b="b"/>
              <a:pathLst>
                <a:path w="1648" h="1087" extrusionOk="0">
                  <a:moveTo>
                    <a:pt x="175" y="1"/>
                  </a:moveTo>
                  <a:lnTo>
                    <a:pt x="0" y="983"/>
                  </a:lnTo>
                  <a:lnTo>
                    <a:pt x="1471" y="1087"/>
                  </a:lnTo>
                  <a:lnTo>
                    <a:pt x="1647" y="7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575;p54">
              <a:extLst>
                <a:ext uri="{FF2B5EF4-FFF2-40B4-BE49-F238E27FC236}">
                  <a16:creationId xmlns:a16="http://schemas.microsoft.com/office/drawing/2014/main" id="{1AFA860B-3758-435E-8580-842E8961561D}"/>
                </a:ext>
              </a:extLst>
            </p:cNvPr>
            <p:cNvSpPr/>
            <p:nvPr/>
          </p:nvSpPr>
          <p:spPr>
            <a:xfrm>
              <a:off x="4973950" y="3531400"/>
              <a:ext cx="34125" cy="20175"/>
            </a:xfrm>
            <a:custGeom>
              <a:avLst/>
              <a:gdLst/>
              <a:ahLst/>
              <a:cxnLst/>
              <a:rect l="l" t="t" r="r" b="b"/>
              <a:pathLst>
                <a:path w="1365" h="807" extrusionOk="0">
                  <a:moveTo>
                    <a:pt x="130" y="0"/>
                  </a:moveTo>
                  <a:lnTo>
                    <a:pt x="1" y="749"/>
                  </a:lnTo>
                  <a:lnTo>
                    <a:pt x="1252" y="807"/>
                  </a:lnTo>
                  <a:lnTo>
                    <a:pt x="1364" y="8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576;p54">
              <a:extLst>
                <a:ext uri="{FF2B5EF4-FFF2-40B4-BE49-F238E27FC236}">
                  <a16:creationId xmlns:a16="http://schemas.microsoft.com/office/drawing/2014/main" id="{8A77B80A-906E-41F2-8079-A751D07E17A0}"/>
                </a:ext>
              </a:extLst>
            </p:cNvPr>
            <p:cNvSpPr/>
            <p:nvPr/>
          </p:nvSpPr>
          <p:spPr>
            <a:xfrm>
              <a:off x="4966425" y="3567525"/>
              <a:ext cx="36125" cy="28325"/>
            </a:xfrm>
            <a:custGeom>
              <a:avLst/>
              <a:gdLst/>
              <a:ahLst/>
              <a:cxnLst/>
              <a:rect l="l" t="t" r="r" b="b"/>
              <a:pathLst>
                <a:path w="1445" h="1133" extrusionOk="0">
                  <a:moveTo>
                    <a:pt x="181" y="1"/>
                  </a:moveTo>
                  <a:lnTo>
                    <a:pt x="0" y="1044"/>
                  </a:lnTo>
                  <a:lnTo>
                    <a:pt x="1276" y="1133"/>
                  </a:lnTo>
                  <a:lnTo>
                    <a:pt x="1445" y="5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577;p54">
              <a:extLst>
                <a:ext uri="{FF2B5EF4-FFF2-40B4-BE49-F238E27FC236}">
                  <a16:creationId xmlns:a16="http://schemas.microsoft.com/office/drawing/2014/main" id="{101D979C-C210-40BB-A577-992BD9C01F43}"/>
                </a:ext>
              </a:extLst>
            </p:cNvPr>
            <p:cNvSpPr/>
            <p:nvPr/>
          </p:nvSpPr>
          <p:spPr>
            <a:xfrm>
              <a:off x="4911650" y="3565000"/>
              <a:ext cx="41625" cy="27400"/>
            </a:xfrm>
            <a:custGeom>
              <a:avLst/>
              <a:gdLst/>
              <a:ahLst/>
              <a:cxnLst/>
              <a:rect l="l" t="t" r="r" b="b"/>
              <a:pathLst>
                <a:path w="1665" h="1096" extrusionOk="0">
                  <a:moveTo>
                    <a:pt x="176" y="1"/>
                  </a:moveTo>
                  <a:lnTo>
                    <a:pt x="0" y="991"/>
                  </a:lnTo>
                  <a:lnTo>
                    <a:pt x="1487" y="1095"/>
                  </a:lnTo>
                  <a:lnTo>
                    <a:pt x="1664" y="70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578;p54">
              <a:extLst>
                <a:ext uri="{FF2B5EF4-FFF2-40B4-BE49-F238E27FC236}">
                  <a16:creationId xmlns:a16="http://schemas.microsoft.com/office/drawing/2014/main" id="{35BE434A-8725-4480-B389-56409ACE3FD2}"/>
                </a:ext>
              </a:extLst>
            </p:cNvPr>
            <p:cNvSpPr/>
            <p:nvPr/>
          </p:nvSpPr>
          <p:spPr>
            <a:xfrm>
              <a:off x="4919150" y="3527600"/>
              <a:ext cx="40450" cy="21700"/>
            </a:xfrm>
            <a:custGeom>
              <a:avLst/>
              <a:gdLst/>
              <a:ahLst/>
              <a:cxnLst/>
              <a:rect l="l" t="t" r="r" b="b"/>
              <a:pathLst>
                <a:path w="1618" h="868" extrusionOk="0">
                  <a:moveTo>
                    <a:pt x="142" y="0"/>
                  </a:moveTo>
                  <a:lnTo>
                    <a:pt x="0" y="799"/>
                  </a:lnTo>
                  <a:lnTo>
                    <a:pt x="1485" y="868"/>
                  </a:lnTo>
                  <a:lnTo>
                    <a:pt x="1618" y="10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579;p54">
              <a:extLst>
                <a:ext uri="{FF2B5EF4-FFF2-40B4-BE49-F238E27FC236}">
                  <a16:creationId xmlns:a16="http://schemas.microsoft.com/office/drawing/2014/main" id="{0138BF66-9A2E-40C3-B232-524B9B1768A4}"/>
                </a:ext>
              </a:extLst>
            </p:cNvPr>
            <p:cNvSpPr/>
            <p:nvPr/>
          </p:nvSpPr>
          <p:spPr>
            <a:xfrm>
              <a:off x="4933275" y="3448000"/>
              <a:ext cx="40100" cy="21900"/>
            </a:xfrm>
            <a:custGeom>
              <a:avLst/>
              <a:gdLst/>
              <a:ahLst/>
              <a:cxnLst/>
              <a:rect l="l" t="t" r="r" b="b"/>
              <a:pathLst>
                <a:path w="1604" h="876" extrusionOk="0">
                  <a:moveTo>
                    <a:pt x="143" y="1"/>
                  </a:moveTo>
                  <a:lnTo>
                    <a:pt x="0" y="808"/>
                  </a:lnTo>
                  <a:lnTo>
                    <a:pt x="1469" y="876"/>
                  </a:lnTo>
                  <a:lnTo>
                    <a:pt x="1603" y="102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580;p54">
              <a:extLst>
                <a:ext uri="{FF2B5EF4-FFF2-40B4-BE49-F238E27FC236}">
                  <a16:creationId xmlns:a16="http://schemas.microsoft.com/office/drawing/2014/main" id="{B03B508D-5644-48CD-BFCA-2241AD2CFBFE}"/>
                </a:ext>
              </a:extLst>
            </p:cNvPr>
            <p:cNvSpPr/>
            <p:nvPr/>
          </p:nvSpPr>
          <p:spPr>
            <a:xfrm>
              <a:off x="4902550" y="3607200"/>
              <a:ext cx="43275" cy="37600"/>
            </a:xfrm>
            <a:custGeom>
              <a:avLst/>
              <a:gdLst/>
              <a:ahLst/>
              <a:cxnLst/>
              <a:rect l="l" t="t" r="r" b="b"/>
              <a:pathLst>
                <a:path w="1731" h="1504" extrusionOk="0">
                  <a:moveTo>
                    <a:pt x="241" y="0"/>
                  </a:moveTo>
                  <a:lnTo>
                    <a:pt x="1" y="1353"/>
                  </a:lnTo>
                  <a:lnTo>
                    <a:pt x="1489" y="1503"/>
                  </a:lnTo>
                  <a:lnTo>
                    <a:pt x="1730" y="104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581;p54">
              <a:extLst>
                <a:ext uri="{FF2B5EF4-FFF2-40B4-BE49-F238E27FC236}">
                  <a16:creationId xmlns:a16="http://schemas.microsoft.com/office/drawing/2014/main" id="{022E8252-CCA6-4D89-945E-64B0C817797B}"/>
                </a:ext>
              </a:extLst>
            </p:cNvPr>
            <p:cNvSpPr/>
            <p:nvPr/>
          </p:nvSpPr>
          <p:spPr>
            <a:xfrm>
              <a:off x="4957275" y="3611000"/>
              <a:ext cx="38350" cy="38925"/>
            </a:xfrm>
            <a:custGeom>
              <a:avLst/>
              <a:gdLst/>
              <a:ahLst/>
              <a:cxnLst/>
              <a:rect l="l" t="t" r="r" b="b"/>
              <a:pathLst>
                <a:path w="1534" h="1557" extrusionOk="0">
                  <a:moveTo>
                    <a:pt x="247" y="1"/>
                  </a:moveTo>
                  <a:lnTo>
                    <a:pt x="1" y="1423"/>
                  </a:lnTo>
                  <a:lnTo>
                    <a:pt x="1306" y="1556"/>
                  </a:lnTo>
                  <a:lnTo>
                    <a:pt x="1534" y="91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582;p54">
              <a:extLst>
                <a:ext uri="{FF2B5EF4-FFF2-40B4-BE49-F238E27FC236}">
                  <a16:creationId xmlns:a16="http://schemas.microsoft.com/office/drawing/2014/main" id="{14BC685D-4D3F-497C-AAAE-CE3EF61DA23F}"/>
                </a:ext>
              </a:extLst>
            </p:cNvPr>
            <p:cNvSpPr/>
            <p:nvPr/>
          </p:nvSpPr>
          <p:spPr>
            <a:xfrm>
              <a:off x="4947375" y="3368400"/>
              <a:ext cx="39750" cy="22100"/>
            </a:xfrm>
            <a:custGeom>
              <a:avLst/>
              <a:gdLst/>
              <a:ahLst/>
              <a:cxnLst/>
              <a:rect l="l" t="t" r="r" b="b"/>
              <a:pathLst>
                <a:path w="1590" h="884" extrusionOk="0">
                  <a:moveTo>
                    <a:pt x="145" y="1"/>
                  </a:moveTo>
                  <a:lnTo>
                    <a:pt x="0" y="817"/>
                  </a:lnTo>
                  <a:lnTo>
                    <a:pt x="1455" y="884"/>
                  </a:lnTo>
                  <a:lnTo>
                    <a:pt x="1590" y="103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583;p54">
              <a:extLst>
                <a:ext uri="{FF2B5EF4-FFF2-40B4-BE49-F238E27FC236}">
                  <a16:creationId xmlns:a16="http://schemas.microsoft.com/office/drawing/2014/main" id="{4892EEE3-4225-49F4-9294-3BA9F7E0B61B}"/>
                </a:ext>
              </a:extLst>
            </p:cNvPr>
            <p:cNvSpPr/>
            <p:nvPr/>
          </p:nvSpPr>
          <p:spPr>
            <a:xfrm>
              <a:off x="4939950" y="3406250"/>
              <a:ext cx="40775" cy="26925"/>
            </a:xfrm>
            <a:custGeom>
              <a:avLst/>
              <a:gdLst/>
              <a:ahLst/>
              <a:cxnLst/>
              <a:rect l="l" t="t" r="r" b="b"/>
              <a:pathLst>
                <a:path w="1631" h="1077" extrusionOk="0">
                  <a:moveTo>
                    <a:pt x="173" y="0"/>
                  </a:moveTo>
                  <a:lnTo>
                    <a:pt x="0" y="975"/>
                  </a:lnTo>
                  <a:lnTo>
                    <a:pt x="1457" y="1077"/>
                  </a:lnTo>
                  <a:lnTo>
                    <a:pt x="1631" y="68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584;p54">
              <a:extLst>
                <a:ext uri="{FF2B5EF4-FFF2-40B4-BE49-F238E27FC236}">
                  <a16:creationId xmlns:a16="http://schemas.microsoft.com/office/drawing/2014/main" id="{875765D8-030B-46B7-873F-522BDBB6F9F8}"/>
                </a:ext>
              </a:extLst>
            </p:cNvPr>
            <p:cNvSpPr/>
            <p:nvPr/>
          </p:nvSpPr>
          <p:spPr>
            <a:xfrm>
              <a:off x="4674550" y="3501850"/>
              <a:ext cx="1229550" cy="786750"/>
            </a:xfrm>
            <a:custGeom>
              <a:avLst/>
              <a:gdLst/>
              <a:ahLst/>
              <a:cxnLst/>
              <a:rect l="l" t="t" r="r" b="b"/>
              <a:pathLst>
                <a:path w="49182" h="31470" extrusionOk="0">
                  <a:moveTo>
                    <a:pt x="41692" y="0"/>
                  </a:moveTo>
                  <a:cubicBezTo>
                    <a:pt x="41692" y="0"/>
                    <a:pt x="40239" y="112"/>
                    <a:pt x="37780" y="2125"/>
                  </a:cubicBezTo>
                  <a:cubicBezTo>
                    <a:pt x="35321" y="4136"/>
                    <a:pt x="25597" y="21125"/>
                    <a:pt x="25597" y="21125"/>
                  </a:cubicBezTo>
                  <a:cubicBezTo>
                    <a:pt x="25597" y="21125"/>
                    <a:pt x="16767" y="15648"/>
                    <a:pt x="14531" y="14084"/>
                  </a:cubicBezTo>
                  <a:cubicBezTo>
                    <a:pt x="12296" y="12519"/>
                    <a:pt x="10507" y="9725"/>
                    <a:pt x="9277" y="8048"/>
                  </a:cubicBezTo>
                  <a:cubicBezTo>
                    <a:pt x="8047" y="6372"/>
                    <a:pt x="7825" y="6148"/>
                    <a:pt x="6148" y="6036"/>
                  </a:cubicBezTo>
                  <a:cubicBezTo>
                    <a:pt x="4900" y="5953"/>
                    <a:pt x="3900" y="5313"/>
                    <a:pt x="3378" y="5313"/>
                  </a:cubicBezTo>
                  <a:cubicBezTo>
                    <a:pt x="3198" y="5313"/>
                    <a:pt x="3075" y="5389"/>
                    <a:pt x="3018" y="5589"/>
                  </a:cubicBezTo>
                  <a:cubicBezTo>
                    <a:pt x="2795" y="6372"/>
                    <a:pt x="3466" y="6707"/>
                    <a:pt x="3913" y="6930"/>
                  </a:cubicBezTo>
                  <a:cubicBezTo>
                    <a:pt x="4360" y="7154"/>
                    <a:pt x="5142" y="7154"/>
                    <a:pt x="5142" y="7154"/>
                  </a:cubicBezTo>
                  <a:cubicBezTo>
                    <a:pt x="5142" y="7154"/>
                    <a:pt x="4927" y="7208"/>
                    <a:pt x="4562" y="7208"/>
                  </a:cubicBezTo>
                  <a:cubicBezTo>
                    <a:pt x="4015" y="7208"/>
                    <a:pt x="3130" y="7087"/>
                    <a:pt x="2124" y="6484"/>
                  </a:cubicBezTo>
                  <a:cubicBezTo>
                    <a:pt x="1221" y="5941"/>
                    <a:pt x="674" y="5626"/>
                    <a:pt x="362" y="5626"/>
                  </a:cubicBezTo>
                  <a:cubicBezTo>
                    <a:pt x="96" y="5626"/>
                    <a:pt x="1" y="5857"/>
                    <a:pt x="1" y="6372"/>
                  </a:cubicBezTo>
                  <a:cubicBezTo>
                    <a:pt x="1" y="7490"/>
                    <a:pt x="1230" y="9278"/>
                    <a:pt x="2124" y="10395"/>
                  </a:cubicBezTo>
                  <a:cubicBezTo>
                    <a:pt x="3018" y="11513"/>
                    <a:pt x="8160" y="11961"/>
                    <a:pt x="8160" y="11961"/>
                  </a:cubicBezTo>
                  <a:cubicBezTo>
                    <a:pt x="8160" y="11961"/>
                    <a:pt x="11066" y="17660"/>
                    <a:pt x="14419" y="22355"/>
                  </a:cubicBezTo>
                  <a:cubicBezTo>
                    <a:pt x="17568" y="26764"/>
                    <a:pt x="24069" y="31469"/>
                    <a:pt x="26516" y="31469"/>
                  </a:cubicBezTo>
                  <a:cubicBezTo>
                    <a:pt x="26674" y="31469"/>
                    <a:pt x="26816" y="31450"/>
                    <a:pt x="26938" y="31409"/>
                  </a:cubicBezTo>
                  <a:cubicBezTo>
                    <a:pt x="28950" y="30739"/>
                    <a:pt x="39568" y="17438"/>
                    <a:pt x="42475" y="13749"/>
                  </a:cubicBezTo>
                  <a:cubicBezTo>
                    <a:pt x="45380" y="10060"/>
                    <a:pt x="49181" y="5701"/>
                    <a:pt x="48286" y="3241"/>
                  </a:cubicBezTo>
                  <a:lnTo>
                    <a:pt x="41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585;p54">
              <a:extLst>
                <a:ext uri="{FF2B5EF4-FFF2-40B4-BE49-F238E27FC236}">
                  <a16:creationId xmlns:a16="http://schemas.microsoft.com/office/drawing/2014/main" id="{56844586-42AE-43A0-A157-0863BD14ED87}"/>
                </a:ext>
              </a:extLst>
            </p:cNvPr>
            <p:cNvSpPr/>
            <p:nvPr/>
          </p:nvSpPr>
          <p:spPr>
            <a:xfrm>
              <a:off x="4666900" y="3494150"/>
              <a:ext cx="1243575" cy="802025"/>
            </a:xfrm>
            <a:custGeom>
              <a:avLst/>
              <a:gdLst/>
              <a:ahLst/>
              <a:cxnLst/>
              <a:rect l="l" t="t" r="r" b="b"/>
              <a:pathLst>
                <a:path w="49743" h="32081" extrusionOk="0">
                  <a:moveTo>
                    <a:pt x="42011" y="1"/>
                  </a:moveTo>
                  <a:cubicBezTo>
                    <a:pt x="41999" y="1"/>
                    <a:pt x="41987" y="2"/>
                    <a:pt x="41975" y="3"/>
                  </a:cubicBezTo>
                  <a:cubicBezTo>
                    <a:pt x="41912" y="8"/>
                    <a:pt x="40397" y="145"/>
                    <a:pt x="37892" y="2195"/>
                  </a:cubicBezTo>
                  <a:cubicBezTo>
                    <a:pt x="35563" y="4101"/>
                    <a:pt x="27105" y="18728"/>
                    <a:pt x="25795" y="21006"/>
                  </a:cubicBezTo>
                  <a:cubicBezTo>
                    <a:pt x="24296" y="20075"/>
                    <a:pt x="16996" y="15530"/>
                    <a:pt x="15013" y="14141"/>
                  </a:cubicBezTo>
                  <a:cubicBezTo>
                    <a:pt x="13160" y="12845"/>
                    <a:pt x="11584" y="10629"/>
                    <a:pt x="10432" y="9012"/>
                  </a:cubicBezTo>
                  <a:cubicBezTo>
                    <a:pt x="10219" y="8712"/>
                    <a:pt x="10018" y="8430"/>
                    <a:pt x="9831" y="8174"/>
                  </a:cubicBezTo>
                  <a:cubicBezTo>
                    <a:pt x="8590" y="6483"/>
                    <a:pt x="8299" y="6160"/>
                    <a:pt x="6475" y="6039"/>
                  </a:cubicBezTo>
                  <a:cubicBezTo>
                    <a:pt x="5791" y="5993"/>
                    <a:pt x="5173" y="5764"/>
                    <a:pt x="4677" y="5581"/>
                  </a:cubicBezTo>
                  <a:cubicBezTo>
                    <a:pt x="4277" y="5434"/>
                    <a:pt x="3956" y="5314"/>
                    <a:pt x="3684" y="5314"/>
                  </a:cubicBezTo>
                  <a:cubicBezTo>
                    <a:pt x="3568" y="5314"/>
                    <a:pt x="3460" y="5336"/>
                    <a:pt x="3360" y="5387"/>
                  </a:cubicBezTo>
                  <a:cubicBezTo>
                    <a:pt x="3199" y="5469"/>
                    <a:pt x="3088" y="5612"/>
                    <a:pt x="3031" y="5813"/>
                  </a:cubicBezTo>
                  <a:cubicBezTo>
                    <a:pt x="2906" y="6248"/>
                    <a:pt x="2997" y="6579"/>
                    <a:pt x="3177" y="6835"/>
                  </a:cubicBezTo>
                  <a:cubicBezTo>
                    <a:pt x="2974" y="6745"/>
                    <a:pt x="2777" y="6643"/>
                    <a:pt x="2587" y="6529"/>
                  </a:cubicBezTo>
                  <a:cubicBezTo>
                    <a:pt x="1620" y="5948"/>
                    <a:pt x="1062" y="5628"/>
                    <a:pt x="664" y="5628"/>
                  </a:cubicBezTo>
                  <a:cubicBezTo>
                    <a:pt x="552" y="5628"/>
                    <a:pt x="453" y="5653"/>
                    <a:pt x="361" y="5705"/>
                  </a:cubicBezTo>
                  <a:cubicBezTo>
                    <a:pt x="43" y="5885"/>
                    <a:pt x="1" y="6299"/>
                    <a:pt x="1" y="6680"/>
                  </a:cubicBezTo>
                  <a:cubicBezTo>
                    <a:pt x="1" y="7965"/>
                    <a:pt x="1373" y="9871"/>
                    <a:pt x="2191" y="10895"/>
                  </a:cubicBezTo>
                  <a:cubicBezTo>
                    <a:pt x="3074" y="11998"/>
                    <a:pt x="7263" y="12461"/>
                    <a:pt x="8270" y="12558"/>
                  </a:cubicBezTo>
                  <a:cubicBezTo>
                    <a:pt x="8757" y="13495"/>
                    <a:pt x="11450" y="18605"/>
                    <a:pt x="14476" y="22841"/>
                  </a:cubicBezTo>
                  <a:cubicBezTo>
                    <a:pt x="17661" y="27301"/>
                    <a:pt x="24167" y="32080"/>
                    <a:pt x="26837" y="32080"/>
                  </a:cubicBezTo>
                  <a:cubicBezTo>
                    <a:pt x="27025" y="32080"/>
                    <a:pt x="27193" y="32057"/>
                    <a:pt x="27341" y="32008"/>
                  </a:cubicBezTo>
                  <a:cubicBezTo>
                    <a:pt x="29463" y="31300"/>
                    <a:pt x="39880" y="18234"/>
                    <a:pt x="43021" y="14246"/>
                  </a:cubicBezTo>
                  <a:cubicBezTo>
                    <a:pt x="43317" y="13872"/>
                    <a:pt x="43620" y="13491"/>
                    <a:pt x="43928" y="13105"/>
                  </a:cubicBezTo>
                  <a:cubicBezTo>
                    <a:pt x="46786" y="9521"/>
                    <a:pt x="49742" y="5817"/>
                    <a:pt x="48880" y="3446"/>
                  </a:cubicBezTo>
                  <a:cubicBezTo>
                    <a:pt x="48837" y="3319"/>
                    <a:pt x="48718" y="3239"/>
                    <a:pt x="48591" y="3239"/>
                  </a:cubicBezTo>
                  <a:cubicBezTo>
                    <a:pt x="48557" y="3239"/>
                    <a:pt x="48521" y="3245"/>
                    <a:pt x="48487" y="3258"/>
                  </a:cubicBezTo>
                  <a:cubicBezTo>
                    <a:pt x="48325" y="3317"/>
                    <a:pt x="48244" y="3495"/>
                    <a:pt x="48305" y="3656"/>
                  </a:cubicBezTo>
                  <a:cubicBezTo>
                    <a:pt x="49051" y="5703"/>
                    <a:pt x="46074" y="9433"/>
                    <a:pt x="43450" y="12724"/>
                  </a:cubicBezTo>
                  <a:cubicBezTo>
                    <a:pt x="43141" y="13109"/>
                    <a:pt x="42836" y="13492"/>
                    <a:pt x="42540" y="13867"/>
                  </a:cubicBezTo>
                  <a:cubicBezTo>
                    <a:pt x="35930" y="22257"/>
                    <a:pt x="28607" y="30940"/>
                    <a:pt x="27147" y="31428"/>
                  </a:cubicBezTo>
                  <a:cubicBezTo>
                    <a:pt x="27048" y="31460"/>
                    <a:pt x="26933" y="31476"/>
                    <a:pt x="26804" y="31476"/>
                  </a:cubicBezTo>
                  <a:cubicBezTo>
                    <a:pt x="24596" y="31476"/>
                    <a:pt x="18101" y="26862"/>
                    <a:pt x="14976" y="22486"/>
                  </a:cubicBezTo>
                  <a:cubicBezTo>
                    <a:pt x="11674" y="17865"/>
                    <a:pt x="8768" y="12187"/>
                    <a:pt x="8739" y="12130"/>
                  </a:cubicBezTo>
                  <a:cubicBezTo>
                    <a:pt x="8691" y="12036"/>
                    <a:pt x="8598" y="11973"/>
                    <a:pt x="8493" y="11964"/>
                  </a:cubicBezTo>
                  <a:cubicBezTo>
                    <a:pt x="6555" y="11796"/>
                    <a:pt x="3262" y="11253"/>
                    <a:pt x="2669" y="10513"/>
                  </a:cubicBezTo>
                  <a:cubicBezTo>
                    <a:pt x="1382" y="8903"/>
                    <a:pt x="613" y="7470"/>
                    <a:pt x="613" y="6680"/>
                  </a:cubicBezTo>
                  <a:cubicBezTo>
                    <a:pt x="613" y="6324"/>
                    <a:pt x="664" y="6241"/>
                    <a:pt x="655" y="6241"/>
                  </a:cubicBezTo>
                  <a:cubicBezTo>
                    <a:pt x="663" y="6239"/>
                    <a:pt x="673" y="6238"/>
                    <a:pt x="683" y="6238"/>
                  </a:cubicBezTo>
                  <a:cubicBezTo>
                    <a:pt x="911" y="6238"/>
                    <a:pt x="1697" y="6708"/>
                    <a:pt x="2274" y="7054"/>
                  </a:cubicBezTo>
                  <a:cubicBezTo>
                    <a:pt x="3336" y="7691"/>
                    <a:pt x="4274" y="7823"/>
                    <a:pt x="4866" y="7823"/>
                  </a:cubicBezTo>
                  <a:cubicBezTo>
                    <a:pt x="5259" y="7823"/>
                    <a:pt x="5499" y="7765"/>
                    <a:pt x="5523" y="7759"/>
                  </a:cubicBezTo>
                  <a:cubicBezTo>
                    <a:pt x="5674" y="7721"/>
                    <a:pt x="5771" y="7578"/>
                    <a:pt x="5752" y="7424"/>
                  </a:cubicBezTo>
                  <a:cubicBezTo>
                    <a:pt x="5733" y="7272"/>
                    <a:pt x="5604" y="7156"/>
                    <a:pt x="5449" y="7156"/>
                  </a:cubicBezTo>
                  <a:cubicBezTo>
                    <a:pt x="5252" y="7156"/>
                    <a:pt x="4670" y="7122"/>
                    <a:pt x="4355" y="6964"/>
                  </a:cubicBezTo>
                  <a:cubicBezTo>
                    <a:pt x="3753" y="6662"/>
                    <a:pt x="3489" y="6440"/>
                    <a:pt x="3638" y="5933"/>
                  </a:cubicBezTo>
                  <a:cubicBezTo>
                    <a:pt x="3651" y="5927"/>
                    <a:pt x="3669" y="5924"/>
                    <a:pt x="3691" y="5924"/>
                  </a:cubicBezTo>
                  <a:cubicBezTo>
                    <a:pt x="3844" y="5924"/>
                    <a:pt x="4198" y="6056"/>
                    <a:pt x="4465" y="6155"/>
                  </a:cubicBezTo>
                  <a:cubicBezTo>
                    <a:pt x="4998" y="6353"/>
                    <a:pt x="5663" y="6598"/>
                    <a:pt x="6435" y="6650"/>
                  </a:cubicBezTo>
                  <a:cubicBezTo>
                    <a:pt x="7988" y="6753"/>
                    <a:pt x="8143" y="6907"/>
                    <a:pt x="9337" y="8537"/>
                  </a:cubicBezTo>
                  <a:cubicBezTo>
                    <a:pt x="9523" y="8790"/>
                    <a:pt x="9721" y="9069"/>
                    <a:pt x="9933" y="9366"/>
                  </a:cubicBezTo>
                  <a:cubicBezTo>
                    <a:pt x="11111" y="11020"/>
                    <a:pt x="12724" y="13285"/>
                    <a:pt x="14662" y="14642"/>
                  </a:cubicBezTo>
                  <a:cubicBezTo>
                    <a:pt x="16879" y="16195"/>
                    <a:pt x="25653" y="21638"/>
                    <a:pt x="25742" y="21694"/>
                  </a:cubicBezTo>
                  <a:cubicBezTo>
                    <a:pt x="25790" y="21723"/>
                    <a:pt x="25846" y="21739"/>
                    <a:pt x="25902" y="21739"/>
                  </a:cubicBezTo>
                  <a:cubicBezTo>
                    <a:pt x="25928" y="21739"/>
                    <a:pt x="25953" y="21736"/>
                    <a:pt x="25978" y="21729"/>
                  </a:cubicBezTo>
                  <a:cubicBezTo>
                    <a:pt x="26059" y="21709"/>
                    <a:pt x="26128" y="21657"/>
                    <a:pt x="26169" y="21585"/>
                  </a:cubicBezTo>
                  <a:cubicBezTo>
                    <a:pt x="26266" y="21416"/>
                    <a:pt x="35893" y="4622"/>
                    <a:pt x="38280" y="2669"/>
                  </a:cubicBezTo>
                  <a:cubicBezTo>
                    <a:pt x="40604" y="768"/>
                    <a:pt x="42001" y="615"/>
                    <a:pt x="42024" y="613"/>
                  </a:cubicBezTo>
                  <a:cubicBezTo>
                    <a:pt x="42191" y="599"/>
                    <a:pt x="42317" y="452"/>
                    <a:pt x="42303" y="285"/>
                  </a:cubicBezTo>
                  <a:cubicBezTo>
                    <a:pt x="42292" y="128"/>
                    <a:pt x="42154" y="1"/>
                    <a:pt x="42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586;p54">
              <a:extLst>
                <a:ext uri="{FF2B5EF4-FFF2-40B4-BE49-F238E27FC236}">
                  <a16:creationId xmlns:a16="http://schemas.microsoft.com/office/drawing/2014/main" id="{B57A4C93-D100-4FCE-98AD-5272FB4C39CF}"/>
                </a:ext>
              </a:extLst>
            </p:cNvPr>
            <p:cNvSpPr/>
            <p:nvPr/>
          </p:nvSpPr>
          <p:spPr>
            <a:xfrm>
              <a:off x="4674550" y="3634650"/>
              <a:ext cx="288050" cy="195200"/>
            </a:xfrm>
            <a:custGeom>
              <a:avLst/>
              <a:gdLst/>
              <a:ahLst/>
              <a:cxnLst/>
              <a:rect l="l" t="t" r="r" b="b"/>
              <a:pathLst>
                <a:path w="11522" h="7808" extrusionOk="0">
                  <a:moveTo>
                    <a:pt x="3379" y="1"/>
                  </a:moveTo>
                  <a:cubicBezTo>
                    <a:pt x="3199" y="1"/>
                    <a:pt x="3076" y="77"/>
                    <a:pt x="3019" y="277"/>
                  </a:cubicBezTo>
                  <a:cubicBezTo>
                    <a:pt x="2795" y="1060"/>
                    <a:pt x="3466" y="1395"/>
                    <a:pt x="3913" y="1618"/>
                  </a:cubicBezTo>
                  <a:cubicBezTo>
                    <a:pt x="4360" y="1842"/>
                    <a:pt x="5143" y="1842"/>
                    <a:pt x="5143" y="1842"/>
                  </a:cubicBezTo>
                  <a:cubicBezTo>
                    <a:pt x="5143" y="1842"/>
                    <a:pt x="4928" y="1896"/>
                    <a:pt x="4563" y="1896"/>
                  </a:cubicBezTo>
                  <a:cubicBezTo>
                    <a:pt x="4016" y="1896"/>
                    <a:pt x="3131" y="1775"/>
                    <a:pt x="2125" y="1171"/>
                  </a:cubicBezTo>
                  <a:cubicBezTo>
                    <a:pt x="1221" y="629"/>
                    <a:pt x="675" y="314"/>
                    <a:pt x="363" y="314"/>
                  </a:cubicBezTo>
                  <a:cubicBezTo>
                    <a:pt x="96" y="314"/>
                    <a:pt x="1" y="545"/>
                    <a:pt x="1" y="1060"/>
                  </a:cubicBezTo>
                  <a:cubicBezTo>
                    <a:pt x="1" y="2178"/>
                    <a:pt x="1230" y="3966"/>
                    <a:pt x="2125" y="5083"/>
                  </a:cubicBezTo>
                  <a:cubicBezTo>
                    <a:pt x="3019" y="6201"/>
                    <a:pt x="8160" y="6649"/>
                    <a:pt x="8160" y="6649"/>
                  </a:cubicBezTo>
                  <a:cubicBezTo>
                    <a:pt x="8160" y="6649"/>
                    <a:pt x="8385" y="7087"/>
                    <a:pt x="8772" y="7807"/>
                  </a:cubicBezTo>
                  <a:cubicBezTo>
                    <a:pt x="9317" y="7090"/>
                    <a:pt x="10175" y="6361"/>
                    <a:pt x="11521" y="5788"/>
                  </a:cubicBezTo>
                  <a:cubicBezTo>
                    <a:pt x="10643" y="4687"/>
                    <a:pt x="9891" y="3572"/>
                    <a:pt x="9278" y="2736"/>
                  </a:cubicBezTo>
                  <a:cubicBezTo>
                    <a:pt x="8048" y="1060"/>
                    <a:pt x="7825" y="836"/>
                    <a:pt x="6149" y="724"/>
                  </a:cubicBezTo>
                  <a:cubicBezTo>
                    <a:pt x="4901" y="641"/>
                    <a:pt x="3901" y="1"/>
                    <a:pt x="3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587;p54">
              <a:extLst>
                <a:ext uri="{FF2B5EF4-FFF2-40B4-BE49-F238E27FC236}">
                  <a16:creationId xmlns:a16="http://schemas.microsoft.com/office/drawing/2014/main" id="{75F9EF7B-2FD3-4208-B3BA-78BECBFF8302}"/>
                </a:ext>
              </a:extLst>
            </p:cNvPr>
            <p:cNvSpPr/>
            <p:nvPr/>
          </p:nvSpPr>
          <p:spPr>
            <a:xfrm>
              <a:off x="4666900" y="3627000"/>
              <a:ext cx="304825" cy="210500"/>
            </a:xfrm>
            <a:custGeom>
              <a:avLst/>
              <a:gdLst/>
              <a:ahLst/>
              <a:cxnLst/>
              <a:rect l="l" t="t" r="r" b="b"/>
              <a:pathLst>
                <a:path w="12193" h="8420" extrusionOk="0">
                  <a:moveTo>
                    <a:pt x="3689" y="611"/>
                  </a:moveTo>
                  <a:cubicBezTo>
                    <a:pt x="3842" y="611"/>
                    <a:pt x="4195" y="743"/>
                    <a:pt x="4463" y="842"/>
                  </a:cubicBezTo>
                  <a:cubicBezTo>
                    <a:pt x="4997" y="1039"/>
                    <a:pt x="5661" y="1285"/>
                    <a:pt x="6432" y="1336"/>
                  </a:cubicBezTo>
                  <a:cubicBezTo>
                    <a:pt x="7986" y="1440"/>
                    <a:pt x="8141" y="1594"/>
                    <a:pt x="9336" y="3224"/>
                  </a:cubicBezTo>
                  <a:cubicBezTo>
                    <a:pt x="9521" y="3476"/>
                    <a:pt x="9720" y="3755"/>
                    <a:pt x="9931" y="4051"/>
                  </a:cubicBezTo>
                  <a:cubicBezTo>
                    <a:pt x="10354" y="4644"/>
                    <a:pt x="10825" y="5306"/>
                    <a:pt x="11344" y="5975"/>
                  </a:cubicBezTo>
                  <a:cubicBezTo>
                    <a:pt x="10443" y="6405"/>
                    <a:pt x="9702" y="6939"/>
                    <a:pt x="9132" y="7568"/>
                  </a:cubicBezTo>
                  <a:cubicBezTo>
                    <a:pt x="8881" y="7094"/>
                    <a:pt x="8738" y="6816"/>
                    <a:pt x="8738" y="6815"/>
                  </a:cubicBezTo>
                  <a:cubicBezTo>
                    <a:pt x="8689" y="6722"/>
                    <a:pt x="8596" y="6659"/>
                    <a:pt x="8492" y="6650"/>
                  </a:cubicBezTo>
                  <a:cubicBezTo>
                    <a:pt x="6554" y="6482"/>
                    <a:pt x="3260" y="5938"/>
                    <a:pt x="2668" y="5199"/>
                  </a:cubicBezTo>
                  <a:cubicBezTo>
                    <a:pt x="1381" y="3589"/>
                    <a:pt x="612" y="2157"/>
                    <a:pt x="612" y="1366"/>
                  </a:cubicBezTo>
                  <a:cubicBezTo>
                    <a:pt x="612" y="1031"/>
                    <a:pt x="658" y="938"/>
                    <a:pt x="654" y="928"/>
                  </a:cubicBezTo>
                  <a:lnTo>
                    <a:pt x="654" y="928"/>
                  </a:lnTo>
                  <a:cubicBezTo>
                    <a:pt x="662" y="926"/>
                    <a:pt x="671" y="925"/>
                    <a:pt x="681" y="925"/>
                  </a:cubicBezTo>
                  <a:cubicBezTo>
                    <a:pt x="908" y="925"/>
                    <a:pt x="1695" y="1395"/>
                    <a:pt x="2272" y="1742"/>
                  </a:cubicBezTo>
                  <a:cubicBezTo>
                    <a:pt x="3334" y="2378"/>
                    <a:pt x="4273" y="2509"/>
                    <a:pt x="4865" y="2509"/>
                  </a:cubicBezTo>
                  <a:cubicBezTo>
                    <a:pt x="5257" y="2509"/>
                    <a:pt x="5497" y="2452"/>
                    <a:pt x="5521" y="2446"/>
                  </a:cubicBezTo>
                  <a:cubicBezTo>
                    <a:pt x="5671" y="2408"/>
                    <a:pt x="5770" y="2264"/>
                    <a:pt x="5751" y="2112"/>
                  </a:cubicBezTo>
                  <a:cubicBezTo>
                    <a:pt x="5732" y="1958"/>
                    <a:pt x="5602" y="1842"/>
                    <a:pt x="5447" y="1842"/>
                  </a:cubicBezTo>
                  <a:cubicBezTo>
                    <a:pt x="5249" y="1842"/>
                    <a:pt x="4667" y="1807"/>
                    <a:pt x="4353" y="1651"/>
                  </a:cubicBezTo>
                  <a:cubicBezTo>
                    <a:pt x="3751" y="1349"/>
                    <a:pt x="3487" y="1126"/>
                    <a:pt x="3635" y="620"/>
                  </a:cubicBezTo>
                  <a:cubicBezTo>
                    <a:pt x="3648" y="614"/>
                    <a:pt x="3666" y="611"/>
                    <a:pt x="3689" y="611"/>
                  </a:cubicBezTo>
                  <a:close/>
                  <a:moveTo>
                    <a:pt x="3684" y="1"/>
                  </a:moveTo>
                  <a:cubicBezTo>
                    <a:pt x="3568" y="1"/>
                    <a:pt x="3460" y="22"/>
                    <a:pt x="3360" y="73"/>
                  </a:cubicBezTo>
                  <a:cubicBezTo>
                    <a:pt x="3199" y="155"/>
                    <a:pt x="3088" y="299"/>
                    <a:pt x="3031" y="500"/>
                  </a:cubicBezTo>
                  <a:cubicBezTo>
                    <a:pt x="2906" y="934"/>
                    <a:pt x="2997" y="1265"/>
                    <a:pt x="3177" y="1520"/>
                  </a:cubicBezTo>
                  <a:cubicBezTo>
                    <a:pt x="2974" y="1431"/>
                    <a:pt x="2777" y="1329"/>
                    <a:pt x="2587" y="1215"/>
                  </a:cubicBezTo>
                  <a:cubicBezTo>
                    <a:pt x="1620" y="634"/>
                    <a:pt x="1062" y="314"/>
                    <a:pt x="664" y="314"/>
                  </a:cubicBezTo>
                  <a:cubicBezTo>
                    <a:pt x="552" y="314"/>
                    <a:pt x="453" y="339"/>
                    <a:pt x="361" y="391"/>
                  </a:cubicBezTo>
                  <a:cubicBezTo>
                    <a:pt x="43" y="571"/>
                    <a:pt x="1" y="985"/>
                    <a:pt x="1" y="1366"/>
                  </a:cubicBezTo>
                  <a:cubicBezTo>
                    <a:pt x="1" y="2651"/>
                    <a:pt x="1373" y="4557"/>
                    <a:pt x="2191" y="5581"/>
                  </a:cubicBezTo>
                  <a:cubicBezTo>
                    <a:pt x="3074" y="6686"/>
                    <a:pt x="7263" y="7147"/>
                    <a:pt x="8270" y="7244"/>
                  </a:cubicBezTo>
                  <a:cubicBezTo>
                    <a:pt x="8368" y="7431"/>
                    <a:pt x="8553" y="7783"/>
                    <a:pt x="8808" y="8257"/>
                  </a:cubicBezTo>
                  <a:cubicBezTo>
                    <a:pt x="8856" y="8349"/>
                    <a:pt x="8949" y="8410"/>
                    <a:pt x="9053" y="8418"/>
                  </a:cubicBezTo>
                  <a:cubicBezTo>
                    <a:pt x="9061" y="8419"/>
                    <a:pt x="9069" y="8419"/>
                    <a:pt x="9077" y="8419"/>
                  </a:cubicBezTo>
                  <a:cubicBezTo>
                    <a:pt x="9173" y="8419"/>
                    <a:pt x="9263" y="8375"/>
                    <a:pt x="9320" y="8298"/>
                  </a:cubicBezTo>
                  <a:cubicBezTo>
                    <a:pt x="9922" y="7509"/>
                    <a:pt x="10806" y="6862"/>
                    <a:pt x="11948" y="6375"/>
                  </a:cubicBezTo>
                  <a:cubicBezTo>
                    <a:pt x="12134" y="6296"/>
                    <a:pt x="12193" y="6062"/>
                    <a:pt x="12067" y="5903"/>
                  </a:cubicBezTo>
                  <a:cubicBezTo>
                    <a:pt x="11461" y="5143"/>
                    <a:pt x="10913" y="4374"/>
                    <a:pt x="10430" y="3696"/>
                  </a:cubicBezTo>
                  <a:cubicBezTo>
                    <a:pt x="10218" y="3398"/>
                    <a:pt x="10018" y="3116"/>
                    <a:pt x="9831" y="2861"/>
                  </a:cubicBezTo>
                  <a:cubicBezTo>
                    <a:pt x="8590" y="1169"/>
                    <a:pt x="8299" y="848"/>
                    <a:pt x="6475" y="725"/>
                  </a:cubicBezTo>
                  <a:cubicBezTo>
                    <a:pt x="5791" y="679"/>
                    <a:pt x="5173" y="451"/>
                    <a:pt x="4677" y="267"/>
                  </a:cubicBezTo>
                  <a:cubicBezTo>
                    <a:pt x="4277" y="120"/>
                    <a:pt x="3956" y="1"/>
                    <a:pt x="3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2277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9" name="Google Shape;1289;p40"/>
          <p:cNvCxnSpPr/>
          <p:nvPr/>
        </p:nvCxnSpPr>
        <p:spPr>
          <a:xfrm rot="10800000">
            <a:off x="4572000" y="998700"/>
            <a:ext cx="0" cy="3736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91" name="Google Shape;1291;p40"/>
          <p:cNvSpPr/>
          <p:nvPr/>
        </p:nvSpPr>
        <p:spPr>
          <a:xfrm>
            <a:off x="3586252" y="2053442"/>
            <a:ext cx="1971493" cy="1627020"/>
          </a:xfrm>
          <a:custGeom>
            <a:avLst/>
            <a:gdLst/>
            <a:ahLst/>
            <a:cxnLst/>
            <a:rect l="l" t="t" r="r" b="b"/>
            <a:pathLst>
              <a:path w="206385" h="170324" extrusionOk="0">
                <a:moveTo>
                  <a:pt x="117410" y="1"/>
                </a:moveTo>
                <a:cubicBezTo>
                  <a:pt x="105360" y="1"/>
                  <a:pt x="93531" y="2578"/>
                  <a:pt x="83893" y="7842"/>
                </a:cubicBezTo>
                <a:cubicBezTo>
                  <a:pt x="62493" y="19530"/>
                  <a:pt x="58312" y="45845"/>
                  <a:pt x="40332" y="60830"/>
                </a:cubicBezTo>
                <a:cubicBezTo>
                  <a:pt x="23789" y="74614"/>
                  <a:pt x="8626" y="86102"/>
                  <a:pt x="5409" y="108158"/>
                </a:cubicBezTo>
                <a:cubicBezTo>
                  <a:pt x="0" y="145249"/>
                  <a:pt x="35926" y="170324"/>
                  <a:pt x="69990" y="170324"/>
                </a:cubicBezTo>
                <a:cubicBezTo>
                  <a:pt x="78722" y="170324"/>
                  <a:pt x="87331" y="168676"/>
                  <a:pt x="95091" y="165161"/>
                </a:cubicBezTo>
                <a:cubicBezTo>
                  <a:pt x="107093" y="159723"/>
                  <a:pt x="116570" y="150633"/>
                  <a:pt x="129934" y="148595"/>
                </a:cubicBezTo>
                <a:cubicBezTo>
                  <a:pt x="157045" y="144459"/>
                  <a:pt x="167155" y="146758"/>
                  <a:pt x="186915" y="128835"/>
                </a:cubicBezTo>
                <a:cubicBezTo>
                  <a:pt x="206384" y="111176"/>
                  <a:pt x="203086" y="81348"/>
                  <a:pt x="192211" y="55849"/>
                </a:cubicBezTo>
                <a:cubicBezTo>
                  <a:pt x="185999" y="41288"/>
                  <a:pt x="177317" y="28138"/>
                  <a:pt x="168992" y="19473"/>
                </a:cubicBezTo>
                <a:cubicBezTo>
                  <a:pt x="156664" y="6642"/>
                  <a:pt x="136753" y="1"/>
                  <a:pt x="117410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5.1 LIMITACIONES vs BENEFICIOS</a:t>
            </a:r>
            <a:endParaRPr dirty="0"/>
          </a:p>
        </p:txBody>
      </p:sp>
      <p:grpSp>
        <p:nvGrpSpPr>
          <p:cNvPr id="1293" name="Google Shape;1293;p40"/>
          <p:cNvGrpSpPr/>
          <p:nvPr/>
        </p:nvGrpSpPr>
        <p:grpSpPr>
          <a:xfrm>
            <a:off x="3876763" y="1931163"/>
            <a:ext cx="1390475" cy="1871575"/>
            <a:chOff x="-3443650" y="1961050"/>
            <a:chExt cx="1390475" cy="1871575"/>
          </a:xfrm>
        </p:grpSpPr>
        <p:sp>
          <p:nvSpPr>
            <p:cNvPr id="1294" name="Google Shape;1294;p40"/>
            <p:cNvSpPr/>
            <p:nvPr/>
          </p:nvSpPr>
          <p:spPr>
            <a:xfrm>
              <a:off x="-3436475" y="2901400"/>
              <a:ext cx="1375525" cy="923875"/>
            </a:xfrm>
            <a:custGeom>
              <a:avLst/>
              <a:gdLst/>
              <a:ahLst/>
              <a:cxnLst/>
              <a:rect l="l" t="t" r="r" b="b"/>
              <a:pathLst>
                <a:path w="55021" h="36955" extrusionOk="0">
                  <a:moveTo>
                    <a:pt x="18464" y="1"/>
                  </a:moveTo>
                  <a:cubicBezTo>
                    <a:pt x="18464" y="1"/>
                    <a:pt x="20495" y="5170"/>
                    <a:pt x="19941" y="8862"/>
                  </a:cubicBezTo>
                  <a:cubicBezTo>
                    <a:pt x="19386" y="12555"/>
                    <a:pt x="17356" y="14586"/>
                    <a:pt x="12925" y="16801"/>
                  </a:cubicBezTo>
                  <a:cubicBezTo>
                    <a:pt x="8493" y="19017"/>
                    <a:pt x="1478" y="22156"/>
                    <a:pt x="739" y="24371"/>
                  </a:cubicBezTo>
                  <a:cubicBezTo>
                    <a:pt x="1" y="26587"/>
                    <a:pt x="739" y="36954"/>
                    <a:pt x="739" y="36954"/>
                  </a:cubicBezTo>
                  <a:lnTo>
                    <a:pt x="55020" y="36954"/>
                  </a:lnTo>
                  <a:cubicBezTo>
                    <a:pt x="55020" y="36954"/>
                    <a:pt x="53728" y="26218"/>
                    <a:pt x="50959" y="22525"/>
                  </a:cubicBezTo>
                  <a:cubicBezTo>
                    <a:pt x="48189" y="18833"/>
                    <a:pt x="37111" y="15878"/>
                    <a:pt x="33972" y="13848"/>
                  </a:cubicBezTo>
                  <a:cubicBezTo>
                    <a:pt x="30833" y="11818"/>
                    <a:pt x="32127" y="185"/>
                    <a:pt x="32127" y="185"/>
                  </a:cubicBezTo>
                  <a:lnTo>
                    <a:pt x="32127" y="185"/>
                  </a:lnTo>
                  <a:cubicBezTo>
                    <a:pt x="32126" y="185"/>
                    <a:pt x="28604" y="1281"/>
                    <a:pt x="24668" y="1281"/>
                  </a:cubicBezTo>
                  <a:cubicBezTo>
                    <a:pt x="22559" y="1281"/>
                    <a:pt x="20332" y="967"/>
                    <a:pt x="184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-3443650" y="2894075"/>
              <a:ext cx="1390475" cy="938550"/>
            </a:xfrm>
            <a:custGeom>
              <a:avLst/>
              <a:gdLst/>
              <a:ahLst/>
              <a:cxnLst/>
              <a:rect l="l" t="t" r="r" b="b"/>
              <a:pathLst>
                <a:path w="55619" h="37542" extrusionOk="0">
                  <a:moveTo>
                    <a:pt x="19270" y="860"/>
                  </a:moveTo>
                  <a:lnTo>
                    <a:pt x="19270" y="860"/>
                  </a:lnTo>
                  <a:cubicBezTo>
                    <a:pt x="21048" y="1619"/>
                    <a:pt x="23062" y="1876"/>
                    <a:pt x="24973" y="1876"/>
                  </a:cubicBezTo>
                  <a:cubicBezTo>
                    <a:pt x="28136" y="1876"/>
                    <a:pt x="31017" y="1172"/>
                    <a:pt x="32079" y="880"/>
                  </a:cubicBezTo>
                  <a:lnTo>
                    <a:pt x="32079" y="880"/>
                  </a:lnTo>
                  <a:cubicBezTo>
                    <a:pt x="31874" y="3057"/>
                    <a:pt x="31166" y="12487"/>
                    <a:pt x="34101" y="14386"/>
                  </a:cubicBezTo>
                  <a:cubicBezTo>
                    <a:pt x="35240" y="15123"/>
                    <a:pt x="37341" y="15956"/>
                    <a:pt x="39776" y="16918"/>
                  </a:cubicBezTo>
                  <a:cubicBezTo>
                    <a:pt x="44008" y="18594"/>
                    <a:pt x="49276" y="20679"/>
                    <a:pt x="51011" y="22994"/>
                  </a:cubicBezTo>
                  <a:cubicBezTo>
                    <a:pt x="53434" y="26223"/>
                    <a:pt x="54731" y="35132"/>
                    <a:pt x="54975" y="36956"/>
                  </a:cubicBezTo>
                  <a:lnTo>
                    <a:pt x="1300" y="36956"/>
                  </a:lnTo>
                  <a:lnTo>
                    <a:pt x="1300" y="36955"/>
                  </a:lnTo>
                  <a:cubicBezTo>
                    <a:pt x="1191" y="35309"/>
                    <a:pt x="658" y="26697"/>
                    <a:pt x="1305" y="24757"/>
                  </a:cubicBezTo>
                  <a:cubicBezTo>
                    <a:pt x="1902" y="22961"/>
                    <a:pt x="7390" y="20277"/>
                    <a:pt x="11394" y="18317"/>
                  </a:cubicBezTo>
                  <a:cubicBezTo>
                    <a:pt x="12078" y="17982"/>
                    <a:pt x="12735" y="17661"/>
                    <a:pt x="13343" y="17357"/>
                  </a:cubicBezTo>
                  <a:cubicBezTo>
                    <a:pt x="18094" y="14982"/>
                    <a:pt x="19971" y="12847"/>
                    <a:pt x="20517" y="9198"/>
                  </a:cubicBezTo>
                  <a:cubicBezTo>
                    <a:pt x="20964" y="6224"/>
                    <a:pt x="19800" y="2395"/>
                    <a:pt x="19270" y="860"/>
                  </a:cubicBezTo>
                  <a:close/>
                  <a:moveTo>
                    <a:pt x="18751" y="0"/>
                  </a:moveTo>
                  <a:cubicBezTo>
                    <a:pt x="18560" y="0"/>
                    <a:pt x="18400" y="196"/>
                    <a:pt x="18479" y="400"/>
                  </a:cubicBezTo>
                  <a:cubicBezTo>
                    <a:pt x="18500" y="451"/>
                    <a:pt x="20476" y="5542"/>
                    <a:pt x="19939" y="9112"/>
                  </a:cubicBezTo>
                  <a:cubicBezTo>
                    <a:pt x="19426" y="12538"/>
                    <a:pt x="17632" y="14559"/>
                    <a:pt x="13082" y="16833"/>
                  </a:cubicBezTo>
                  <a:cubicBezTo>
                    <a:pt x="12474" y="17137"/>
                    <a:pt x="11819" y="17458"/>
                    <a:pt x="11138" y="17791"/>
                  </a:cubicBezTo>
                  <a:cubicBezTo>
                    <a:pt x="6585" y="20020"/>
                    <a:pt x="1425" y="22544"/>
                    <a:pt x="750" y="24572"/>
                  </a:cubicBezTo>
                  <a:cubicBezTo>
                    <a:pt x="1" y="26817"/>
                    <a:pt x="704" y="36844"/>
                    <a:pt x="735" y="37268"/>
                  </a:cubicBezTo>
                  <a:cubicBezTo>
                    <a:pt x="745" y="37422"/>
                    <a:pt x="873" y="37540"/>
                    <a:pt x="1026" y="37541"/>
                  </a:cubicBezTo>
                  <a:lnTo>
                    <a:pt x="55307" y="37541"/>
                  </a:lnTo>
                  <a:lnTo>
                    <a:pt x="55307" y="37540"/>
                  </a:lnTo>
                  <a:cubicBezTo>
                    <a:pt x="55483" y="37540"/>
                    <a:pt x="55619" y="37387"/>
                    <a:pt x="55598" y="37213"/>
                  </a:cubicBezTo>
                  <a:cubicBezTo>
                    <a:pt x="55544" y="36772"/>
                    <a:pt x="54264" y="26355"/>
                    <a:pt x="51480" y="22643"/>
                  </a:cubicBezTo>
                  <a:cubicBezTo>
                    <a:pt x="49645" y="20196"/>
                    <a:pt x="44291" y="18078"/>
                    <a:pt x="39990" y="16375"/>
                  </a:cubicBezTo>
                  <a:cubicBezTo>
                    <a:pt x="37586" y="15424"/>
                    <a:pt x="35510" y="14601"/>
                    <a:pt x="34418" y="13895"/>
                  </a:cubicBezTo>
                  <a:cubicBezTo>
                    <a:pt x="31467" y="11985"/>
                    <a:pt x="32691" y="626"/>
                    <a:pt x="32704" y="511"/>
                  </a:cubicBezTo>
                  <a:cubicBezTo>
                    <a:pt x="32724" y="332"/>
                    <a:pt x="32582" y="186"/>
                    <a:pt x="32414" y="186"/>
                  </a:cubicBezTo>
                  <a:cubicBezTo>
                    <a:pt x="32386" y="186"/>
                    <a:pt x="32356" y="190"/>
                    <a:pt x="32327" y="200"/>
                  </a:cubicBezTo>
                  <a:cubicBezTo>
                    <a:pt x="32273" y="215"/>
                    <a:pt x="28793" y="1276"/>
                    <a:pt x="24940" y="1276"/>
                  </a:cubicBezTo>
                  <a:cubicBezTo>
                    <a:pt x="22872" y="1276"/>
                    <a:pt x="20696" y="970"/>
                    <a:pt x="18885" y="34"/>
                  </a:cubicBezTo>
                  <a:cubicBezTo>
                    <a:pt x="18841" y="11"/>
                    <a:pt x="18795" y="0"/>
                    <a:pt x="18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-3252950" y="3320800"/>
              <a:ext cx="961050" cy="504475"/>
            </a:xfrm>
            <a:custGeom>
              <a:avLst/>
              <a:gdLst/>
              <a:ahLst/>
              <a:cxnLst/>
              <a:rect l="l" t="t" r="r" b="b"/>
              <a:pathLst>
                <a:path w="38442" h="20179" extrusionOk="0">
                  <a:moveTo>
                    <a:pt x="33321" y="1"/>
                  </a:moveTo>
                  <a:cubicBezTo>
                    <a:pt x="31507" y="4298"/>
                    <a:pt x="27120" y="12410"/>
                    <a:pt x="19855" y="12410"/>
                  </a:cubicBezTo>
                  <a:cubicBezTo>
                    <a:pt x="19413" y="12410"/>
                    <a:pt x="18961" y="12380"/>
                    <a:pt x="18499" y="12317"/>
                  </a:cubicBezTo>
                  <a:cubicBezTo>
                    <a:pt x="10518" y="11239"/>
                    <a:pt x="6356" y="4122"/>
                    <a:pt x="4719" y="455"/>
                  </a:cubicBezTo>
                  <a:cubicBezTo>
                    <a:pt x="3710" y="952"/>
                    <a:pt x="2607" y="1486"/>
                    <a:pt x="1498" y="2038"/>
                  </a:cubicBezTo>
                  <a:cubicBezTo>
                    <a:pt x="3423" y="7873"/>
                    <a:pt x="1646" y="15326"/>
                    <a:pt x="1" y="20178"/>
                  </a:cubicBezTo>
                  <a:lnTo>
                    <a:pt x="38442" y="20178"/>
                  </a:lnTo>
                  <a:cubicBezTo>
                    <a:pt x="37889" y="18996"/>
                    <a:pt x="37439" y="17639"/>
                    <a:pt x="37222" y="16120"/>
                  </a:cubicBezTo>
                  <a:cubicBezTo>
                    <a:pt x="36595" y="11726"/>
                    <a:pt x="37014" y="5091"/>
                    <a:pt x="37304" y="1667"/>
                  </a:cubicBezTo>
                  <a:cubicBezTo>
                    <a:pt x="36003" y="1082"/>
                    <a:pt x="34639" y="526"/>
                    <a:pt x="33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-3261450" y="3313500"/>
              <a:ext cx="978450" cy="519125"/>
            </a:xfrm>
            <a:custGeom>
              <a:avLst/>
              <a:gdLst/>
              <a:ahLst/>
              <a:cxnLst/>
              <a:rect l="l" t="t" r="r" b="b"/>
              <a:pathLst>
                <a:path w="39138" h="20765" extrusionOk="0">
                  <a:moveTo>
                    <a:pt x="33818" y="670"/>
                  </a:moveTo>
                  <a:cubicBezTo>
                    <a:pt x="34908" y="1107"/>
                    <a:pt x="36144" y="1610"/>
                    <a:pt x="37334" y="2141"/>
                  </a:cubicBezTo>
                  <a:cubicBezTo>
                    <a:pt x="37038" y="5722"/>
                    <a:pt x="36656" y="12145"/>
                    <a:pt x="37272" y="16454"/>
                  </a:cubicBezTo>
                  <a:cubicBezTo>
                    <a:pt x="37457" y="17737"/>
                    <a:pt x="37813" y="18989"/>
                    <a:pt x="38330" y="20179"/>
                  </a:cubicBezTo>
                  <a:lnTo>
                    <a:pt x="748" y="20179"/>
                  </a:lnTo>
                  <a:lnTo>
                    <a:pt x="748" y="20178"/>
                  </a:lnTo>
                  <a:cubicBezTo>
                    <a:pt x="2419" y="15128"/>
                    <a:pt x="3946" y="8120"/>
                    <a:pt x="2193" y="2481"/>
                  </a:cubicBezTo>
                  <a:cubicBezTo>
                    <a:pt x="2841" y="2158"/>
                    <a:pt x="3484" y="1844"/>
                    <a:pt x="4106" y="1540"/>
                  </a:cubicBezTo>
                  <a:lnTo>
                    <a:pt x="4917" y="1141"/>
                  </a:lnTo>
                  <a:cubicBezTo>
                    <a:pt x="6783" y="5204"/>
                    <a:pt x="10984" y="11843"/>
                    <a:pt x="18799" y="12900"/>
                  </a:cubicBezTo>
                  <a:cubicBezTo>
                    <a:pt x="19204" y="12954"/>
                    <a:pt x="19652" y="12989"/>
                    <a:pt x="20134" y="12989"/>
                  </a:cubicBezTo>
                  <a:cubicBezTo>
                    <a:pt x="23766" y="12989"/>
                    <a:pt x="29372" y="11014"/>
                    <a:pt x="33818" y="670"/>
                  </a:cubicBezTo>
                  <a:close/>
                  <a:moveTo>
                    <a:pt x="33662" y="1"/>
                  </a:moveTo>
                  <a:cubicBezTo>
                    <a:pt x="33548" y="1"/>
                    <a:pt x="33440" y="68"/>
                    <a:pt x="33392" y="179"/>
                  </a:cubicBezTo>
                  <a:cubicBezTo>
                    <a:pt x="29051" y="10462"/>
                    <a:pt x="23615" y="12403"/>
                    <a:pt x="20124" y="12403"/>
                  </a:cubicBezTo>
                  <a:cubicBezTo>
                    <a:pt x="19674" y="12403"/>
                    <a:pt x="19257" y="12371"/>
                    <a:pt x="18878" y="12320"/>
                  </a:cubicBezTo>
                  <a:cubicBezTo>
                    <a:pt x="11164" y="11278"/>
                    <a:pt x="7076" y="4546"/>
                    <a:pt x="5326" y="627"/>
                  </a:cubicBezTo>
                  <a:cubicBezTo>
                    <a:pt x="5278" y="518"/>
                    <a:pt x="5171" y="454"/>
                    <a:pt x="5060" y="454"/>
                  </a:cubicBezTo>
                  <a:cubicBezTo>
                    <a:pt x="5017" y="454"/>
                    <a:pt x="4972" y="464"/>
                    <a:pt x="4931" y="484"/>
                  </a:cubicBezTo>
                  <a:lnTo>
                    <a:pt x="3849" y="1014"/>
                  </a:lnTo>
                  <a:cubicBezTo>
                    <a:pt x="3153" y="1355"/>
                    <a:pt x="2431" y="1708"/>
                    <a:pt x="1708" y="2069"/>
                  </a:cubicBezTo>
                  <a:cubicBezTo>
                    <a:pt x="1577" y="2134"/>
                    <a:pt x="1514" y="2284"/>
                    <a:pt x="1561" y="2422"/>
                  </a:cubicBezTo>
                  <a:cubicBezTo>
                    <a:pt x="3431" y="8093"/>
                    <a:pt x="1779" y="15316"/>
                    <a:pt x="64" y="20378"/>
                  </a:cubicBezTo>
                  <a:cubicBezTo>
                    <a:pt x="1" y="20567"/>
                    <a:pt x="141" y="20763"/>
                    <a:pt x="342" y="20764"/>
                  </a:cubicBezTo>
                  <a:lnTo>
                    <a:pt x="38782" y="20764"/>
                  </a:lnTo>
                  <a:cubicBezTo>
                    <a:pt x="38996" y="20764"/>
                    <a:pt x="39138" y="20541"/>
                    <a:pt x="39047" y="20347"/>
                  </a:cubicBezTo>
                  <a:cubicBezTo>
                    <a:pt x="38447" y="19066"/>
                    <a:pt x="38044" y="17729"/>
                    <a:pt x="37851" y="16372"/>
                  </a:cubicBezTo>
                  <a:cubicBezTo>
                    <a:pt x="37232" y="12035"/>
                    <a:pt x="37637" y="5496"/>
                    <a:pt x="37934" y="1983"/>
                  </a:cubicBezTo>
                  <a:cubicBezTo>
                    <a:pt x="37945" y="1859"/>
                    <a:pt x="37876" y="1743"/>
                    <a:pt x="37762" y="1692"/>
                  </a:cubicBezTo>
                  <a:cubicBezTo>
                    <a:pt x="36408" y="1082"/>
                    <a:pt x="34983" y="505"/>
                    <a:pt x="33769" y="21"/>
                  </a:cubicBezTo>
                  <a:cubicBezTo>
                    <a:pt x="33734" y="8"/>
                    <a:pt x="33698" y="1"/>
                    <a:pt x="33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-3242625" y="2176150"/>
              <a:ext cx="872425" cy="916700"/>
            </a:xfrm>
            <a:custGeom>
              <a:avLst/>
              <a:gdLst/>
              <a:ahLst/>
              <a:cxnLst/>
              <a:rect l="l" t="t" r="r" b="b"/>
              <a:pathLst>
                <a:path w="34897" h="36668" extrusionOk="0">
                  <a:moveTo>
                    <a:pt x="16567" y="0"/>
                  </a:moveTo>
                  <a:cubicBezTo>
                    <a:pt x="11730" y="0"/>
                    <a:pt x="7283" y="1153"/>
                    <a:pt x="6094" y="3347"/>
                  </a:cubicBezTo>
                  <a:cubicBezTo>
                    <a:pt x="3694" y="7778"/>
                    <a:pt x="5356" y="15532"/>
                    <a:pt x="3140" y="19778"/>
                  </a:cubicBezTo>
                  <a:cubicBezTo>
                    <a:pt x="925" y="24026"/>
                    <a:pt x="1" y="29750"/>
                    <a:pt x="1479" y="31965"/>
                  </a:cubicBezTo>
                  <a:cubicBezTo>
                    <a:pt x="1479" y="31965"/>
                    <a:pt x="2586" y="34733"/>
                    <a:pt x="6648" y="35287"/>
                  </a:cubicBezTo>
                  <a:cubicBezTo>
                    <a:pt x="6828" y="35312"/>
                    <a:pt x="6997" y="35324"/>
                    <a:pt x="7155" y="35324"/>
                  </a:cubicBezTo>
                  <a:cubicBezTo>
                    <a:pt x="10560" y="35324"/>
                    <a:pt x="9252" y="29876"/>
                    <a:pt x="20820" y="29480"/>
                  </a:cubicBezTo>
                  <a:cubicBezTo>
                    <a:pt x="20993" y="29474"/>
                    <a:pt x="21159" y="29471"/>
                    <a:pt x="21319" y="29471"/>
                  </a:cubicBezTo>
                  <a:cubicBezTo>
                    <a:pt x="28995" y="29471"/>
                    <a:pt x="20902" y="36218"/>
                    <a:pt x="22710" y="36579"/>
                  </a:cubicBezTo>
                  <a:cubicBezTo>
                    <a:pt x="22981" y="36633"/>
                    <a:pt x="23312" y="36668"/>
                    <a:pt x="23686" y="36668"/>
                  </a:cubicBezTo>
                  <a:cubicBezTo>
                    <a:pt x="25868" y="36668"/>
                    <a:pt x="29553" y="35502"/>
                    <a:pt x="31758" y="30303"/>
                  </a:cubicBezTo>
                  <a:cubicBezTo>
                    <a:pt x="34342" y="24211"/>
                    <a:pt x="34897" y="8701"/>
                    <a:pt x="29542" y="3716"/>
                  </a:cubicBezTo>
                  <a:cubicBezTo>
                    <a:pt x="26839" y="1199"/>
                    <a:pt x="21500" y="0"/>
                    <a:pt x="16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-3112550" y="2101700"/>
              <a:ext cx="611200" cy="952150"/>
            </a:xfrm>
            <a:custGeom>
              <a:avLst/>
              <a:gdLst/>
              <a:ahLst/>
              <a:cxnLst/>
              <a:rect l="l" t="t" r="r" b="b"/>
              <a:pathLst>
                <a:path w="24448" h="38086" extrusionOk="0">
                  <a:moveTo>
                    <a:pt x="11977" y="1"/>
                  </a:moveTo>
                  <a:cubicBezTo>
                    <a:pt x="10511" y="1"/>
                    <a:pt x="8941" y="284"/>
                    <a:pt x="7284" y="947"/>
                  </a:cubicBezTo>
                  <a:cubicBezTo>
                    <a:pt x="7284" y="947"/>
                    <a:pt x="4162" y="1727"/>
                    <a:pt x="2082" y="7450"/>
                  </a:cubicBezTo>
                  <a:cubicBezTo>
                    <a:pt x="1" y="13171"/>
                    <a:pt x="1622" y="28212"/>
                    <a:pt x="2924" y="29773"/>
                  </a:cubicBezTo>
                  <a:cubicBezTo>
                    <a:pt x="4224" y="31333"/>
                    <a:pt x="8546" y="37821"/>
                    <a:pt x="12707" y="38082"/>
                  </a:cubicBezTo>
                  <a:cubicBezTo>
                    <a:pt x="12743" y="38084"/>
                    <a:pt x="12779" y="38085"/>
                    <a:pt x="12816" y="38085"/>
                  </a:cubicBezTo>
                  <a:cubicBezTo>
                    <a:pt x="15531" y="38085"/>
                    <a:pt x="22021" y="32114"/>
                    <a:pt x="23047" y="29035"/>
                  </a:cubicBezTo>
                  <a:cubicBezTo>
                    <a:pt x="24087" y="25914"/>
                    <a:pt x="24448" y="11871"/>
                    <a:pt x="23668" y="8490"/>
                  </a:cubicBezTo>
                  <a:cubicBezTo>
                    <a:pt x="23030" y="5725"/>
                    <a:pt x="18563" y="1"/>
                    <a:pt x="11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-3119225" y="2094500"/>
              <a:ext cx="625900" cy="966625"/>
            </a:xfrm>
            <a:custGeom>
              <a:avLst/>
              <a:gdLst/>
              <a:ahLst/>
              <a:cxnLst/>
              <a:rect l="l" t="t" r="r" b="b"/>
              <a:pathLst>
                <a:path w="25036" h="38665" extrusionOk="0">
                  <a:moveTo>
                    <a:pt x="12247" y="587"/>
                  </a:moveTo>
                  <a:cubicBezTo>
                    <a:pt x="14056" y="587"/>
                    <a:pt x="15826" y="1025"/>
                    <a:pt x="17498" y="1899"/>
                  </a:cubicBezTo>
                  <a:cubicBezTo>
                    <a:pt x="21068" y="3765"/>
                    <a:pt x="23244" y="7083"/>
                    <a:pt x="23650" y="8843"/>
                  </a:cubicBezTo>
                  <a:cubicBezTo>
                    <a:pt x="24455" y="12324"/>
                    <a:pt x="24036" y="26233"/>
                    <a:pt x="23036" y="29229"/>
                  </a:cubicBezTo>
                  <a:cubicBezTo>
                    <a:pt x="21980" y="32397"/>
                    <a:pt x="15577" y="38080"/>
                    <a:pt x="13090" y="38080"/>
                  </a:cubicBezTo>
                  <a:cubicBezTo>
                    <a:pt x="13057" y="38080"/>
                    <a:pt x="13024" y="38079"/>
                    <a:pt x="12993" y="38077"/>
                  </a:cubicBezTo>
                  <a:cubicBezTo>
                    <a:pt x="9547" y="37861"/>
                    <a:pt x="5893" y="33090"/>
                    <a:pt x="4138" y="30798"/>
                  </a:cubicBezTo>
                  <a:cubicBezTo>
                    <a:pt x="3843" y="30412"/>
                    <a:pt x="3598" y="30094"/>
                    <a:pt x="3415" y="29874"/>
                  </a:cubicBezTo>
                  <a:cubicBezTo>
                    <a:pt x="2298" y="28533"/>
                    <a:pt x="503" y="13670"/>
                    <a:pt x="2623" y="7838"/>
                  </a:cubicBezTo>
                  <a:cubicBezTo>
                    <a:pt x="4616" y="2358"/>
                    <a:pt x="7593" y="1526"/>
                    <a:pt x="7623" y="1518"/>
                  </a:cubicBezTo>
                  <a:lnTo>
                    <a:pt x="7624" y="1519"/>
                  </a:lnTo>
                  <a:cubicBezTo>
                    <a:pt x="7636" y="1516"/>
                    <a:pt x="7648" y="1512"/>
                    <a:pt x="7660" y="1508"/>
                  </a:cubicBezTo>
                  <a:cubicBezTo>
                    <a:pt x="9193" y="893"/>
                    <a:pt x="10734" y="587"/>
                    <a:pt x="12247" y="587"/>
                  </a:cubicBezTo>
                  <a:close/>
                  <a:moveTo>
                    <a:pt x="12246" y="1"/>
                  </a:moveTo>
                  <a:cubicBezTo>
                    <a:pt x="10666" y="1"/>
                    <a:pt x="9058" y="319"/>
                    <a:pt x="7458" y="957"/>
                  </a:cubicBezTo>
                  <a:cubicBezTo>
                    <a:pt x="7148" y="1043"/>
                    <a:pt x="4117" y="2018"/>
                    <a:pt x="2073" y="7637"/>
                  </a:cubicBezTo>
                  <a:cubicBezTo>
                    <a:pt x="1" y="13336"/>
                    <a:pt x="1520" y="28515"/>
                    <a:pt x="2964" y="30249"/>
                  </a:cubicBezTo>
                  <a:cubicBezTo>
                    <a:pt x="3144" y="30464"/>
                    <a:pt x="3383" y="30777"/>
                    <a:pt x="3673" y="31154"/>
                  </a:cubicBezTo>
                  <a:cubicBezTo>
                    <a:pt x="5481" y="33515"/>
                    <a:pt x="9244" y="38429"/>
                    <a:pt x="12956" y="38661"/>
                  </a:cubicBezTo>
                  <a:cubicBezTo>
                    <a:pt x="12995" y="38663"/>
                    <a:pt x="13036" y="38665"/>
                    <a:pt x="13076" y="38665"/>
                  </a:cubicBezTo>
                  <a:cubicBezTo>
                    <a:pt x="15970" y="38665"/>
                    <a:pt x="22548" y="32545"/>
                    <a:pt x="23591" y="29415"/>
                  </a:cubicBezTo>
                  <a:cubicBezTo>
                    <a:pt x="24606" y="26368"/>
                    <a:pt x="25035" y="12244"/>
                    <a:pt x="24219" y="8712"/>
                  </a:cubicBezTo>
                  <a:cubicBezTo>
                    <a:pt x="23790" y="6843"/>
                    <a:pt x="21502" y="3334"/>
                    <a:pt x="17767" y="1381"/>
                  </a:cubicBezTo>
                  <a:cubicBezTo>
                    <a:pt x="16009" y="462"/>
                    <a:pt x="14148" y="1"/>
                    <a:pt x="1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-2927150" y="2566200"/>
              <a:ext cx="44250" cy="42600"/>
            </a:xfrm>
            <a:custGeom>
              <a:avLst/>
              <a:gdLst/>
              <a:ahLst/>
              <a:cxnLst/>
              <a:rect l="l" t="t" r="r" b="b"/>
              <a:pathLst>
                <a:path w="1770" h="1704" extrusionOk="0">
                  <a:moveTo>
                    <a:pt x="918" y="1"/>
                  </a:moveTo>
                  <a:cubicBezTo>
                    <a:pt x="574" y="1"/>
                    <a:pt x="264" y="208"/>
                    <a:pt x="131" y="526"/>
                  </a:cubicBezTo>
                  <a:cubicBezTo>
                    <a:pt x="0" y="844"/>
                    <a:pt x="73" y="1211"/>
                    <a:pt x="316" y="1454"/>
                  </a:cubicBezTo>
                  <a:cubicBezTo>
                    <a:pt x="479" y="1617"/>
                    <a:pt x="698" y="1703"/>
                    <a:pt x="920" y="1703"/>
                  </a:cubicBezTo>
                  <a:cubicBezTo>
                    <a:pt x="1029" y="1703"/>
                    <a:pt x="1140" y="1682"/>
                    <a:pt x="1245" y="1639"/>
                  </a:cubicBezTo>
                  <a:cubicBezTo>
                    <a:pt x="1563" y="1507"/>
                    <a:pt x="1769" y="1197"/>
                    <a:pt x="1769" y="852"/>
                  </a:cubicBezTo>
                  <a:cubicBezTo>
                    <a:pt x="1769" y="382"/>
                    <a:pt x="1389" y="1"/>
                    <a:pt x="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-2886000" y="2799500"/>
              <a:ext cx="184875" cy="32050"/>
            </a:xfrm>
            <a:custGeom>
              <a:avLst/>
              <a:gdLst/>
              <a:ahLst/>
              <a:cxnLst/>
              <a:rect l="l" t="t" r="r" b="b"/>
              <a:pathLst>
                <a:path w="7395" h="1282" extrusionOk="0">
                  <a:moveTo>
                    <a:pt x="335" y="1"/>
                  </a:moveTo>
                  <a:cubicBezTo>
                    <a:pt x="232" y="1"/>
                    <a:pt x="133" y="54"/>
                    <a:pt x="79" y="151"/>
                  </a:cubicBezTo>
                  <a:cubicBezTo>
                    <a:pt x="0" y="291"/>
                    <a:pt x="50" y="470"/>
                    <a:pt x="192" y="549"/>
                  </a:cubicBezTo>
                  <a:cubicBezTo>
                    <a:pt x="270" y="593"/>
                    <a:pt x="1529" y="1281"/>
                    <a:pt x="3548" y="1281"/>
                  </a:cubicBezTo>
                  <a:cubicBezTo>
                    <a:pt x="4577" y="1281"/>
                    <a:pt x="5806" y="1102"/>
                    <a:pt x="7175" y="566"/>
                  </a:cubicBezTo>
                  <a:cubicBezTo>
                    <a:pt x="7323" y="506"/>
                    <a:pt x="7395" y="338"/>
                    <a:pt x="7337" y="189"/>
                  </a:cubicBezTo>
                  <a:cubicBezTo>
                    <a:pt x="7291" y="73"/>
                    <a:pt x="7181" y="2"/>
                    <a:pt x="7064" y="2"/>
                  </a:cubicBezTo>
                  <a:cubicBezTo>
                    <a:pt x="7030" y="2"/>
                    <a:pt x="6995" y="8"/>
                    <a:pt x="6962" y="21"/>
                  </a:cubicBezTo>
                  <a:cubicBezTo>
                    <a:pt x="5684" y="521"/>
                    <a:pt x="4533" y="687"/>
                    <a:pt x="3568" y="687"/>
                  </a:cubicBezTo>
                  <a:cubicBezTo>
                    <a:pt x="1675" y="687"/>
                    <a:pt x="496" y="48"/>
                    <a:pt x="477" y="38"/>
                  </a:cubicBezTo>
                  <a:cubicBezTo>
                    <a:pt x="432" y="13"/>
                    <a:pt x="38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-2866575" y="2652775"/>
              <a:ext cx="137700" cy="94525"/>
            </a:xfrm>
            <a:custGeom>
              <a:avLst/>
              <a:gdLst/>
              <a:ahLst/>
              <a:cxnLst/>
              <a:rect l="l" t="t" r="r" b="b"/>
              <a:pathLst>
                <a:path w="5508" h="3781" extrusionOk="0">
                  <a:moveTo>
                    <a:pt x="1112" y="0"/>
                  </a:moveTo>
                  <a:cubicBezTo>
                    <a:pt x="1008" y="0"/>
                    <a:pt x="908" y="56"/>
                    <a:pt x="854" y="153"/>
                  </a:cubicBezTo>
                  <a:cubicBezTo>
                    <a:pt x="766" y="316"/>
                    <a:pt x="1" y="1779"/>
                    <a:pt x="294" y="2703"/>
                  </a:cubicBezTo>
                  <a:cubicBezTo>
                    <a:pt x="382" y="2979"/>
                    <a:pt x="559" y="3192"/>
                    <a:pt x="808" y="3316"/>
                  </a:cubicBezTo>
                  <a:cubicBezTo>
                    <a:pt x="1175" y="3499"/>
                    <a:pt x="1871" y="3780"/>
                    <a:pt x="2700" y="3780"/>
                  </a:cubicBezTo>
                  <a:cubicBezTo>
                    <a:pt x="3333" y="3780"/>
                    <a:pt x="4040" y="3617"/>
                    <a:pt x="4735" y="3120"/>
                  </a:cubicBezTo>
                  <a:cubicBezTo>
                    <a:pt x="5102" y="2859"/>
                    <a:pt x="5318" y="2517"/>
                    <a:pt x="5378" y="2105"/>
                  </a:cubicBezTo>
                  <a:cubicBezTo>
                    <a:pt x="5508" y="1214"/>
                    <a:pt x="4824" y="323"/>
                    <a:pt x="4795" y="285"/>
                  </a:cubicBezTo>
                  <a:cubicBezTo>
                    <a:pt x="4738" y="211"/>
                    <a:pt x="4652" y="172"/>
                    <a:pt x="4564" y="172"/>
                  </a:cubicBezTo>
                  <a:cubicBezTo>
                    <a:pt x="4502" y="172"/>
                    <a:pt x="4438" y="192"/>
                    <a:pt x="4385" y="234"/>
                  </a:cubicBezTo>
                  <a:cubicBezTo>
                    <a:pt x="4258" y="333"/>
                    <a:pt x="4235" y="516"/>
                    <a:pt x="4333" y="644"/>
                  </a:cubicBezTo>
                  <a:cubicBezTo>
                    <a:pt x="4339" y="651"/>
                    <a:pt x="4894" y="1379"/>
                    <a:pt x="4799" y="2023"/>
                  </a:cubicBezTo>
                  <a:cubicBezTo>
                    <a:pt x="4762" y="2272"/>
                    <a:pt x="4629" y="2477"/>
                    <a:pt x="4395" y="2644"/>
                  </a:cubicBezTo>
                  <a:cubicBezTo>
                    <a:pt x="3817" y="3056"/>
                    <a:pt x="3225" y="3193"/>
                    <a:pt x="2693" y="3193"/>
                  </a:cubicBezTo>
                  <a:cubicBezTo>
                    <a:pt x="1985" y="3193"/>
                    <a:pt x="1384" y="2950"/>
                    <a:pt x="1069" y="2793"/>
                  </a:cubicBezTo>
                  <a:cubicBezTo>
                    <a:pt x="961" y="2739"/>
                    <a:pt x="893" y="2654"/>
                    <a:pt x="852" y="2527"/>
                  </a:cubicBezTo>
                  <a:cubicBezTo>
                    <a:pt x="666" y="1943"/>
                    <a:pt x="1163" y="816"/>
                    <a:pt x="1370" y="430"/>
                  </a:cubicBezTo>
                  <a:cubicBezTo>
                    <a:pt x="1445" y="289"/>
                    <a:pt x="1392" y="112"/>
                    <a:pt x="1250" y="36"/>
                  </a:cubicBezTo>
                  <a:cubicBezTo>
                    <a:pt x="1206" y="12"/>
                    <a:pt x="1159" y="0"/>
                    <a:pt x="1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-3041150" y="2458300"/>
              <a:ext cx="174100" cy="82250"/>
            </a:xfrm>
            <a:custGeom>
              <a:avLst/>
              <a:gdLst/>
              <a:ahLst/>
              <a:cxnLst/>
              <a:rect l="l" t="t" r="r" b="b"/>
              <a:pathLst>
                <a:path w="6964" h="3290" extrusionOk="0">
                  <a:moveTo>
                    <a:pt x="4123" y="0"/>
                  </a:moveTo>
                  <a:cubicBezTo>
                    <a:pt x="3707" y="0"/>
                    <a:pt x="3251" y="67"/>
                    <a:pt x="2759" y="232"/>
                  </a:cubicBezTo>
                  <a:cubicBezTo>
                    <a:pt x="134" y="1111"/>
                    <a:pt x="0" y="3290"/>
                    <a:pt x="0" y="3290"/>
                  </a:cubicBezTo>
                  <a:cubicBezTo>
                    <a:pt x="0" y="3290"/>
                    <a:pt x="1602" y="1255"/>
                    <a:pt x="3026" y="1233"/>
                  </a:cubicBezTo>
                  <a:cubicBezTo>
                    <a:pt x="3035" y="1232"/>
                    <a:pt x="3045" y="1232"/>
                    <a:pt x="3055" y="1232"/>
                  </a:cubicBezTo>
                  <a:cubicBezTo>
                    <a:pt x="4007" y="1232"/>
                    <a:pt x="5224" y="1937"/>
                    <a:pt x="6067" y="1937"/>
                  </a:cubicBezTo>
                  <a:cubicBezTo>
                    <a:pt x="6482" y="1937"/>
                    <a:pt x="6806" y="1765"/>
                    <a:pt x="6963" y="1255"/>
                  </a:cubicBezTo>
                  <a:cubicBezTo>
                    <a:pt x="6963" y="1255"/>
                    <a:pt x="5921" y="0"/>
                    <a:pt x="4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-2748150" y="2459200"/>
              <a:ext cx="176575" cy="76700"/>
            </a:xfrm>
            <a:custGeom>
              <a:avLst/>
              <a:gdLst/>
              <a:ahLst/>
              <a:cxnLst/>
              <a:rect l="l" t="t" r="r" b="b"/>
              <a:pathLst>
                <a:path w="7063" h="3068" extrusionOk="0">
                  <a:moveTo>
                    <a:pt x="2980" y="0"/>
                  </a:moveTo>
                  <a:cubicBezTo>
                    <a:pt x="1049" y="0"/>
                    <a:pt x="0" y="1414"/>
                    <a:pt x="0" y="1414"/>
                  </a:cubicBezTo>
                  <a:cubicBezTo>
                    <a:pt x="173" y="1884"/>
                    <a:pt x="476" y="2048"/>
                    <a:pt x="855" y="2048"/>
                  </a:cubicBezTo>
                  <a:cubicBezTo>
                    <a:pt x="1709" y="2048"/>
                    <a:pt x="2945" y="1215"/>
                    <a:pt x="3930" y="1177"/>
                  </a:cubicBezTo>
                  <a:cubicBezTo>
                    <a:pt x="3949" y="1176"/>
                    <a:pt x="3969" y="1176"/>
                    <a:pt x="3989" y="1176"/>
                  </a:cubicBezTo>
                  <a:cubicBezTo>
                    <a:pt x="5400" y="1176"/>
                    <a:pt x="7063" y="3068"/>
                    <a:pt x="7063" y="3068"/>
                  </a:cubicBezTo>
                  <a:cubicBezTo>
                    <a:pt x="7063" y="3068"/>
                    <a:pt x="6811" y="898"/>
                    <a:pt x="4142" y="163"/>
                  </a:cubicBezTo>
                  <a:cubicBezTo>
                    <a:pt x="3725" y="49"/>
                    <a:pt x="3338" y="0"/>
                    <a:pt x="2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-3270300" y="2064450"/>
              <a:ext cx="406200" cy="946250"/>
            </a:xfrm>
            <a:custGeom>
              <a:avLst/>
              <a:gdLst/>
              <a:ahLst/>
              <a:cxnLst/>
              <a:rect l="l" t="t" r="r" b="b"/>
              <a:pathLst>
                <a:path w="16248" h="37850" extrusionOk="0">
                  <a:moveTo>
                    <a:pt x="14659" y="0"/>
                  </a:moveTo>
                  <a:cubicBezTo>
                    <a:pt x="13633" y="0"/>
                    <a:pt x="11992" y="411"/>
                    <a:pt x="9417" y="1906"/>
                  </a:cubicBezTo>
                  <a:cubicBezTo>
                    <a:pt x="3693" y="5230"/>
                    <a:pt x="4985" y="11507"/>
                    <a:pt x="4616" y="17232"/>
                  </a:cubicBezTo>
                  <a:cubicBezTo>
                    <a:pt x="4247" y="22954"/>
                    <a:pt x="1" y="28308"/>
                    <a:pt x="1477" y="33848"/>
                  </a:cubicBezTo>
                  <a:cubicBezTo>
                    <a:pt x="2304" y="36947"/>
                    <a:pt x="3535" y="37849"/>
                    <a:pt x="4394" y="37849"/>
                  </a:cubicBezTo>
                  <a:cubicBezTo>
                    <a:pt x="5071" y="37849"/>
                    <a:pt x="5517" y="37290"/>
                    <a:pt x="5354" y="36802"/>
                  </a:cubicBezTo>
                  <a:cubicBezTo>
                    <a:pt x="4985" y="35693"/>
                    <a:pt x="3324" y="27756"/>
                    <a:pt x="6094" y="22585"/>
                  </a:cubicBezTo>
                  <a:cubicBezTo>
                    <a:pt x="8862" y="17415"/>
                    <a:pt x="7939" y="11692"/>
                    <a:pt x="9786" y="8738"/>
                  </a:cubicBezTo>
                  <a:cubicBezTo>
                    <a:pt x="10770" y="7162"/>
                    <a:pt x="12542" y="6795"/>
                    <a:pt x="13982" y="6795"/>
                  </a:cubicBezTo>
                  <a:cubicBezTo>
                    <a:pt x="15242" y="6795"/>
                    <a:pt x="16248" y="7077"/>
                    <a:pt x="16248" y="7077"/>
                  </a:cubicBezTo>
                  <a:lnTo>
                    <a:pt x="16248" y="614"/>
                  </a:lnTo>
                  <a:cubicBezTo>
                    <a:pt x="16248" y="614"/>
                    <a:pt x="15913" y="0"/>
                    <a:pt x="14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-3262850" y="2057175"/>
              <a:ext cx="406100" cy="960825"/>
            </a:xfrm>
            <a:custGeom>
              <a:avLst/>
              <a:gdLst/>
              <a:ahLst/>
              <a:cxnLst/>
              <a:rect l="l" t="t" r="r" b="b"/>
              <a:pathLst>
                <a:path w="16244" h="38433" extrusionOk="0">
                  <a:moveTo>
                    <a:pt x="14351" y="585"/>
                  </a:moveTo>
                  <a:cubicBezTo>
                    <a:pt x="15196" y="585"/>
                    <a:pt x="15552" y="885"/>
                    <a:pt x="15657" y="1002"/>
                  </a:cubicBezTo>
                  <a:lnTo>
                    <a:pt x="15657" y="6997"/>
                  </a:lnTo>
                  <a:cubicBezTo>
                    <a:pt x="15238" y="6909"/>
                    <a:pt x="14509" y="6787"/>
                    <a:pt x="13670" y="6787"/>
                  </a:cubicBezTo>
                  <a:cubicBezTo>
                    <a:pt x="12161" y="6787"/>
                    <a:pt x="10297" y="7181"/>
                    <a:pt x="9239" y="8874"/>
                  </a:cubicBezTo>
                  <a:cubicBezTo>
                    <a:pt x="8365" y="10273"/>
                    <a:pt x="8098" y="12201"/>
                    <a:pt x="7788" y="14436"/>
                  </a:cubicBezTo>
                  <a:cubicBezTo>
                    <a:pt x="7428" y="17029"/>
                    <a:pt x="7020" y="19970"/>
                    <a:pt x="5537" y="22738"/>
                  </a:cubicBezTo>
                  <a:cubicBezTo>
                    <a:pt x="2733" y="27970"/>
                    <a:pt x="4363" y="35937"/>
                    <a:pt x="4779" y="37185"/>
                  </a:cubicBezTo>
                  <a:cubicBezTo>
                    <a:pt x="4825" y="37325"/>
                    <a:pt x="4781" y="37488"/>
                    <a:pt x="4659" y="37619"/>
                  </a:cubicBezTo>
                  <a:cubicBezTo>
                    <a:pt x="4522" y="37768"/>
                    <a:pt x="4322" y="37847"/>
                    <a:pt x="4097" y="37847"/>
                  </a:cubicBezTo>
                  <a:cubicBezTo>
                    <a:pt x="4016" y="37847"/>
                    <a:pt x="3932" y="37837"/>
                    <a:pt x="3847" y="37816"/>
                  </a:cubicBezTo>
                  <a:cubicBezTo>
                    <a:pt x="3401" y="37705"/>
                    <a:pt x="2277" y="37120"/>
                    <a:pt x="1462" y="34063"/>
                  </a:cubicBezTo>
                  <a:cubicBezTo>
                    <a:pt x="613" y="30877"/>
                    <a:pt x="1700" y="27777"/>
                    <a:pt x="2852" y="24495"/>
                  </a:cubicBezTo>
                  <a:cubicBezTo>
                    <a:pt x="3641" y="22247"/>
                    <a:pt x="4456" y="19922"/>
                    <a:pt x="4611" y="17541"/>
                  </a:cubicBezTo>
                  <a:cubicBezTo>
                    <a:pt x="4681" y="16437"/>
                    <a:pt x="4692" y="15302"/>
                    <a:pt x="4701" y="14203"/>
                  </a:cubicBezTo>
                  <a:cubicBezTo>
                    <a:pt x="4743" y="9498"/>
                    <a:pt x="4782" y="5054"/>
                    <a:pt x="9265" y="2450"/>
                  </a:cubicBezTo>
                  <a:cubicBezTo>
                    <a:pt x="11815" y="970"/>
                    <a:pt x="13396" y="585"/>
                    <a:pt x="14351" y="585"/>
                  </a:cubicBezTo>
                  <a:close/>
                  <a:moveTo>
                    <a:pt x="14372" y="0"/>
                  </a:moveTo>
                  <a:cubicBezTo>
                    <a:pt x="13290" y="0"/>
                    <a:pt x="11590" y="425"/>
                    <a:pt x="8972" y="1944"/>
                  </a:cubicBezTo>
                  <a:cubicBezTo>
                    <a:pt x="4200" y="4716"/>
                    <a:pt x="4158" y="9536"/>
                    <a:pt x="4116" y="14198"/>
                  </a:cubicBezTo>
                  <a:cubicBezTo>
                    <a:pt x="4107" y="15288"/>
                    <a:pt x="4097" y="16416"/>
                    <a:pt x="4027" y="17503"/>
                  </a:cubicBezTo>
                  <a:cubicBezTo>
                    <a:pt x="3878" y="19805"/>
                    <a:pt x="3076" y="22090"/>
                    <a:pt x="2300" y="24302"/>
                  </a:cubicBezTo>
                  <a:cubicBezTo>
                    <a:pt x="1170" y="27523"/>
                    <a:pt x="1" y="30854"/>
                    <a:pt x="897" y="34214"/>
                  </a:cubicBezTo>
                  <a:cubicBezTo>
                    <a:pt x="1761" y="37451"/>
                    <a:pt x="3028" y="38216"/>
                    <a:pt x="3706" y="38384"/>
                  </a:cubicBezTo>
                  <a:cubicBezTo>
                    <a:pt x="3835" y="38416"/>
                    <a:pt x="3967" y="38433"/>
                    <a:pt x="4100" y="38433"/>
                  </a:cubicBezTo>
                  <a:cubicBezTo>
                    <a:pt x="4485" y="38433"/>
                    <a:pt x="4839" y="38288"/>
                    <a:pt x="5090" y="38015"/>
                  </a:cubicBezTo>
                  <a:cubicBezTo>
                    <a:pt x="5358" y="37725"/>
                    <a:pt x="5451" y="37345"/>
                    <a:pt x="5335" y="36999"/>
                  </a:cubicBezTo>
                  <a:cubicBezTo>
                    <a:pt x="4931" y="35788"/>
                    <a:pt x="3348" y="28065"/>
                    <a:pt x="6053" y="23013"/>
                  </a:cubicBezTo>
                  <a:cubicBezTo>
                    <a:pt x="7586" y="20153"/>
                    <a:pt x="8001" y="17158"/>
                    <a:pt x="8368" y="14515"/>
                  </a:cubicBezTo>
                  <a:cubicBezTo>
                    <a:pt x="8669" y="12348"/>
                    <a:pt x="8929" y="10476"/>
                    <a:pt x="9736" y="9183"/>
                  </a:cubicBezTo>
                  <a:cubicBezTo>
                    <a:pt x="10648" y="7724"/>
                    <a:pt x="12323" y="7382"/>
                    <a:pt x="13693" y="7382"/>
                  </a:cubicBezTo>
                  <a:cubicBezTo>
                    <a:pt x="14888" y="7382"/>
                    <a:pt x="15851" y="7643"/>
                    <a:pt x="15872" y="7648"/>
                  </a:cubicBezTo>
                  <a:cubicBezTo>
                    <a:pt x="15898" y="7656"/>
                    <a:pt x="15925" y="7660"/>
                    <a:pt x="15951" y="7660"/>
                  </a:cubicBezTo>
                  <a:cubicBezTo>
                    <a:pt x="16014" y="7660"/>
                    <a:pt x="16076" y="7639"/>
                    <a:pt x="16127" y="7600"/>
                  </a:cubicBezTo>
                  <a:cubicBezTo>
                    <a:pt x="16200" y="7544"/>
                    <a:pt x="16243" y="7458"/>
                    <a:pt x="16243" y="7368"/>
                  </a:cubicBezTo>
                  <a:lnTo>
                    <a:pt x="16243" y="905"/>
                  </a:lnTo>
                  <a:cubicBezTo>
                    <a:pt x="16243" y="856"/>
                    <a:pt x="16230" y="809"/>
                    <a:pt x="16207" y="765"/>
                  </a:cubicBezTo>
                  <a:cubicBezTo>
                    <a:pt x="16182" y="719"/>
                    <a:pt x="15939" y="307"/>
                    <a:pt x="15222" y="107"/>
                  </a:cubicBezTo>
                  <a:cubicBezTo>
                    <a:pt x="14994" y="43"/>
                    <a:pt x="14714" y="0"/>
                    <a:pt x="14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-3081050" y="1968350"/>
              <a:ext cx="905875" cy="1141550"/>
            </a:xfrm>
            <a:custGeom>
              <a:avLst/>
              <a:gdLst/>
              <a:ahLst/>
              <a:cxnLst/>
              <a:rect l="l" t="t" r="r" b="b"/>
              <a:pathLst>
                <a:path w="36235" h="45662" extrusionOk="0">
                  <a:moveTo>
                    <a:pt x="12114" y="0"/>
                  </a:moveTo>
                  <a:cubicBezTo>
                    <a:pt x="11900" y="0"/>
                    <a:pt x="11677" y="9"/>
                    <a:pt x="11447" y="27"/>
                  </a:cubicBezTo>
                  <a:cubicBezTo>
                    <a:pt x="4431" y="581"/>
                    <a:pt x="0" y="4274"/>
                    <a:pt x="1293" y="7043"/>
                  </a:cubicBezTo>
                  <a:cubicBezTo>
                    <a:pt x="2585" y="9813"/>
                    <a:pt x="8678" y="10921"/>
                    <a:pt x="8678" y="10921"/>
                  </a:cubicBezTo>
                  <a:lnTo>
                    <a:pt x="9602" y="11290"/>
                  </a:lnTo>
                  <a:cubicBezTo>
                    <a:pt x="9569" y="10977"/>
                    <a:pt x="9559" y="10663"/>
                    <a:pt x="9571" y="10349"/>
                  </a:cubicBezTo>
                  <a:cubicBezTo>
                    <a:pt x="9973" y="10162"/>
                    <a:pt x="10490" y="10001"/>
                    <a:pt x="11081" y="10001"/>
                  </a:cubicBezTo>
                  <a:cubicBezTo>
                    <a:pt x="11949" y="10001"/>
                    <a:pt x="12977" y="10349"/>
                    <a:pt x="14032" y="11474"/>
                  </a:cubicBezTo>
                  <a:cubicBezTo>
                    <a:pt x="16802" y="14429"/>
                    <a:pt x="18954" y="19400"/>
                    <a:pt x="18832" y="24029"/>
                  </a:cubicBezTo>
                  <a:cubicBezTo>
                    <a:pt x="18648" y="31045"/>
                    <a:pt x="22156" y="33630"/>
                    <a:pt x="22156" y="36584"/>
                  </a:cubicBezTo>
                  <a:cubicBezTo>
                    <a:pt x="22156" y="39537"/>
                    <a:pt x="16986" y="43230"/>
                    <a:pt x="15877" y="44155"/>
                  </a:cubicBezTo>
                  <a:cubicBezTo>
                    <a:pt x="14677" y="45159"/>
                    <a:pt x="20257" y="45662"/>
                    <a:pt x="20888" y="45662"/>
                  </a:cubicBezTo>
                  <a:cubicBezTo>
                    <a:pt x="20903" y="45662"/>
                    <a:pt x="20915" y="45661"/>
                    <a:pt x="20924" y="45661"/>
                  </a:cubicBezTo>
                  <a:cubicBezTo>
                    <a:pt x="26875" y="45292"/>
                    <a:pt x="30833" y="41409"/>
                    <a:pt x="33313" y="36224"/>
                  </a:cubicBezTo>
                  <a:cubicBezTo>
                    <a:pt x="36234" y="30117"/>
                    <a:pt x="33295" y="25321"/>
                    <a:pt x="31388" y="19598"/>
                  </a:cubicBezTo>
                  <a:cubicBezTo>
                    <a:pt x="30279" y="16275"/>
                    <a:pt x="30464" y="10182"/>
                    <a:pt x="26033" y="5197"/>
                  </a:cubicBezTo>
                  <a:cubicBezTo>
                    <a:pt x="23255" y="2072"/>
                    <a:pt x="17939" y="254"/>
                    <a:pt x="13584" y="150"/>
                  </a:cubicBezTo>
                  <a:cubicBezTo>
                    <a:pt x="13136" y="54"/>
                    <a:pt x="12648" y="0"/>
                    <a:pt x="12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-3065450" y="1961050"/>
              <a:ext cx="885200" cy="1156125"/>
            </a:xfrm>
            <a:custGeom>
              <a:avLst/>
              <a:gdLst/>
              <a:ahLst/>
              <a:cxnLst/>
              <a:rect l="l" t="t" r="r" b="b"/>
              <a:pathLst>
                <a:path w="35408" h="46245" extrusionOk="0">
                  <a:moveTo>
                    <a:pt x="11482" y="586"/>
                  </a:moveTo>
                  <a:cubicBezTo>
                    <a:pt x="11981" y="586"/>
                    <a:pt x="12468" y="635"/>
                    <a:pt x="12953" y="735"/>
                  </a:cubicBezTo>
                  <a:cubicBezTo>
                    <a:pt x="16811" y="827"/>
                    <a:pt x="22285" y="2413"/>
                    <a:pt x="25191" y="5684"/>
                  </a:cubicBezTo>
                  <a:cubicBezTo>
                    <a:pt x="28360" y="9248"/>
                    <a:pt x="29125" y="13374"/>
                    <a:pt x="29739" y="16688"/>
                  </a:cubicBezTo>
                  <a:cubicBezTo>
                    <a:pt x="29975" y="17959"/>
                    <a:pt x="30179" y="19057"/>
                    <a:pt x="30487" y="19983"/>
                  </a:cubicBezTo>
                  <a:cubicBezTo>
                    <a:pt x="30829" y="21009"/>
                    <a:pt x="31206" y="22011"/>
                    <a:pt x="31571" y="22980"/>
                  </a:cubicBezTo>
                  <a:cubicBezTo>
                    <a:pt x="33217" y="27354"/>
                    <a:pt x="34772" y="31485"/>
                    <a:pt x="32425" y="36390"/>
                  </a:cubicBezTo>
                  <a:cubicBezTo>
                    <a:pt x="29640" y="42215"/>
                    <a:pt x="25554" y="45334"/>
                    <a:pt x="20283" y="45660"/>
                  </a:cubicBezTo>
                  <a:cubicBezTo>
                    <a:pt x="20256" y="45662"/>
                    <a:pt x="20223" y="45663"/>
                    <a:pt x="20185" y="45663"/>
                  </a:cubicBezTo>
                  <a:cubicBezTo>
                    <a:pt x="19313" y="45663"/>
                    <a:pt x="15622" y="45190"/>
                    <a:pt x="15375" y="44743"/>
                  </a:cubicBezTo>
                  <a:cubicBezTo>
                    <a:pt x="15375" y="44743"/>
                    <a:pt x="15386" y="44717"/>
                    <a:pt x="15441" y="44671"/>
                  </a:cubicBezTo>
                  <a:cubicBezTo>
                    <a:pt x="15568" y="44567"/>
                    <a:pt x="15746" y="44425"/>
                    <a:pt x="15966" y="44252"/>
                  </a:cubicBezTo>
                  <a:cubicBezTo>
                    <a:pt x="17719" y="42870"/>
                    <a:pt x="21826" y="39632"/>
                    <a:pt x="21826" y="36875"/>
                  </a:cubicBezTo>
                  <a:cubicBezTo>
                    <a:pt x="21826" y="35666"/>
                    <a:pt x="21274" y="34524"/>
                    <a:pt x="20636" y="33205"/>
                  </a:cubicBezTo>
                  <a:cubicBezTo>
                    <a:pt x="19635" y="31134"/>
                    <a:pt x="18390" y="28557"/>
                    <a:pt x="18501" y="24329"/>
                  </a:cubicBezTo>
                  <a:cubicBezTo>
                    <a:pt x="18616" y="19932"/>
                    <a:pt x="16655" y="14802"/>
                    <a:pt x="13622" y="11567"/>
                  </a:cubicBezTo>
                  <a:cubicBezTo>
                    <a:pt x="12491" y="10361"/>
                    <a:pt x="11378" y="10003"/>
                    <a:pt x="10456" y="10003"/>
                  </a:cubicBezTo>
                  <a:cubicBezTo>
                    <a:pt x="9790" y="10003"/>
                    <a:pt x="9225" y="10189"/>
                    <a:pt x="8824" y="10378"/>
                  </a:cubicBezTo>
                  <a:cubicBezTo>
                    <a:pt x="8724" y="10424"/>
                    <a:pt x="8659" y="10522"/>
                    <a:pt x="8655" y="10632"/>
                  </a:cubicBezTo>
                  <a:cubicBezTo>
                    <a:pt x="8649" y="10805"/>
                    <a:pt x="8649" y="10973"/>
                    <a:pt x="8654" y="11137"/>
                  </a:cubicBezTo>
                  <a:lnTo>
                    <a:pt x="8164" y="10941"/>
                  </a:lnTo>
                  <a:cubicBezTo>
                    <a:pt x="8145" y="10934"/>
                    <a:pt x="8127" y="10928"/>
                    <a:pt x="8107" y="10925"/>
                  </a:cubicBezTo>
                  <a:cubicBezTo>
                    <a:pt x="8048" y="10914"/>
                    <a:pt x="2148" y="9811"/>
                    <a:pt x="934" y="7212"/>
                  </a:cubicBezTo>
                  <a:cubicBezTo>
                    <a:pt x="616" y="6530"/>
                    <a:pt x="689" y="5756"/>
                    <a:pt x="1147" y="4972"/>
                  </a:cubicBezTo>
                  <a:cubicBezTo>
                    <a:pt x="2239" y="3096"/>
                    <a:pt x="5662" y="1020"/>
                    <a:pt x="10846" y="612"/>
                  </a:cubicBezTo>
                  <a:cubicBezTo>
                    <a:pt x="11061" y="595"/>
                    <a:pt x="11273" y="586"/>
                    <a:pt x="11482" y="586"/>
                  </a:cubicBezTo>
                  <a:close/>
                  <a:moveTo>
                    <a:pt x="11483" y="0"/>
                  </a:moveTo>
                  <a:cubicBezTo>
                    <a:pt x="11259" y="0"/>
                    <a:pt x="11031" y="9"/>
                    <a:pt x="10800" y="28"/>
                  </a:cubicBezTo>
                  <a:cubicBezTo>
                    <a:pt x="6129" y="396"/>
                    <a:pt x="2046" y="2265"/>
                    <a:pt x="640" y="4677"/>
                  </a:cubicBezTo>
                  <a:cubicBezTo>
                    <a:pt x="82" y="5634"/>
                    <a:pt x="1" y="6596"/>
                    <a:pt x="404" y="7458"/>
                  </a:cubicBezTo>
                  <a:cubicBezTo>
                    <a:pt x="1712" y="10262"/>
                    <a:pt x="7452" y="11397"/>
                    <a:pt x="7972" y="11495"/>
                  </a:cubicBezTo>
                  <a:lnTo>
                    <a:pt x="8868" y="11853"/>
                  </a:lnTo>
                  <a:cubicBezTo>
                    <a:pt x="8905" y="11868"/>
                    <a:pt x="8941" y="11874"/>
                    <a:pt x="8977" y="11874"/>
                  </a:cubicBezTo>
                  <a:cubicBezTo>
                    <a:pt x="9143" y="11874"/>
                    <a:pt x="9287" y="11731"/>
                    <a:pt x="9268" y="11550"/>
                  </a:cubicBezTo>
                  <a:cubicBezTo>
                    <a:pt x="9243" y="11312"/>
                    <a:pt x="9232" y="11073"/>
                    <a:pt x="9235" y="10834"/>
                  </a:cubicBezTo>
                  <a:cubicBezTo>
                    <a:pt x="9590" y="10689"/>
                    <a:pt x="10002" y="10584"/>
                    <a:pt x="10455" y="10584"/>
                  </a:cubicBezTo>
                  <a:cubicBezTo>
                    <a:pt x="11270" y="10584"/>
                    <a:pt x="12216" y="10922"/>
                    <a:pt x="13194" y="11966"/>
                  </a:cubicBezTo>
                  <a:cubicBezTo>
                    <a:pt x="16131" y="15098"/>
                    <a:pt x="18027" y="20059"/>
                    <a:pt x="17916" y="24314"/>
                  </a:cubicBezTo>
                  <a:cubicBezTo>
                    <a:pt x="17801" y="28683"/>
                    <a:pt x="19080" y="31331"/>
                    <a:pt x="20108" y="33459"/>
                  </a:cubicBezTo>
                  <a:cubicBezTo>
                    <a:pt x="20740" y="34766"/>
                    <a:pt x="21239" y="35799"/>
                    <a:pt x="21239" y="36876"/>
                  </a:cubicBezTo>
                  <a:cubicBezTo>
                    <a:pt x="21239" y="39349"/>
                    <a:pt x="17144" y="42578"/>
                    <a:pt x="15602" y="43794"/>
                  </a:cubicBezTo>
                  <a:cubicBezTo>
                    <a:pt x="15378" y="43970"/>
                    <a:pt x="15195" y="44115"/>
                    <a:pt x="15065" y="44223"/>
                  </a:cubicBezTo>
                  <a:cubicBezTo>
                    <a:pt x="14731" y="44503"/>
                    <a:pt x="14775" y="44779"/>
                    <a:pt x="14829" y="44919"/>
                  </a:cubicBezTo>
                  <a:cubicBezTo>
                    <a:pt x="15255" y="45983"/>
                    <a:pt x="20213" y="46244"/>
                    <a:pt x="20316" y="46244"/>
                  </a:cubicBezTo>
                  <a:lnTo>
                    <a:pt x="20319" y="46244"/>
                  </a:lnTo>
                  <a:cubicBezTo>
                    <a:pt x="25741" y="45909"/>
                    <a:pt x="30109" y="42588"/>
                    <a:pt x="32953" y="36643"/>
                  </a:cubicBezTo>
                  <a:cubicBezTo>
                    <a:pt x="35407" y="31513"/>
                    <a:pt x="33810" y="27268"/>
                    <a:pt x="32119" y="22774"/>
                  </a:cubicBezTo>
                  <a:cubicBezTo>
                    <a:pt x="31755" y="21811"/>
                    <a:pt x="31380" y="20813"/>
                    <a:pt x="31041" y="19797"/>
                  </a:cubicBezTo>
                  <a:cubicBezTo>
                    <a:pt x="30747" y="18911"/>
                    <a:pt x="30547" y="17832"/>
                    <a:pt x="30315" y="16581"/>
                  </a:cubicBezTo>
                  <a:cubicBezTo>
                    <a:pt x="29686" y="13195"/>
                    <a:pt x="28905" y="8981"/>
                    <a:pt x="25627" y="5295"/>
                  </a:cubicBezTo>
                  <a:cubicBezTo>
                    <a:pt x="22606" y="1895"/>
                    <a:pt x="16947" y="244"/>
                    <a:pt x="13022" y="156"/>
                  </a:cubicBezTo>
                  <a:cubicBezTo>
                    <a:pt x="12534" y="53"/>
                    <a:pt x="12018" y="0"/>
                    <a:pt x="11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-2500250" y="3002925"/>
              <a:ext cx="44550" cy="44275"/>
            </a:xfrm>
            <a:custGeom>
              <a:avLst/>
              <a:gdLst/>
              <a:ahLst/>
              <a:cxnLst/>
              <a:rect l="l" t="t" r="r" b="b"/>
              <a:pathLst>
                <a:path w="1782" h="1771" extrusionOk="0">
                  <a:moveTo>
                    <a:pt x="1448" y="0"/>
                  </a:moveTo>
                  <a:cubicBezTo>
                    <a:pt x="1348" y="0"/>
                    <a:pt x="1252" y="51"/>
                    <a:pt x="1197" y="142"/>
                  </a:cubicBezTo>
                  <a:cubicBezTo>
                    <a:pt x="940" y="567"/>
                    <a:pt x="609" y="942"/>
                    <a:pt x="219" y="1248"/>
                  </a:cubicBezTo>
                  <a:cubicBezTo>
                    <a:pt x="0" y="1420"/>
                    <a:pt x="123" y="1770"/>
                    <a:pt x="399" y="1770"/>
                  </a:cubicBezTo>
                  <a:cubicBezTo>
                    <a:pt x="400" y="1770"/>
                    <a:pt x="400" y="1770"/>
                    <a:pt x="400" y="1770"/>
                  </a:cubicBezTo>
                  <a:cubicBezTo>
                    <a:pt x="467" y="1770"/>
                    <a:pt x="530" y="1748"/>
                    <a:pt x="582" y="1708"/>
                  </a:cubicBezTo>
                  <a:cubicBezTo>
                    <a:pt x="1027" y="1357"/>
                    <a:pt x="1406" y="929"/>
                    <a:pt x="1698" y="444"/>
                  </a:cubicBezTo>
                  <a:cubicBezTo>
                    <a:pt x="1782" y="305"/>
                    <a:pt x="1737" y="126"/>
                    <a:pt x="1598" y="42"/>
                  </a:cubicBezTo>
                  <a:cubicBezTo>
                    <a:pt x="1551" y="14"/>
                    <a:pt x="1499" y="0"/>
                    <a:pt x="1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-2927225" y="2100600"/>
              <a:ext cx="491575" cy="851725"/>
            </a:xfrm>
            <a:custGeom>
              <a:avLst/>
              <a:gdLst/>
              <a:ahLst/>
              <a:cxnLst/>
              <a:rect l="l" t="t" r="r" b="b"/>
              <a:pathLst>
                <a:path w="19663" h="34069" extrusionOk="0">
                  <a:moveTo>
                    <a:pt x="3381" y="0"/>
                  </a:moveTo>
                  <a:cubicBezTo>
                    <a:pt x="2748" y="0"/>
                    <a:pt x="2169" y="128"/>
                    <a:pt x="1656" y="384"/>
                  </a:cubicBezTo>
                  <a:cubicBezTo>
                    <a:pt x="586" y="919"/>
                    <a:pt x="38" y="1570"/>
                    <a:pt x="25" y="2318"/>
                  </a:cubicBezTo>
                  <a:cubicBezTo>
                    <a:pt x="1" y="3839"/>
                    <a:pt x="2289" y="5097"/>
                    <a:pt x="2386" y="5149"/>
                  </a:cubicBezTo>
                  <a:cubicBezTo>
                    <a:pt x="2432" y="5174"/>
                    <a:pt x="2481" y="5186"/>
                    <a:pt x="2530" y="5186"/>
                  </a:cubicBezTo>
                  <a:cubicBezTo>
                    <a:pt x="2633" y="5186"/>
                    <a:pt x="2734" y="5131"/>
                    <a:pt x="2787" y="5034"/>
                  </a:cubicBezTo>
                  <a:cubicBezTo>
                    <a:pt x="2865" y="4890"/>
                    <a:pt x="2810" y="4711"/>
                    <a:pt x="2665" y="4635"/>
                  </a:cubicBezTo>
                  <a:cubicBezTo>
                    <a:pt x="2088" y="4321"/>
                    <a:pt x="594" y="3296"/>
                    <a:pt x="610" y="2327"/>
                  </a:cubicBezTo>
                  <a:cubicBezTo>
                    <a:pt x="618" y="1814"/>
                    <a:pt x="1058" y="1337"/>
                    <a:pt x="1917" y="907"/>
                  </a:cubicBezTo>
                  <a:cubicBezTo>
                    <a:pt x="2347" y="692"/>
                    <a:pt x="2839" y="585"/>
                    <a:pt x="3381" y="585"/>
                  </a:cubicBezTo>
                  <a:cubicBezTo>
                    <a:pt x="4089" y="585"/>
                    <a:pt x="4882" y="768"/>
                    <a:pt x="5734" y="1131"/>
                  </a:cubicBezTo>
                  <a:cubicBezTo>
                    <a:pt x="9105" y="2569"/>
                    <a:pt x="12602" y="6449"/>
                    <a:pt x="13693" y="9964"/>
                  </a:cubicBezTo>
                  <a:cubicBezTo>
                    <a:pt x="14414" y="12289"/>
                    <a:pt x="14572" y="14777"/>
                    <a:pt x="14725" y="17182"/>
                  </a:cubicBezTo>
                  <a:cubicBezTo>
                    <a:pt x="14923" y="20317"/>
                    <a:pt x="15111" y="23280"/>
                    <a:pt x="16487" y="25714"/>
                  </a:cubicBezTo>
                  <a:cubicBezTo>
                    <a:pt x="17096" y="26793"/>
                    <a:pt x="19076" y="30561"/>
                    <a:pt x="18947" y="33765"/>
                  </a:cubicBezTo>
                  <a:cubicBezTo>
                    <a:pt x="18941" y="33926"/>
                    <a:pt x="19066" y="34063"/>
                    <a:pt x="19229" y="34069"/>
                  </a:cubicBezTo>
                  <a:lnTo>
                    <a:pt x="19239" y="34069"/>
                  </a:lnTo>
                  <a:cubicBezTo>
                    <a:pt x="19397" y="34069"/>
                    <a:pt x="19526" y="33944"/>
                    <a:pt x="19532" y="33788"/>
                  </a:cubicBezTo>
                  <a:cubicBezTo>
                    <a:pt x="19663" y="30522"/>
                    <a:pt x="17802" y="26853"/>
                    <a:pt x="16997" y="25426"/>
                  </a:cubicBezTo>
                  <a:cubicBezTo>
                    <a:pt x="15687" y="23109"/>
                    <a:pt x="15504" y="20212"/>
                    <a:pt x="15309" y="17145"/>
                  </a:cubicBezTo>
                  <a:cubicBezTo>
                    <a:pt x="15154" y="14705"/>
                    <a:pt x="14994" y="12182"/>
                    <a:pt x="14252" y="9790"/>
                  </a:cubicBezTo>
                  <a:cubicBezTo>
                    <a:pt x="13116" y="6131"/>
                    <a:pt x="9476" y="2090"/>
                    <a:pt x="5964" y="593"/>
                  </a:cubicBezTo>
                  <a:cubicBezTo>
                    <a:pt x="5039" y="198"/>
                    <a:pt x="4169" y="0"/>
                    <a:pt x="3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-2958525" y="2043000"/>
              <a:ext cx="685450" cy="916500"/>
            </a:xfrm>
            <a:custGeom>
              <a:avLst/>
              <a:gdLst/>
              <a:ahLst/>
              <a:cxnLst/>
              <a:rect l="l" t="t" r="r" b="b"/>
              <a:pathLst>
                <a:path w="27418" h="36660" extrusionOk="0">
                  <a:moveTo>
                    <a:pt x="6352" y="1"/>
                  </a:moveTo>
                  <a:cubicBezTo>
                    <a:pt x="4651" y="1"/>
                    <a:pt x="3026" y="434"/>
                    <a:pt x="1751" y="1426"/>
                  </a:cubicBezTo>
                  <a:cubicBezTo>
                    <a:pt x="520" y="2383"/>
                    <a:pt x="0" y="3246"/>
                    <a:pt x="205" y="3991"/>
                  </a:cubicBezTo>
                  <a:cubicBezTo>
                    <a:pt x="240" y="4121"/>
                    <a:pt x="358" y="4207"/>
                    <a:pt x="487" y="4207"/>
                  </a:cubicBezTo>
                  <a:cubicBezTo>
                    <a:pt x="512" y="4207"/>
                    <a:pt x="538" y="4204"/>
                    <a:pt x="563" y="4197"/>
                  </a:cubicBezTo>
                  <a:cubicBezTo>
                    <a:pt x="720" y="4154"/>
                    <a:pt x="812" y="3992"/>
                    <a:pt x="769" y="3837"/>
                  </a:cubicBezTo>
                  <a:cubicBezTo>
                    <a:pt x="635" y="3348"/>
                    <a:pt x="1098" y="2675"/>
                    <a:pt x="2111" y="1888"/>
                  </a:cubicBezTo>
                  <a:cubicBezTo>
                    <a:pt x="3288" y="972"/>
                    <a:pt x="4792" y="571"/>
                    <a:pt x="6371" y="571"/>
                  </a:cubicBezTo>
                  <a:cubicBezTo>
                    <a:pt x="9261" y="571"/>
                    <a:pt x="12406" y="1913"/>
                    <a:pt x="14273" y="3889"/>
                  </a:cubicBezTo>
                  <a:cubicBezTo>
                    <a:pt x="17030" y="6809"/>
                    <a:pt x="18387" y="10399"/>
                    <a:pt x="18809" y="15896"/>
                  </a:cubicBezTo>
                  <a:cubicBezTo>
                    <a:pt x="19169" y="20573"/>
                    <a:pt x="19876" y="23692"/>
                    <a:pt x="22574" y="26775"/>
                  </a:cubicBezTo>
                  <a:cubicBezTo>
                    <a:pt x="25710" y="30360"/>
                    <a:pt x="26146" y="33178"/>
                    <a:pt x="24032" y="36200"/>
                  </a:cubicBezTo>
                  <a:cubicBezTo>
                    <a:pt x="23895" y="36393"/>
                    <a:pt x="24034" y="36659"/>
                    <a:pt x="24269" y="36659"/>
                  </a:cubicBezTo>
                  <a:cubicBezTo>
                    <a:pt x="24270" y="36659"/>
                    <a:pt x="24270" y="36659"/>
                    <a:pt x="24271" y="36659"/>
                  </a:cubicBezTo>
                  <a:cubicBezTo>
                    <a:pt x="24366" y="36659"/>
                    <a:pt x="24456" y="36613"/>
                    <a:pt x="24510" y="36534"/>
                  </a:cubicBezTo>
                  <a:cubicBezTo>
                    <a:pt x="27418" y="32382"/>
                    <a:pt x="25238" y="28931"/>
                    <a:pt x="23014" y="26389"/>
                  </a:cubicBezTo>
                  <a:cubicBezTo>
                    <a:pt x="20424" y="23429"/>
                    <a:pt x="19744" y="20402"/>
                    <a:pt x="19392" y="15850"/>
                  </a:cubicBezTo>
                  <a:cubicBezTo>
                    <a:pt x="18959" y="10210"/>
                    <a:pt x="17554" y="6511"/>
                    <a:pt x="14698" y="3486"/>
                  </a:cubicBezTo>
                  <a:cubicBezTo>
                    <a:pt x="12733" y="1407"/>
                    <a:pt x="9418" y="1"/>
                    <a:pt x="6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-3040050" y="2091050"/>
              <a:ext cx="96150" cy="139175"/>
            </a:xfrm>
            <a:custGeom>
              <a:avLst/>
              <a:gdLst/>
              <a:ahLst/>
              <a:cxnLst/>
              <a:rect l="l" t="t" r="r" b="b"/>
              <a:pathLst>
                <a:path w="3846" h="5567" extrusionOk="0">
                  <a:moveTo>
                    <a:pt x="1310" y="0"/>
                  </a:moveTo>
                  <a:cubicBezTo>
                    <a:pt x="1240" y="0"/>
                    <a:pt x="1170" y="25"/>
                    <a:pt x="1115" y="75"/>
                  </a:cubicBezTo>
                  <a:cubicBezTo>
                    <a:pt x="328" y="813"/>
                    <a:pt x="1" y="1592"/>
                    <a:pt x="141" y="2392"/>
                  </a:cubicBezTo>
                  <a:cubicBezTo>
                    <a:pt x="471" y="4261"/>
                    <a:pt x="3295" y="5491"/>
                    <a:pt x="3415" y="5542"/>
                  </a:cubicBezTo>
                  <a:cubicBezTo>
                    <a:pt x="3451" y="5559"/>
                    <a:pt x="3490" y="5567"/>
                    <a:pt x="3529" y="5567"/>
                  </a:cubicBezTo>
                  <a:cubicBezTo>
                    <a:pt x="3669" y="5567"/>
                    <a:pt x="3788" y="5469"/>
                    <a:pt x="3816" y="5333"/>
                  </a:cubicBezTo>
                  <a:cubicBezTo>
                    <a:pt x="3845" y="5197"/>
                    <a:pt x="3773" y="5060"/>
                    <a:pt x="3646" y="5005"/>
                  </a:cubicBezTo>
                  <a:cubicBezTo>
                    <a:pt x="3619" y="4993"/>
                    <a:pt x="991" y="3848"/>
                    <a:pt x="718" y="2290"/>
                  </a:cubicBezTo>
                  <a:cubicBezTo>
                    <a:pt x="613" y="1697"/>
                    <a:pt x="882" y="1095"/>
                    <a:pt x="1514" y="502"/>
                  </a:cubicBezTo>
                  <a:cubicBezTo>
                    <a:pt x="1628" y="391"/>
                    <a:pt x="1633" y="210"/>
                    <a:pt x="1524" y="92"/>
                  </a:cubicBezTo>
                  <a:cubicBezTo>
                    <a:pt x="1466" y="31"/>
                    <a:pt x="1388" y="0"/>
                    <a:pt x="1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-3122000" y="2958075"/>
              <a:ext cx="53525" cy="52200"/>
            </a:xfrm>
            <a:custGeom>
              <a:avLst/>
              <a:gdLst/>
              <a:ahLst/>
              <a:cxnLst/>
              <a:rect l="l" t="t" r="r" b="b"/>
              <a:pathLst>
                <a:path w="2141" h="2088" extrusionOk="0">
                  <a:moveTo>
                    <a:pt x="333" y="0"/>
                  </a:moveTo>
                  <a:cubicBezTo>
                    <a:pt x="276" y="0"/>
                    <a:pt x="218" y="17"/>
                    <a:pt x="166" y="53"/>
                  </a:cubicBezTo>
                  <a:cubicBezTo>
                    <a:pt x="34" y="145"/>
                    <a:pt x="0" y="327"/>
                    <a:pt x="93" y="460"/>
                  </a:cubicBezTo>
                  <a:cubicBezTo>
                    <a:pt x="530" y="1090"/>
                    <a:pt x="1056" y="1620"/>
                    <a:pt x="1657" y="2036"/>
                  </a:cubicBezTo>
                  <a:cubicBezTo>
                    <a:pt x="1706" y="2069"/>
                    <a:pt x="1764" y="2088"/>
                    <a:pt x="1823" y="2088"/>
                  </a:cubicBezTo>
                  <a:lnTo>
                    <a:pt x="1823" y="2087"/>
                  </a:lnTo>
                  <a:cubicBezTo>
                    <a:pt x="1824" y="2087"/>
                    <a:pt x="1825" y="2087"/>
                    <a:pt x="1826" y="2087"/>
                  </a:cubicBezTo>
                  <a:cubicBezTo>
                    <a:pt x="1952" y="2087"/>
                    <a:pt x="2065" y="2003"/>
                    <a:pt x="2103" y="1882"/>
                  </a:cubicBezTo>
                  <a:cubicBezTo>
                    <a:pt x="2141" y="1759"/>
                    <a:pt x="2095" y="1627"/>
                    <a:pt x="1990" y="1554"/>
                  </a:cubicBezTo>
                  <a:cubicBezTo>
                    <a:pt x="1447" y="1178"/>
                    <a:pt x="970" y="698"/>
                    <a:pt x="574" y="126"/>
                  </a:cubicBezTo>
                  <a:cubicBezTo>
                    <a:pt x="517" y="44"/>
                    <a:pt x="426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-3180700" y="2677125"/>
              <a:ext cx="54500" cy="254625"/>
            </a:xfrm>
            <a:custGeom>
              <a:avLst/>
              <a:gdLst/>
              <a:ahLst/>
              <a:cxnLst/>
              <a:rect l="l" t="t" r="r" b="b"/>
              <a:pathLst>
                <a:path w="2180" h="10185" extrusionOk="0">
                  <a:moveTo>
                    <a:pt x="1585" y="1"/>
                  </a:moveTo>
                  <a:cubicBezTo>
                    <a:pt x="1453" y="1"/>
                    <a:pt x="1333" y="92"/>
                    <a:pt x="1301" y="227"/>
                  </a:cubicBezTo>
                  <a:cubicBezTo>
                    <a:pt x="1248" y="456"/>
                    <a:pt x="0" y="5880"/>
                    <a:pt x="1559" y="9997"/>
                  </a:cubicBezTo>
                  <a:cubicBezTo>
                    <a:pt x="1603" y="10109"/>
                    <a:pt x="1711" y="10185"/>
                    <a:pt x="1833" y="10185"/>
                  </a:cubicBezTo>
                  <a:cubicBezTo>
                    <a:pt x="1834" y="10185"/>
                    <a:pt x="1834" y="10185"/>
                    <a:pt x="1835" y="10185"/>
                  </a:cubicBezTo>
                  <a:cubicBezTo>
                    <a:pt x="2039" y="10185"/>
                    <a:pt x="2180" y="9980"/>
                    <a:pt x="2107" y="9789"/>
                  </a:cubicBezTo>
                  <a:cubicBezTo>
                    <a:pt x="612" y="5843"/>
                    <a:pt x="1859" y="415"/>
                    <a:pt x="1871" y="360"/>
                  </a:cubicBezTo>
                  <a:cubicBezTo>
                    <a:pt x="1907" y="204"/>
                    <a:pt x="1810" y="46"/>
                    <a:pt x="1653" y="9"/>
                  </a:cubicBezTo>
                  <a:cubicBezTo>
                    <a:pt x="1630" y="3"/>
                    <a:pt x="1608" y="1"/>
                    <a:pt x="15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-2479100" y="2173475"/>
              <a:ext cx="185450" cy="656825"/>
            </a:xfrm>
            <a:custGeom>
              <a:avLst/>
              <a:gdLst/>
              <a:ahLst/>
              <a:cxnLst/>
              <a:rect l="l" t="t" r="r" b="b"/>
              <a:pathLst>
                <a:path w="7418" h="26273" extrusionOk="0">
                  <a:moveTo>
                    <a:pt x="334" y="1"/>
                  </a:moveTo>
                  <a:cubicBezTo>
                    <a:pt x="283" y="1"/>
                    <a:pt x="232" y="14"/>
                    <a:pt x="186" y="41"/>
                  </a:cubicBezTo>
                  <a:cubicBezTo>
                    <a:pt x="47" y="123"/>
                    <a:pt x="0" y="301"/>
                    <a:pt x="81" y="440"/>
                  </a:cubicBezTo>
                  <a:cubicBezTo>
                    <a:pt x="1104" y="2171"/>
                    <a:pt x="2400" y="4936"/>
                    <a:pt x="2771" y="8288"/>
                  </a:cubicBezTo>
                  <a:cubicBezTo>
                    <a:pt x="3038" y="10688"/>
                    <a:pt x="2938" y="12536"/>
                    <a:pt x="2858" y="14022"/>
                  </a:cubicBezTo>
                  <a:cubicBezTo>
                    <a:pt x="2713" y="16720"/>
                    <a:pt x="2616" y="18502"/>
                    <a:pt x="4691" y="20820"/>
                  </a:cubicBezTo>
                  <a:cubicBezTo>
                    <a:pt x="6060" y="22350"/>
                    <a:pt x="6820" y="24183"/>
                    <a:pt x="6832" y="25982"/>
                  </a:cubicBezTo>
                  <a:cubicBezTo>
                    <a:pt x="6834" y="26142"/>
                    <a:pt x="6964" y="26272"/>
                    <a:pt x="7124" y="26272"/>
                  </a:cubicBezTo>
                  <a:lnTo>
                    <a:pt x="7127" y="26272"/>
                  </a:lnTo>
                  <a:cubicBezTo>
                    <a:pt x="7288" y="26270"/>
                    <a:pt x="7418" y="26139"/>
                    <a:pt x="7417" y="25978"/>
                  </a:cubicBezTo>
                  <a:cubicBezTo>
                    <a:pt x="7404" y="24035"/>
                    <a:pt x="6591" y="22064"/>
                    <a:pt x="5128" y="20429"/>
                  </a:cubicBezTo>
                  <a:cubicBezTo>
                    <a:pt x="3215" y="18290"/>
                    <a:pt x="3299" y="16695"/>
                    <a:pt x="3442" y="14052"/>
                  </a:cubicBezTo>
                  <a:cubicBezTo>
                    <a:pt x="3524" y="12546"/>
                    <a:pt x="3625" y="10671"/>
                    <a:pt x="3354" y="8221"/>
                  </a:cubicBezTo>
                  <a:cubicBezTo>
                    <a:pt x="2971" y="4769"/>
                    <a:pt x="1636" y="1923"/>
                    <a:pt x="585" y="143"/>
                  </a:cubicBezTo>
                  <a:cubicBezTo>
                    <a:pt x="531" y="51"/>
                    <a:pt x="43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-2535250" y="2095550"/>
              <a:ext cx="34500" cy="34550"/>
            </a:xfrm>
            <a:custGeom>
              <a:avLst/>
              <a:gdLst/>
              <a:ahLst/>
              <a:cxnLst/>
              <a:rect l="l" t="t" r="r" b="b"/>
              <a:pathLst>
                <a:path w="1380" h="1382" extrusionOk="0">
                  <a:moveTo>
                    <a:pt x="324" y="1"/>
                  </a:moveTo>
                  <a:cubicBezTo>
                    <a:pt x="251" y="1"/>
                    <a:pt x="178" y="28"/>
                    <a:pt x="121" y="83"/>
                  </a:cubicBezTo>
                  <a:cubicBezTo>
                    <a:pt x="5" y="194"/>
                    <a:pt x="0" y="379"/>
                    <a:pt x="113" y="496"/>
                  </a:cubicBezTo>
                  <a:cubicBezTo>
                    <a:pt x="116" y="499"/>
                    <a:pt x="375" y="771"/>
                    <a:pt x="768" y="1271"/>
                  </a:cubicBezTo>
                  <a:cubicBezTo>
                    <a:pt x="824" y="1341"/>
                    <a:pt x="909" y="1382"/>
                    <a:pt x="998" y="1382"/>
                  </a:cubicBezTo>
                  <a:cubicBezTo>
                    <a:pt x="1243" y="1382"/>
                    <a:pt x="1379" y="1101"/>
                    <a:pt x="1228" y="908"/>
                  </a:cubicBezTo>
                  <a:cubicBezTo>
                    <a:pt x="815" y="384"/>
                    <a:pt x="546" y="103"/>
                    <a:pt x="535" y="91"/>
                  </a:cubicBezTo>
                  <a:cubicBezTo>
                    <a:pt x="477" y="31"/>
                    <a:pt x="401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-2703562" y="2566200"/>
              <a:ext cx="44250" cy="42600"/>
            </a:xfrm>
            <a:custGeom>
              <a:avLst/>
              <a:gdLst/>
              <a:ahLst/>
              <a:cxnLst/>
              <a:rect l="l" t="t" r="r" b="b"/>
              <a:pathLst>
                <a:path w="1770" h="1704" extrusionOk="0">
                  <a:moveTo>
                    <a:pt x="918" y="1"/>
                  </a:moveTo>
                  <a:cubicBezTo>
                    <a:pt x="574" y="1"/>
                    <a:pt x="264" y="208"/>
                    <a:pt x="131" y="526"/>
                  </a:cubicBezTo>
                  <a:cubicBezTo>
                    <a:pt x="0" y="844"/>
                    <a:pt x="73" y="1211"/>
                    <a:pt x="316" y="1454"/>
                  </a:cubicBezTo>
                  <a:cubicBezTo>
                    <a:pt x="479" y="1617"/>
                    <a:pt x="698" y="1703"/>
                    <a:pt x="920" y="1703"/>
                  </a:cubicBezTo>
                  <a:cubicBezTo>
                    <a:pt x="1029" y="1703"/>
                    <a:pt x="1140" y="1682"/>
                    <a:pt x="1245" y="1639"/>
                  </a:cubicBezTo>
                  <a:cubicBezTo>
                    <a:pt x="1563" y="1507"/>
                    <a:pt x="1769" y="1197"/>
                    <a:pt x="1769" y="852"/>
                  </a:cubicBezTo>
                  <a:cubicBezTo>
                    <a:pt x="1769" y="382"/>
                    <a:pt x="1389" y="1"/>
                    <a:pt x="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40"/>
          <p:cNvSpPr txBox="1">
            <a:spLocks noGrp="1"/>
          </p:cNvSpPr>
          <p:nvPr>
            <p:ph type="title" idx="4294967295"/>
          </p:nvPr>
        </p:nvSpPr>
        <p:spPr>
          <a:xfrm>
            <a:off x="626625" y="1520573"/>
            <a:ext cx="2137602" cy="855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Timeout cada 15 min</a:t>
            </a:r>
            <a:endParaRPr sz="2400" dirty="0"/>
          </a:p>
        </p:txBody>
      </p:sp>
      <p:sp>
        <p:nvSpPr>
          <p:cNvPr id="1355" name="Google Shape;1355;p40"/>
          <p:cNvSpPr txBox="1">
            <a:spLocks noGrp="1"/>
          </p:cNvSpPr>
          <p:nvPr>
            <p:ph type="title" idx="4294967295"/>
          </p:nvPr>
        </p:nvSpPr>
        <p:spPr>
          <a:xfrm>
            <a:off x="852616" y="2661450"/>
            <a:ext cx="27993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Falta de datos extraidos por la API de LinkedIn</a:t>
            </a:r>
            <a:endParaRPr sz="2400" dirty="0"/>
          </a:p>
        </p:txBody>
      </p:sp>
      <p:sp>
        <p:nvSpPr>
          <p:cNvPr id="1365" name="Google Shape;1365;p40"/>
          <p:cNvSpPr txBox="1">
            <a:spLocks noGrp="1"/>
          </p:cNvSpPr>
          <p:nvPr>
            <p:ph type="title" idx="4294967295"/>
          </p:nvPr>
        </p:nvSpPr>
        <p:spPr>
          <a:xfrm>
            <a:off x="5018582" y="1136150"/>
            <a:ext cx="2650723" cy="615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Detección de puntos de entrada y mejora de las campañas de concienciación</a:t>
            </a:r>
            <a:endParaRPr sz="1400" dirty="0"/>
          </a:p>
        </p:txBody>
      </p:sp>
      <p:grpSp>
        <p:nvGrpSpPr>
          <p:cNvPr id="81" name="Google Shape;1358;p40">
            <a:extLst>
              <a:ext uri="{FF2B5EF4-FFF2-40B4-BE49-F238E27FC236}">
                <a16:creationId xmlns:a16="http://schemas.microsoft.com/office/drawing/2014/main" id="{74DA9266-EA35-435F-AEA5-27CDCA534A16}"/>
              </a:ext>
            </a:extLst>
          </p:cNvPr>
          <p:cNvGrpSpPr/>
          <p:nvPr/>
        </p:nvGrpSpPr>
        <p:grpSpPr>
          <a:xfrm>
            <a:off x="2767236" y="1373242"/>
            <a:ext cx="1140877" cy="1140877"/>
            <a:chOff x="4049800" y="640400"/>
            <a:chExt cx="858900" cy="858900"/>
          </a:xfrm>
        </p:grpSpPr>
        <p:sp>
          <p:nvSpPr>
            <p:cNvPr id="82" name="Google Shape;1359;p40">
              <a:extLst>
                <a:ext uri="{FF2B5EF4-FFF2-40B4-BE49-F238E27FC236}">
                  <a16:creationId xmlns:a16="http://schemas.microsoft.com/office/drawing/2014/main" id="{B95D94B9-4F45-4B17-AEC3-4C93A556EC96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973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60;p40">
              <a:extLst>
                <a:ext uri="{FF2B5EF4-FFF2-40B4-BE49-F238E27FC236}">
                  <a16:creationId xmlns:a16="http://schemas.microsoft.com/office/drawing/2014/main" id="{59B2412E-898B-4612-B720-8432EF32AD24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4531874"/>
                <a:gd name="adj2" fmla="val 2161899"/>
                <a:gd name="adj3" fmla="val 9751"/>
              </a:avLst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4B3C3D97-6772-418E-831F-F09910F69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23" t="11470" r="31229" b="13489"/>
          <a:stretch/>
        </p:blipFill>
        <p:spPr>
          <a:xfrm>
            <a:off x="2993409" y="1570813"/>
            <a:ext cx="691024" cy="735300"/>
          </a:xfrm>
          <a:prstGeom prst="rect">
            <a:avLst/>
          </a:prstGeom>
        </p:spPr>
      </p:pic>
      <p:sp>
        <p:nvSpPr>
          <p:cNvPr id="89" name="Google Shape;1365;p40">
            <a:extLst>
              <a:ext uri="{FF2B5EF4-FFF2-40B4-BE49-F238E27FC236}">
                <a16:creationId xmlns:a16="http://schemas.microsoft.com/office/drawing/2014/main" id="{65BF142B-ABA3-405E-BA32-8F7F400B9737}"/>
              </a:ext>
            </a:extLst>
          </p:cNvPr>
          <p:cNvSpPr txBox="1">
            <a:spLocks/>
          </p:cNvSpPr>
          <p:nvPr/>
        </p:nvSpPr>
        <p:spPr>
          <a:xfrm>
            <a:off x="6150588" y="1930273"/>
            <a:ext cx="2650723" cy="6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Mayor formación de los empleados contra el phishing</a:t>
            </a:r>
          </a:p>
        </p:txBody>
      </p:sp>
      <p:sp>
        <p:nvSpPr>
          <p:cNvPr id="90" name="Google Shape;1365;p40">
            <a:extLst>
              <a:ext uri="{FF2B5EF4-FFF2-40B4-BE49-F238E27FC236}">
                <a16:creationId xmlns:a16="http://schemas.microsoft.com/office/drawing/2014/main" id="{35DD480B-B1C5-4056-A9D2-5DD9F015553B}"/>
              </a:ext>
            </a:extLst>
          </p:cNvPr>
          <p:cNvSpPr txBox="1">
            <a:spLocks/>
          </p:cNvSpPr>
          <p:nvPr/>
        </p:nvSpPr>
        <p:spPr>
          <a:xfrm>
            <a:off x="5678370" y="2785638"/>
            <a:ext cx="2650723" cy="6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Agiliza el proceso de auditorías para los Red </a:t>
            </a:r>
            <a:r>
              <a:rPr lang="es-ES" sz="1400" dirty="0" err="1"/>
              <a:t>Team</a:t>
            </a:r>
            <a:endParaRPr lang="es-ES" sz="1400" dirty="0"/>
          </a:p>
        </p:txBody>
      </p:sp>
      <p:sp>
        <p:nvSpPr>
          <p:cNvPr id="91" name="Google Shape;1365;p40">
            <a:extLst>
              <a:ext uri="{FF2B5EF4-FFF2-40B4-BE49-F238E27FC236}">
                <a16:creationId xmlns:a16="http://schemas.microsoft.com/office/drawing/2014/main" id="{9E4A24C6-0607-4A99-BB17-7DD3C2BF2278}"/>
              </a:ext>
            </a:extLst>
          </p:cNvPr>
          <p:cNvSpPr txBox="1">
            <a:spLocks/>
          </p:cNvSpPr>
          <p:nvPr/>
        </p:nvSpPr>
        <p:spPr>
          <a:xfrm>
            <a:off x="6221631" y="3635990"/>
            <a:ext cx="2650723" cy="6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Automatización de OSINT</a:t>
            </a:r>
          </a:p>
        </p:txBody>
      </p:sp>
      <p:pic>
        <p:nvPicPr>
          <p:cNvPr id="1026" name="Picture 2" descr="Download PNG Red Cross - Free Transparent PNG">
            <a:extLst>
              <a:ext uri="{FF2B5EF4-FFF2-40B4-BE49-F238E27FC236}">
                <a16:creationId xmlns:a16="http://schemas.microsoft.com/office/drawing/2014/main" id="{7641C4A7-5C42-4072-B4EE-026D05302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67" y="1606381"/>
            <a:ext cx="463516" cy="3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Download PNG Red Cross - Free Transparent PNG">
            <a:extLst>
              <a:ext uri="{FF2B5EF4-FFF2-40B4-BE49-F238E27FC236}">
                <a16:creationId xmlns:a16="http://schemas.microsoft.com/office/drawing/2014/main" id="{12871DC4-DB14-4976-B405-B464AC256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33" y="2729244"/>
            <a:ext cx="463516" cy="3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E8EFBBD-6863-465D-B68B-5012B68A7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582" y="1064263"/>
            <a:ext cx="350769" cy="3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>
            <a:extLst>
              <a:ext uri="{FF2B5EF4-FFF2-40B4-BE49-F238E27FC236}">
                <a16:creationId xmlns:a16="http://schemas.microsoft.com/office/drawing/2014/main" id="{EF011EDE-9228-43DF-8C26-8D1565327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663" y="1878057"/>
            <a:ext cx="350769" cy="3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>
            <a:extLst>
              <a:ext uri="{FF2B5EF4-FFF2-40B4-BE49-F238E27FC236}">
                <a16:creationId xmlns:a16="http://schemas.microsoft.com/office/drawing/2014/main" id="{8A9A1CCE-CF56-4A90-A212-4D65C3DDA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23" y="2721004"/>
            <a:ext cx="350769" cy="3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>
            <a:extLst>
              <a:ext uri="{FF2B5EF4-FFF2-40B4-BE49-F238E27FC236}">
                <a16:creationId xmlns:a16="http://schemas.microsoft.com/office/drawing/2014/main" id="{291FDA4B-67CA-4109-A026-CB5A002A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76" y="3680462"/>
            <a:ext cx="350769" cy="3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679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5.2 CONCLUSIONES</a:t>
            </a:r>
            <a:endParaRPr dirty="0"/>
          </a:p>
        </p:txBody>
      </p:sp>
      <p:sp>
        <p:nvSpPr>
          <p:cNvPr id="629" name="Google Shape;629;p36"/>
          <p:cNvSpPr txBox="1">
            <a:spLocks noGrp="1"/>
          </p:cNvSpPr>
          <p:nvPr>
            <p:ph type="body" idx="3"/>
          </p:nvPr>
        </p:nvSpPr>
        <p:spPr>
          <a:xfrm>
            <a:off x="733801" y="1424035"/>
            <a:ext cx="3838199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" dirty="0"/>
              <a:t>Se han cumplido todos los objetivos</a:t>
            </a:r>
          </a:p>
          <a:p>
            <a:pPr marL="285750" indent="-285750" algn="l">
              <a:spcAft>
                <a:spcPts val="1600"/>
              </a:spcAft>
            </a:pPr>
            <a:r>
              <a:rPr lang="en" dirty="0"/>
              <a:t>El método funciona para cualquier tipo de empresa</a:t>
            </a:r>
          </a:p>
          <a:p>
            <a:pPr marL="285750" indent="-285750" algn="l">
              <a:spcAft>
                <a:spcPts val="1600"/>
              </a:spcAft>
            </a:pPr>
            <a:r>
              <a:rPr lang="en" dirty="0"/>
              <a:t>Existe una clara falta de concienciación sobre el phishing y las redes sociales</a:t>
            </a:r>
          </a:p>
          <a:p>
            <a:pPr marL="285750" indent="-285750" algn="l">
              <a:spcAft>
                <a:spcPts val="1600"/>
              </a:spcAft>
            </a:pPr>
            <a:r>
              <a:rPr lang="en" dirty="0"/>
              <a:t>Se podrá frenar el avance del phishing y mejorar las campañas de concienciación </a:t>
            </a:r>
            <a:endParaRPr dirty="0"/>
          </a:p>
        </p:txBody>
      </p:sp>
      <p:sp>
        <p:nvSpPr>
          <p:cNvPr id="699" name="Google Shape;699;p36"/>
          <p:cNvSpPr/>
          <p:nvPr/>
        </p:nvSpPr>
        <p:spPr>
          <a:xfrm>
            <a:off x="2415751" y="2265732"/>
            <a:ext cx="272242" cy="206540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1433879-85E6-48EC-9E3A-D69102951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692" y="1306613"/>
            <a:ext cx="3838199" cy="233131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56"/>
          <p:cNvSpPr txBox="1">
            <a:spLocks noGrp="1"/>
          </p:cNvSpPr>
          <p:nvPr>
            <p:ph type="title"/>
          </p:nvPr>
        </p:nvSpPr>
        <p:spPr>
          <a:xfrm>
            <a:off x="4288151" y="1931374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FUTURAS LÍNEAS DE TRABAJO</a:t>
            </a:r>
            <a:endParaRPr dirty="0"/>
          </a:p>
        </p:txBody>
      </p:sp>
      <p:sp>
        <p:nvSpPr>
          <p:cNvPr id="2686" name="Google Shape;2686;p56"/>
          <p:cNvSpPr txBox="1">
            <a:spLocks noGrp="1"/>
          </p:cNvSpPr>
          <p:nvPr>
            <p:ph type="title" idx="2"/>
          </p:nvPr>
        </p:nvSpPr>
        <p:spPr>
          <a:xfrm>
            <a:off x="5597951" y="955647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377" name="Google Shape;2199;p52">
            <a:extLst>
              <a:ext uri="{FF2B5EF4-FFF2-40B4-BE49-F238E27FC236}">
                <a16:creationId xmlns:a16="http://schemas.microsoft.com/office/drawing/2014/main" id="{52B73254-AA21-4BDB-8924-F867F4239A28}"/>
              </a:ext>
            </a:extLst>
          </p:cNvPr>
          <p:cNvGrpSpPr/>
          <p:nvPr/>
        </p:nvGrpSpPr>
        <p:grpSpPr>
          <a:xfrm>
            <a:off x="602955" y="910359"/>
            <a:ext cx="3969045" cy="3713929"/>
            <a:chOff x="1088525" y="238125"/>
            <a:chExt cx="5597300" cy="5237525"/>
          </a:xfrm>
        </p:grpSpPr>
        <p:sp>
          <p:nvSpPr>
            <p:cNvPr id="378" name="Google Shape;2200;p52">
              <a:extLst>
                <a:ext uri="{FF2B5EF4-FFF2-40B4-BE49-F238E27FC236}">
                  <a16:creationId xmlns:a16="http://schemas.microsoft.com/office/drawing/2014/main" id="{46F4312A-3377-4E33-808B-E4949A0AC3CF}"/>
                </a:ext>
              </a:extLst>
            </p:cNvPr>
            <p:cNvSpPr/>
            <p:nvPr/>
          </p:nvSpPr>
          <p:spPr>
            <a:xfrm>
              <a:off x="1088525" y="270525"/>
              <a:ext cx="5597300" cy="5205125"/>
            </a:xfrm>
            <a:custGeom>
              <a:avLst/>
              <a:gdLst/>
              <a:ahLst/>
              <a:cxnLst/>
              <a:rect l="l" t="t" r="r" b="b"/>
              <a:pathLst>
                <a:path w="223892" h="208205" extrusionOk="0">
                  <a:moveTo>
                    <a:pt x="118680" y="0"/>
                  </a:moveTo>
                  <a:cubicBezTo>
                    <a:pt x="115987" y="0"/>
                    <a:pt x="113245" y="117"/>
                    <a:pt x="110461" y="368"/>
                  </a:cubicBezTo>
                  <a:cubicBezTo>
                    <a:pt x="67318" y="4246"/>
                    <a:pt x="55200" y="25089"/>
                    <a:pt x="41627" y="47872"/>
                  </a:cubicBezTo>
                  <a:cubicBezTo>
                    <a:pt x="30944" y="65804"/>
                    <a:pt x="25477" y="86906"/>
                    <a:pt x="18740" y="106507"/>
                  </a:cubicBezTo>
                  <a:cubicBezTo>
                    <a:pt x="12574" y="124454"/>
                    <a:pt x="1" y="142157"/>
                    <a:pt x="1861" y="161949"/>
                  </a:cubicBezTo>
                  <a:cubicBezTo>
                    <a:pt x="4214" y="186980"/>
                    <a:pt x="28839" y="203287"/>
                    <a:pt x="51777" y="207322"/>
                  </a:cubicBezTo>
                  <a:cubicBezTo>
                    <a:pt x="55202" y="207924"/>
                    <a:pt x="58484" y="208205"/>
                    <a:pt x="61645" y="208205"/>
                  </a:cubicBezTo>
                  <a:cubicBezTo>
                    <a:pt x="88027" y="208205"/>
                    <a:pt x="105935" y="188663"/>
                    <a:pt x="127504" y="173717"/>
                  </a:cubicBezTo>
                  <a:lnTo>
                    <a:pt x="127640" y="173622"/>
                  </a:lnTo>
                  <a:cubicBezTo>
                    <a:pt x="131136" y="171212"/>
                    <a:pt x="134752" y="168970"/>
                    <a:pt x="138576" y="167119"/>
                  </a:cubicBezTo>
                  <a:cubicBezTo>
                    <a:pt x="168631" y="152577"/>
                    <a:pt x="199655" y="165180"/>
                    <a:pt x="211773" y="130764"/>
                  </a:cubicBezTo>
                  <a:cubicBezTo>
                    <a:pt x="223892" y="96347"/>
                    <a:pt x="208380" y="48357"/>
                    <a:pt x="186567" y="24605"/>
                  </a:cubicBezTo>
                  <a:cubicBezTo>
                    <a:pt x="186567" y="24605"/>
                    <a:pt x="157721" y="0"/>
                    <a:pt x="11868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201;p52">
              <a:extLst>
                <a:ext uri="{FF2B5EF4-FFF2-40B4-BE49-F238E27FC236}">
                  <a16:creationId xmlns:a16="http://schemas.microsoft.com/office/drawing/2014/main" id="{8D83C77F-D3D7-410A-BFCC-F58C9362BFBF}"/>
                </a:ext>
              </a:extLst>
            </p:cNvPr>
            <p:cNvSpPr/>
            <p:nvPr/>
          </p:nvSpPr>
          <p:spPr>
            <a:xfrm>
              <a:off x="4160650" y="3225725"/>
              <a:ext cx="1723500" cy="1730375"/>
            </a:xfrm>
            <a:custGeom>
              <a:avLst/>
              <a:gdLst/>
              <a:ahLst/>
              <a:cxnLst/>
              <a:rect l="l" t="t" r="r" b="b"/>
              <a:pathLst>
                <a:path w="68940" h="69215" extrusionOk="0">
                  <a:moveTo>
                    <a:pt x="33270" y="1"/>
                  </a:moveTo>
                  <a:cubicBezTo>
                    <a:pt x="31338" y="1"/>
                    <a:pt x="29645" y="504"/>
                    <a:pt x="28372" y="1268"/>
                  </a:cubicBezTo>
                  <a:cubicBezTo>
                    <a:pt x="25132" y="3213"/>
                    <a:pt x="20207" y="3731"/>
                    <a:pt x="20207" y="3731"/>
                  </a:cubicBezTo>
                  <a:cubicBezTo>
                    <a:pt x="20207" y="3731"/>
                    <a:pt x="17096" y="4250"/>
                    <a:pt x="12819" y="4250"/>
                  </a:cubicBezTo>
                  <a:cubicBezTo>
                    <a:pt x="8540" y="4250"/>
                    <a:pt x="765" y="4639"/>
                    <a:pt x="376" y="12675"/>
                  </a:cubicBezTo>
                  <a:cubicBezTo>
                    <a:pt x="0" y="20452"/>
                    <a:pt x="6421" y="22402"/>
                    <a:pt x="10360" y="22402"/>
                  </a:cubicBezTo>
                  <a:cubicBezTo>
                    <a:pt x="10491" y="22402"/>
                    <a:pt x="10619" y="22399"/>
                    <a:pt x="10744" y="22395"/>
                  </a:cubicBezTo>
                  <a:cubicBezTo>
                    <a:pt x="14633" y="22266"/>
                    <a:pt x="16836" y="21100"/>
                    <a:pt x="16837" y="21100"/>
                  </a:cubicBezTo>
                  <a:lnTo>
                    <a:pt x="16837" y="21100"/>
                  </a:lnTo>
                  <a:cubicBezTo>
                    <a:pt x="16837" y="21100"/>
                    <a:pt x="19170" y="32765"/>
                    <a:pt x="14763" y="38856"/>
                  </a:cubicBezTo>
                  <a:cubicBezTo>
                    <a:pt x="10356" y="44948"/>
                    <a:pt x="5042" y="47669"/>
                    <a:pt x="3487" y="54927"/>
                  </a:cubicBezTo>
                  <a:cubicBezTo>
                    <a:pt x="1931" y="62186"/>
                    <a:pt x="2839" y="64388"/>
                    <a:pt x="2839" y="64388"/>
                  </a:cubicBezTo>
                  <a:cubicBezTo>
                    <a:pt x="2839" y="64388"/>
                    <a:pt x="15295" y="69215"/>
                    <a:pt x="27536" y="69215"/>
                  </a:cubicBezTo>
                  <a:cubicBezTo>
                    <a:pt x="31090" y="69215"/>
                    <a:pt x="34625" y="68808"/>
                    <a:pt x="37833" y="67758"/>
                  </a:cubicBezTo>
                  <a:cubicBezTo>
                    <a:pt x="52091" y="63091"/>
                    <a:pt x="53646" y="64518"/>
                    <a:pt x="61293" y="53242"/>
                  </a:cubicBezTo>
                  <a:cubicBezTo>
                    <a:pt x="68940" y="41965"/>
                    <a:pt x="60386" y="38856"/>
                    <a:pt x="55461" y="34318"/>
                  </a:cubicBezTo>
                  <a:cubicBezTo>
                    <a:pt x="50535" y="29782"/>
                    <a:pt x="44444" y="25375"/>
                    <a:pt x="45998" y="19025"/>
                  </a:cubicBezTo>
                  <a:cubicBezTo>
                    <a:pt x="47554" y="12674"/>
                    <a:pt x="48980" y="9952"/>
                    <a:pt x="43277" y="4508"/>
                  </a:cubicBezTo>
                  <a:cubicBezTo>
                    <a:pt x="39815" y="1204"/>
                    <a:pt x="36257" y="1"/>
                    <a:pt x="3327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202;p52">
              <a:extLst>
                <a:ext uri="{FF2B5EF4-FFF2-40B4-BE49-F238E27FC236}">
                  <a16:creationId xmlns:a16="http://schemas.microsoft.com/office/drawing/2014/main" id="{02E9DF8A-2132-4760-B78F-A92AA4CC0341}"/>
                </a:ext>
              </a:extLst>
            </p:cNvPr>
            <p:cNvSpPr/>
            <p:nvPr/>
          </p:nvSpPr>
          <p:spPr>
            <a:xfrm>
              <a:off x="4159325" y="3218675"/>
              <a:ext cx="1702075" cy="1744250"/>
            </a:xfrm>
            <a:custGeom>
              <a:avLst/>
              <a:gdLst/>
              <a:ahLst/>
              <a:cxnLst/>
              <a:rect l="l" t="t" r="r" b="b"/>
              <a:pathLst>
                <a:path w="68083" h="69770" extrusionOk="0">
                  <a:moveTo>
                    <a:pt x="33285" y="572"/>
                  </a:moveTo>
                  <a:cubicBezTo>
                    <a:pt x="36295" y="572"/>
                    <a:pt x="39816" y="1834"/>
                    <a:pt x="43131" y="4999"/>
                  </a:cubicBezTo>
                  <a:cubicBezTo>
                    <a:pt x="48184" y="9821"/>
                    <a:pt x="47520" y="12405"/>
                    <a:pt x="46198" y="17555"/>
                  </a:cubicBezTo>
                  <a:cubicBezTo>
                    <a:pt x="46061" y="18089"/>
                    <a:pt x="45917" y="18648"/>
                    <a:pt x="45773" y="19239"/>
                  </a:cubicBezTo>
                  <a:cubicBezTo>
                    <a:pt x="44360" y="25010"/>
                    <a:pt x="49030" y="29179"/>
                    <a:pt x="53548" y="33214"/>
                  </a:cubicBezTo>
                  <a:cubicBezTo>
                    <a:pt x="54144" y="33748"/>
                    <a:pt x="54740" y="34279"/>
                    <a:pt x="55318" y="34812"/>
                  </a:cubicBezTo>
                  <a:cubicBezTo>
                    <a:pt x="56164" y="35591"/>
                    <a:pt x="57129" y="36339"/>
                    <a:pt x="58062" y="37062"/>
                  </a:cubicBezTo>
                  <a:cubicBezTo>
                    <a:pt x="62608" y="40584"/>
                    <a:pt x="67306" y="44224"/>
                    <a:pt x="61108" y="53364"/>
                  </a:cubicBezTo>
                  <a:cubicBezTo>
                    <a:pt x="54849" y="62595"/>
                    <a:pt x="52802" y="63207"/>
                    <a:pt x="44187" y="65786"/>
                  </a:cubicBezTo>
                  <a:cubicBezTo>
                    <a:pt x="42355" y="66335"/>
                    <a:pt x="40280" y="66956"/>
                    <a:pt x="37797" y="67769"/>
                  </a:cubicBezTo>
                  <a:cubicBezTo>
                    <a:pt x="34644" y="68800"/>
                    <a:pt x="31156" y="69201"/>
                    <a:pt x="27641" y="69201"/>
                  </a:cubicBezTo>
                  <a:cubicBezTo>
                    <a:pt x="16198" y="69201"/>
                    <a:pt x="4475" y="64957"/>
                    <a:pt x="3123" y="64453"/>
                  </a:cubicBezTo>
                  <a:cubicBezTo>
                    <a:pt x="2980" y="63924"/>
                    <a:pt x="2497" y="61440"/>
                    <a:pt x="3820" y="55269"/>
                  </a:cubicBezTo>
                  <a:cubicBezTo>
                    <a:pt x="4832" y="50540"/>
                    <a:pt x="7427" y="47812"/>
                    <a:pt x="10431" y="44655"/>
                  </a:cubicBezTo>
                  <a:cubicBezTo>
                    <a:pt x="11964" y="43043"/>
                    <a:pt x="13550" y="41376"/>
                    <a:pt x="15048" y="39305"/>
                  </a:cubicBezTo>
                  <a:cubicBezTo>
                    <a:pt x="19476" y="33183"/>
                    <a:pt x="17267" y="21806"/>
                    <a:pt x="17171" y="21325"/>
                  </a:cubicBezTo>
                  <a:cubicBezTo>
                    <a:pt x="17142" y="21185"/>
                    <a:pt x="17020" y="21094"/>
                    <a:pt x="16889" y="21094"/>
                  </a:cubicBezTo>
                  <a:cubicBezTo>
                    <a:pt x="16845" y="21094"/>
                    <a:pt x="16799" y="21105"/>
                    <a:pt x="16755" y="21128"/>
                  </a:cubicBezTo>
                  <a:cubicBezTo>
                    <a:pt x="16735" y="21140"/>
                    <a:pt x="14567" y="22264"/>
                    <a:pt x="10788" y="22390"/>
                  </a:cubicBezTo>
                  <a:cubicBezTo>
                    <a:pt x="10658" y="22395"/>
                    <a:pt x="10524" y="22397"/>
                    <a:pt x="10389" y="22397"/>
                  </a:cubicBezTo>
                  <a:cubicBezTo>
                    <a:pt x="8027" y="22397"/>
                    <a:pt x="4946" y="21666"/>
                    <a:pt x="2927" y="19618"/>
                  </a:cubicBezTo>
                  <a:cubicBezTo>
                    <a:pt x="1325" y="17992"/>
                    <a:pt x="581" y="15754"/>
                    <a:pt x="715" y="12971"/>
                  </a:cubicBezTo>
                  <a:cubicBezTo>
                    <a:pt x="1064" y="5745"/>
                    <a:pt x="7395" y="4818"/>
                    <a:pt x="12871" y="4818"/>
                  </a:cubicBezTo>
                  <a:cubicBezTo>
                    <a:pt x="17012" y="4818"/>
                    <a:pt x="20109" y="4328"/>
                    <a:pt x="20297" y="4298"/>
                  </a:cubicBezTo>
                  <a:cubicBezTo>
                    <a:pt x="20597" y="4265"/>
                    <a:pt x="25350" y="3730"/>
                    <a:pt x="28571" y="1796"/>
                  </a:cubicBezTo>
                  <a:cubicBezTo>
                    <a:pt x="29855" y="1026"/>
                    <a:pt x="31478" y="572"/>
                    <a:pt x="33285" y="572"/>
                  </a:cubicBezTo>
                  <a:close/>
                  <a:moveTo>
                    <a:pt x="33287" y="1"/>
                  </a:moveTo>
                  <a:cubicBezTo>
                    <a:pt x="31370" y="1"/>
                    <a:pt x="29644" y="486"/>
                    <a:pt x="28278" y="1306"/>
                  </a:cubicBezTo>
                  <a:cubicBezTo>
                    <a:pt x="25130" y="3194"/>
                    <a:pt x="20278" y="3724"/>
                    <a:pt x="20230" y="3728"/>
                  </a:cubicBezTo>
                  <a:cubicBezTo>
                    <a:pt x="20224" y="3730"/>
                    <a:pt x="20218" y="3730"/>
                    <a:pt x="20212" y="3731"/>
                  </a:cubicBezTo>
                  <a:cubicBezTo>
                    <a:pt x="20182" y="3735"/>
                    <a:pt x="17077" y="4246"/>
                    <a:pt x="12872" y="4246"/>
                  </a:cubicBezTo>
                  <a:cubicBezTo>
                    <a:pt x="9505" y="4246"/>
                    <a:pt x="565" y="4246"/>
                    <a:pt x="144" y="12943"/>
                  </a:cubicBezTo>
                  <a:cubicBezTo>
                    <a:pt x="0" y="15893"/>
                    <a:pt x="801" y="18275"/>
                    <a:pt x="2520" y="20020"/>
                  </a:cubicBezTo>
                  <a:cubicBezTo>
                    <a:pt x="4677" y="22209"/>
                    <a:pt x="7952" y="22969"/>
                    <a:pt x="10443" y="22969"/>
                  </a:cubicBezTo>
                  <a:cubicBezTo>
                    <a:pt x="10566" y="22969"/>
                    <a:pt x="10688" y="22967"/>
                    <a:pt x="10808" y="22963"/>
                  </a:cubicBezTo>
                  <a:cubicBezTo>
                    <a:pt x="13876" y="22860"/>
                    <a:pt x="15899" y="22130"/>
                    <a:pt x="16674" y="21797"/>
                  </a:cubicBezTo>
                  <a:lnTo>
                    <a:pt x="16674" y="21797"/>
                  </a:lnTo>
                  <a:cubicBezTo>
                    <a:pt x="17015" y="23799"/>
                    <a:pt x="18439" y="33640"/>
                    <a:pt x="14584" y="38970"/>
                  </a:cubicBezTo>
                  <a:cubicBezTo>
                    <a:pt x="13108" y="41009"/>
                    <a:pt x="11537" y="42662"/>
                    <a:pt x="10015" y="44259"/>
                  </a:cubicBezTo>
                  <a:cubicBezTo>
                    <a:pt x="7080" y="47346"/>
                    <a:pt x="4306" y="50261"/>
                    <a:pt x="3259" y="55149"/>
                  </a:cubicBezTo>
                  <a:cubicBezTo>
                    <a:pt x="1703" y="62411"/>
                    <a:pt x="2588" y="64687"/>
                    <a:pt x="2627" y="64780"/>
                  </a:cubicBezTo>
                  <a:cubicBezTo>
                    <a:pt x="2656" y="64853"/>
                    <a:pt x="2715" y="64910"/>
                    <a:pt x="2788" y="64938"/>
                  </a:cubicBezTo>
                  <a:cubicBezTo>
                    <a:pt x="2949" y="65000"/>
                    <a:pt x="15438" y="69770"/>
                    <a:pt x="27655" y="69770"/>
                  </a:cubicBezTo>
                  <a:cubicBezTo>
                    <a:pt x="31221" y="69770"/>
                    <a:pt x="34768" y="69363"/>
                    <a:pt x="37974" y="68312"/>
                  </a:cubicBezTo>
                  <a:cubicBezTo>
                    <a:pt x="40451" y="67502"/>
                    <a:pt x="42523" y="66882"/>
                    <a:pt x="44352" y="66334"/>
                  </a:cubicBezTo>
                  <a:cubicBezTo>
                    <a:pt x="52908" y="63773"/>
                    <a:pt x="55208" y="63084"/>
                    <a:pt x="61583" y="53684"/>
                  </a:cubicBezTo>
                  <a:cubicBezTo>
                    <a:pt x="68082" y="44100"/>
                    <a:pt x="62946" y="40121"/>
                    <a:pt x="58414" y="36609"/>
                  </a:cubicBezTo>
                  <a:cubicBezTo>
                    <a:pt x="57490" y="35894"/>
                    <a:pt x="56534" y="35152"/>
                    <a:pt x="55707" y="34390"/>
                  </a:cubicBezTo>
                  <a:cubicBezTo>
                    <a:pt x="55126" y="33855"/>
                    <a:pt x="54528" y="33322"/>
                    <a:pt x="53930" y="32786"/>
                  </a:cubicBezTo>
                  <a:cubicBezTo>
                    <a:pt x="49538" y="28866"/>
                    <a:pt x="44999" y="24811"/>
                    <a:pt x="46329" y="19375"/>
                  </a:cubicBezTo>
                  <a:cubicBezTo>
                    <a:pt x="46474" y="18787"/>
                    <a:pt x="46617" y="18229"/>
                    <a:pt x="46754" y="17698"/>
                  </a:cubicBezTo>
                  <a:cubicBezTo>
                    <a:pt x="48088" y="12501"/>
                    <a:pt x="48822" y="9638"/>
                    <a:pt x="43528" y="4585"/>
                  </a:cubicBezTo>
                  <a:cubicBezTo>
                    <a:pt x="40096" y="1308"/>
                    <a:pt x="36434" y="1"/>
                    <a:pt x="33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203;p52">
              <a:extLst>
                <a:ext uri="{FF2B5EF4-FFF2-40B4-BE49-F238E27FC236}">
                  <a16:creationId xmlns:a16="http://schemas.microsoft.com/office/drawing/2014/main" id="{774917CE-0312-4C8F-8CFC-9A9B516836D8}"/>
                </a:ext>
              </a:extLst>
            </p:cNvPr>
            <p:cNvSpPr/>
            <p:nvPr/>
          </p:nvSpPr>
          <p:spPr>
            <a:xfrm>
              <a:off x="4306150" y="3395675"/>
              <a:ext cx="669825" cy="253200"/>
            </a:xfrm>
            <a:custGeom>
              <a:avLst/>
              <a:gdLst/>
              <a:ahLst/>
              <a:cxnLst/>
              <a:rect l="l" t="t" r="r" b="b"/>
              <a:pathLst>
                <a:path w="26793" h="10128" extrusionOk="0">
                  <a:moveTo>
                    <a:pt x="26473" y="0"/>
                  </a:moveTo>
                  <a:cubicBezTo>
                    <a:pt x="26394" y="0"/>
                    <a:pt x="26316" y="33"/>
                    <a:pt x="26259" y="97"/>
                  </a:cubicBezTo>
                  <a:cubicBezTo>
                    <a:pt x="26231" y="127"/>
                    <a:pt x="23469" y="3223"/>
                    <a:pt x="18259" y="7062"/>
                  </a:cubicBezTo>
                  <a:cubicBezTo>
                    <a:pt x="16022" y="8709"/>
                    <a:pt x="13872" y="9535"/>
                    <a:pt x="11693" y="9535"/>
                  </a:cubicBezTo>
                  <a:cubicBezTo>
                    <a:pt x="9347" y="9535"/>
                    <a:pt x="6966" y="8577"/>
                    <a:pt x="4406" y="6658"/>
                  </a:cubicBezTo>
                  <a:cubicBezTo>
                    <a:pt x="3151" y="5718"/>
                    <a:pt x="1924" y="5245"/>
                    <a:pt x="756" y="5245"/>
                  </a:cubicBezTo>
                  <a:cubicBezTo>
                    <a:pt x="593" y="5245"/>
                    <a:pt x="431" y="5255"/>
                    <a:pt x="270" y="5273"/>
                  </a:cubicBezTo>
                  <a:cubicBezTo>
                    <a:pt x="113" y="5292"/>
                    <a:pt x="1" y="5434"/>
                    <a:pt x="19" y="5591"/>
                  </a:cubicBezTo>
                  <a:cubicBezTo>
                    <a:pt x="38" y="5737"/>
                    <a:pt x="162" y="5845"/>
                    <a:pt x="307" y="5845"/>
                  </a:cubicBezTo>
                  <a:cubicBezTo>
                    <a:pt x="317" y="5845"/>
                    <a:pt x="327" y="5845"/>
                    <a:pt x="337" y="5843"/>
                  </a:cubicBezTo>
                  <a:cubicBezTo>
                    <a:pt x="477" y="5827"/>
                    <a:pt x="619" y="5819"/>
                    <a:pt x="761" y="5819"/>
                  </a:cubicBezTo>
                  <a:cubicBezTo>
                    <a:pt x="1805" y="5819"/>
                    <a:pt x="2913" y="6255"/>
                    <a:pt x="4062" y="7117"/>
                  </a:cubicBezTo>
                  <a:cubicBezTo>
                    <a:pt x="6741" y="9126"/>
                    <a:pt x="9233" y="10127"/>
                    <a:pt x="11692" y="10127"/>
                  </a:cubicBezTo>
                  <a:cubicBezTo>
                    <a:pt x="13983" y="10127"/>
                    <a:pt x="16245" y="9257"/>
                    <a:pt x="18598" y="7523"/>
                  </a:cubicBezTo>
                  <a:cubicBezTo>
                    <a:pt x="23863" y="3644"/>
                    <a:pt x="26660" y="507"/>
                    <a:pt x="26687" y="475"/>
                  </a:cubicBezTo>
                  <a:cubicBezTo>
                    <a:pt x="26792" y="357"/>
                    <a:pt x="26780" y="177"/>
                    <a:pt x="26662" y="72"/>
                  </a:cubicBezTo>
                  <a:cubicBezTo>
                    <a:pt x="26608" y="24"/>
                    <a:pt x="26541" y="0"/>
                    <a:pt x="26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204;p52">
              <a:extLst>
                <a:ext uri="{FF2B5EF4-FFF2-40B4-BE49-F238E27FC236}">
                  <a16:creationId xmlns:a16="http://schemas.microsoft.com/office/drawing/2014/main" id="{B2BF3800-4574-40DA-A6F0-6A6DDFA58EC1}"/>
                </a:ext>
              </a:extLst>
            </p:cNvPr>
            <p:cNvSpPr/>
            <p:nvPr/>
          </p:nvSpPr>
          <p:spPr>
            <a:xfrm>
              <a:off x="4229475" y="3544550"/>
              <a:ext cx="47075" cy="44450"/>
            </a:xfrm>
            <a:custGeom>
              <a:avLst/>
              <a:gdLst/>
              <a:ahLst/>
              <a:cxnLst/>
              <a:rect l="l" t="t" r="r" b="b"/>
              <a:pathLst>
                <a:path w="1883" h="1778" extrusionOk="0">
                  <a:moveTo>
                    <a:pt x="1560" y="1"/>
                  </a:moveTo>
                  <a:cubicBezTo>
                    <a:pt x="1508" y="1"/>
                    <a:pt x="1455" y="15"/>
                    <a:pt x="1407" y="45"/>
                  </a:cubicBezTo>
                  <a:cubicBezTo>
                    <a:pt x="554" y="616"/>
                    <a:pt x="105" y="1307"/>
                    <a:pt x="86" y="1336"/>
                  </a:cubicBezTo>
                  <a:cubicBezTo>
                    <a:pt x="1" y="1469"/>
                    <a:pt x="40" y="1646"/>
                    <a:pt x="173" y="1731"/>
                  </a:cubicBezTo>
                  <a:cubicBezTo>
                    <a:pt x="218" y="1761"/>
                    <a:pt x="273" y="1777"/>
                    <a:pt x="327" y="1778"/>
                  </a:cubicBezTo>
                  <a:cubicBezTo>
                    <a:pt x="424" y="1777"/>
                    <a:pt x="514" y="1728"/>
                    <a:pt x="566" y="1646"/>
                  </a:cubicBezTo>
                  <a:cubicBezTo>
                    <a:pt x="571" y="1640"/>
                    <a:pt x="976" y="1022"/>
                    <a:pt x="1726" y="520"/>
                  </a:cubicBezTo>
                  <a:cubicBezTo>
                    <a:pt x="1852" y="430"/>
                    <a:pt x="1883" y="256"/>
                    <a:pt x="1797" y="128"/>
                  </a:cubicBezTo>
                  <a:cubicBezTo>
                    <a:pt x="1743" y="46"/>
                    <a:pt x="1652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205;p52">
              <a:extLst>
                <a:ext uri="{FF2B5EF4-FFF2-40B4-BE49-F238E27FC236}">
                  <a16:creationId xmlns:a16="http://schemas.microsoft.com/office/drawing/2014/main" id="{E5B029A0-C452-4645-813E-5395D60545B2}"/>
                </a:ext>
              </a:extLst>
            </p:cNvPr>
            <p:cNvSpPr/>
            <p:nvPr/>
          </p:nvSpPr>
          <p:spPr>
            <a:xfrm>
              <a:off x="5359875" y="4651200"/>
              <a:ext cx="73300" cy="53725"/>
            </a:xfrm>
            <a:custGeom>
              <a:avLst/>
              <a:gdLst/>
              <a:ahLst/>
              <a:cxnLst/>
              <a:rect l="l" t="t" r="r" b="b"/>
              <a:pathLst>
                <a:path w="2932" h="2149" extrusionOk="0">
                  <a:moveTo>
                    <a:pt x="2614" y="1"/>
                  </a:moveTo>
                  <a:cubicBezTo>
                    <a:pt x="2539" y="1"/>
                    <a:pt x="2465" y="30"/>
                    <a:pt x="2409" y="88"/>
                  </a:cubicBezTo>
                  <a:cubicBezTo>
                    <a:pt x="1740" y="809"/>
                    <a:pt x="1000" y="1315"/>
                    <a:pt x="211" y="1592"/>
                  </a:cubicBezTo>
                  <a:cubicBezTo>
                    <a:pt x="79" y="1637"/>
                    <a:pt x="1" y="1772"/>
                    <a:pt x="24" y="1910"/>
                  </a:cubicBezTo>
                  <a:cubicBezTo>
                    <a:pt x="47" y="2048"/>
                    <a:pt x="166" y="2148"/>
                    <a:pt x="306" y="2148"/>
                  </a:cubicBezTo>
                  <a:cubicBezTo>
                    <a:pt x="339" y="2148"/>
                    <a:pt x="370" y="2142"/>
                    <a:pt x="401" y="2131"/>
                  </a:cubicBezTo>
                  <a:cubicBezTo>
                    <a:pt x="1279" y="1824"/>
                    <a:pt x="2096" y="1267"/>
                    <a:pt x="2828" y="477"/>
                  </a:cubicBezTo>
                  <a:cubicBezTo>
                    <a:pt x="2931" y="361"/>
                    <a:pt x="2922" y="183"/>
                    <a:pt x="2809" y="77"/>
                  </a:cubicBezTo>
                  <a:cubicBezTo>
                    <a:pt x="2754" y="26"/>
                    <a:pt x="2684" y="1"/>
                    <a:pt x="2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206;p52">
              <a:extLst>
                <a:ext uri="{FF2B5EF4-FFF2-40B4-BE49-F238E27FC236}">
                  <a16:creationId xmlns:a16="http://schemas.microsoft.com/office/drawing/2014/main" id="{461D880B-209F-4C7A-B360-FC8D9CEDF1C7}"/>
                </a:ext>
              </a:extLst>
            </p:cNvPr>
            <p:cNvSpPr/>
            <p:nvPr/>
          </p:nvSpPr>
          <p:spPr>
            <a:xfrm>
              <a:off x="4906300" y="3560700"/>
              <a:ext cx="617675" cy="1002575"/>
            </a:xfrm>
            <a:custGeom>
              <a:avLst/>
              <a:gdLst/>
              <a:ahLst/>
              <a:cxnLst/>
              <a:rect l="l" t="t" r="r" b="b"/>
              <a:pathLst>
                <a:path w="24707" h="40103" extrusionOk="0">
                  <a:moveTo>
                    <a:pt x="3663" y="1"/>
                  </a:moveTo>
                  <a:cubicBezTo>
                    <a:pt x="3576" y="1"/>
                    <a:pt x="3490" y="40"/>
                    <a:pt x="3434" y="115"/>
                  </a:cubicBezTo>
                  <a:cubicBezTo>
                    <a:pt x="3293" y="303"/>
                    <a:pt x="0" y="4776"/>
                    <a:pt x="2298" y="8798"/>
                  </a:cubicBezTo>
                  <a:cubicBezTo>
                    <a:pt x="3277" y="10509"/>
                    <a:pt x="5229" y="11576"/>
                    <a:pt x="7702" y="12926"/>
                  </a:cubicBezTo>
                  <a:cubicBezTo>
                    <a:pt x="11101" y="14783"/>
                    <a:pt x="15331" y="17093"/>
                    <a:pt x="19340" y="22223"/>
                  </a:cubicBezTo>
                  <a:cubicBezTo>
                    <a:pt x="24056" y="28260"/>
                    <a:pt x="24119" y="35427"/>
                    <a:pt x="22741" y="39729"/>
                  </a:cubicBezTo>
                  <a:cubicBezTo>
                    <a:pt x="22693" y="39881"/>
                    <a:pt x="22776" y="40042"/>
                    <a:pt x="22926" y="40090"/>
                  </a:cubicBezTo>
                  <a:cubicBezTo>
                    <a:pt x="22954" y="40098"/>
                    <a:pt x="22984" y="40103"/>
                    <a:pt x="23013" y="40103"/>
                  </a:cubicBezTo>
                  <a:cubicBezTo>
                    <a:pt x="23014" y="40103"/>
                    <a:pt x="23015" y="40103"/>
                    <a:pt x="23016" y="40103"/>
                  </a:cubicBezTo>
                  <a:cubicBezTo>
                    <a:pt x="23140" y="40103"/>
                    <a:pt x="23249" y="40022"/>
                    <a:pt x="23287" y="39904"/>
                  </a:cubicBezTo>
                  <a:cubicBezTo>
                    <a:pt x="24707" y="35467"/>
                    <a:pt x="24644" y="28083"/>
                    <a:pt x="19790" y="21870"/>
                  </a:cubicBezTo>
                  <a:cubicBezTo>
                    <a:pt x="15710" y="16647"/>
                    <a:pt x="11422" y="14305"/>
                    <a:pt x="7976" y="12424"/>
                  </a:cubicBezTo>
                  <a:cubicBezTo>
                    <a:pt x="5583" y="11117"/>
                    <a:pt x="3693" y="10085"/>
                    <a:pt x="2796" y="8514"/>
                  </a:cubicBezTo>
                  <a:cubicBezTo>
                    <a:pt x="685" y="4821"/>
                    <a:pt x="3860" y="502"/>
                    <a:pt x="3892" y="458"/>
                  </a:cubicBezTo>
                  <a:cubicBezTo>
                    <a:pt x="3987" y="332"/>
                    <a:pt x="3961" y="153"/>
                    <a:pt x="3835" y="58"/>
                  </a:cubicBezTo>
                  <a:cubicBezTo>
                    <a:pt x="3783" y="19"/>
                    <a:pt x="3723" y="1"/>
                    <a:pt x="3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207;p52">
              <a:extLst>
                <a:ext uri="{FF2B5EF4-FFF2-40B4-BE49-F238E27FC236}">
                  <a16:creationId xmlns:a16="http://schemas.microsoft.com/office/drawing/2014/main" id="{B962FD56-18B6-4E0C-9751-C9F2F556D7AA}"/>
                </a:ext>
              </a:extLst>
            </p:cNvPr>
            <p:cNvSpPr/>
            <p:nvPr/>
          </p:nvSpPr>
          <p:spPr>
            <a:xfrm>
              <a:off x="5408175" y="4048900"/>
              <a:ext cx="329375" cy="530475"/>
            </a:xfrm>
            <a:custGeom>
              <a:avLst/>
              <a:gdLst/>
              <a:ahLst/>
              <a:cxnLst/>
              <a:rect l="l" t="t" r="r" b="b"/>
              <a:pathLst>
                <a:path w="13175" h="21219" extrusionOk="0">
                  <a:moveTo>
                    <a:pt x="327" y="1"/>
                  </a:moveTo>
                  <a:cubicBezTo>
                    <a:pt x="235" y="1"/>
                    <a:pt x="146" y="44"/>
                    <a:pt x="90" y="124"/>
                  </a:cubicBezTo>
                  <a:cubicBezTo>
                    <a:pt x="1" y="255"/>
                    <a:pt x="33" y="433"/>
                    <a:pt x="164" y="524"/>
                  </a:cubicBezTo>
                  <a:cubicBezTo>
                    <a:pt x="288" y="608"/>
                    <a:pt x="12481" y="9188"/>
                    <a:pt x="8148" y="20832"/>
                  </a:cubicBezTo>
                  <a:cubicBezTo>
                    <a:pt x="8093" y="20980"/>
                    <a:pt x="8169" y="21144"/>
                    <a:pt x="8317" y="21200"/>
                  </a:cubicBezTo>
                  <a:cubicBezTo>
                    <a:pt x="8349" y="21212"/>
                    <a:pt x="8383" y="21218"/>
                    <a:pt x="8417" y="21218"/>
                  </a:cubicBezTo>
                  <a:cubicBezTo>
                    <a:pt x="8536" y="21218"/>
                    <a:pt x="8643" y="21144"/>
                    <a:pt x="8686" y="21032"/>
                  </a:cubicBezTo>
                  <a:cubicBezTo>
                    <a:pt x="13174" y="8967"/>
                    <a:pt x="616" y="139"/>
                    <a:pt x="489" y="52"/>
                  </a:cubicBezTo>
                  <a:cubicBezTo>
                    <a:pt x="439" y="17"/>
                    <a:pt x="383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208;p52">
              <a:extLst>
                <a:ext uri="{FF2B5EF4-FFF2-40B4-BE49-F238E27FC236}">
                  <a16:creationId xmlns:a16="http://schemas.microsoft.com/office/drawing/2014/main" id="{C941AF47-A9F9-4391-86D6-F7983FF0A5B4}"/>
                </a:ext>
              </a:extLst>
            </p:cNvPr>
            <p:cNvSpPr/>
            <p:nvPr/>
          </p:nvSpPr>
          <p:spPr>
            <a:xfrm>
              <a:off x="4085800" y="4414050"/>
              <a:ext cx="1354450" cy="551475"/>
            </a:xfrm>
            <a:custGeom>
              <a:avLst/>
              <a:gdLst/>
              <a:ahLst/>
              <a:cxnLst/>
              <a:rect l="l" t="t" r="r" b="b"/>
              <a:pathLst>
                <a:path w="54178" h="22059" extrusionOk="0">
                  <a:moveTo>
                    <a:pt x="27423" y="1"/>
                  </a:moveTo>
                  <a:cubicBezTo>
                    <a:pt x="24967" y="1"/>
                    <a:pt x="21935" y="776"/>
                    <a:pt x="18276" y="2988"/>
                  </a:cubicBezTo>
                  <a:cubicBezTo>
                    <a:pt x="12054" y="6746"/>
                    <a:pt x="0" y="9209"/>
                    <a:pt x="0" y="9209"/>
                  </a:cubicBezTo>
                  <a:cubicBezTo>
                    <a:pt x="0" y="9209"/>
                    <a:pt x="1427" y="13227"/>
                    <a:pt x="5704" y="16207"/>
                  </a:cubicBezTo>
                  <a:cubicBezTo>
                    <a:pt x="9981" y="19189"/>
                    <a:pt x="17757" y="21651"/>
                    <a:pt x="33311" y="22041"/>
                  </a:cubicBezTo>
                  <a:cubicBezTo>
                    <a:pt x="33782" y="22052"/>
                    <a:pt x="34244" y="22058"/>
                    <a:pt x="34696" y="22058"/>
                  </a:cubicBezTo>
                  <a:cubicBezTo>
                    <a:pt x="49181" y="22058"/>
                    <a:pt x="54178" y="16207"/>
                    <a:pt x="54178" y="16207"/>
                  </a:cubicBezTo>
                  <a:lnTo>
                    <a:pt x="49253" y="14264"/>
                  </a:lnTo>
                  <a:cubicBezTo>
                    <a:pt x="44327" y="12319"/>
                    <a:pt x="34606" y="2210"/>
                    <a:pt x="31755" y="914"/>
                  </a:cubicBezTo>
                  <a:cubicBezTo>
                    <a:pt x="30581" y="381"/>
                    <a:pt x="29143" y="1"/>
                    <a:pt x="27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209;p52">
              <a:extLst>
                <a:ext uri="{FF2B5EF4-FFF2-40B4-BE49-F238E27FC236}">
                  <a16:creationId xmlns:a16="http://schemas.microsoft.com/office/drawing/2014/main" id="{1BC02859-020F-497E-9B06-E45DA7640EF7}"/>
                </a:ext>
              </a:extLst>
            </p:cNvPr>
            <p:cNvSpPr/>
            <p:nvPr/>
          </p:nvSpPr>
          <p:spPr>
            <a:xfrm>
              <a:off x="4077575" y="4407200"/>
              <a:ext cx="1371300" cy="565475"/>
            </a:xfrm>
            <a:custGeom>
              <a:avLst/>
              <a:gdLst/>
              <a:ahLst/>
              <a:cxnLst/>
              <a:rect l="l" t="t" r="r" b="b"/>
              <a:pathLst>
                <a:path w="54852" h="22619" extrusionOk="0">
                  <a:moveTo>
                    <a:pt x="27738" y="550"/>
                  </a:moveTo>
                  <a:cubicBezTo>
                    <a:pt x="29236" y="550"/>
                    <a:pt x="30647" y="849"/>
                    <a:pt x="31966" y="1449"/>
                  </a:cubicBezTo>
                  <a:cubicBezTo>
                    <a:pt x="33113" y="1971"/>
                    <a:pt x="35458" y="4009"/>
                    <a:pt x="38175" y="6369"/>
                  </a:cubicBezTo>
                  <a:cubicBezTo>
                    <a:pt x="42101" y="9782"/>
                    <a:pt x="46553" y="13649"/>
                    <a:pt x="49476" y="14804"/>
                  </a:cubicBezTo>
                  <a:lnTo>
                    <a:pt x="53996" y="16588"/>
                  </a:lnTo>
                  <a:cubicBezTo>
                    <a:pt x="52741" y="17760"/>
                    <a:pt x="47297" y="22045"/>
                    <a:pt x="35014" y="22045"/>
                  </a:cubicBezTo>
                  <a:cubicBezTo>
                    <a:pt x="34567" y="22045"/>
                    <a:pt x="34112" y="22039"/>
                    <a:pt x="33647" y="22028"/>
                  </a:cubicBezTo>
                  <a:cubicBezTo>
                    <a:pt x="20278" y="21693"/>
                    <a:pt x="11298" y="19803"/>
                    <a:pt x="6197" y="16247"/>
                  </a:cubicBezTo>
                  <a:cubicBezTo>
                    <a:pt x="2723" y="13826"/>
                    <a:pt x="1151" y="10674"/>
                    <a:pt x="724" y="9692"/>
                  </a:cubicBezTo>
                  <a:cubicBezTo>
                    <a:pt x="2726" y="9259"/>
                    <a:pt x="13144" y="6895"/>
                    <a:pt x="18753" y="3507"/>
                  </a:cubicBezTo>
                  <a:cubicBezTo>
                    <a:pt x="22012" y="1537"/>
                    <a:pt x="25018" y="550"/>
                    <a:pt x="27738" y="550"/>
                  </a:cubicBezTo>
                  <a:close/>
                  <a:moveTo>
                    <a:pt x="27766" y="1"/>
                  </a:moveTo>
                  <a:cubicBezTo>
                    <a:pt x="25299" y="1"/>
                    <a:pt x="22200" y="754"/>
                    <a:pt x="18455" y="3016"/>
                  </a:cubicBezTo>
                  <a:cubicBezTo>
                    <a:pt x="12349" y="6707"/>
                    <a:pt x="392" y="9178"/>
                    <a:pt x="273" y="9202"/>
                  </a:cubicBezTo>
                  <a:cubicBezTo>
                    <a:pt x="101" y="9237"/>
                    <a:pt x="1" y="9414"/>
                    <a:pt x="59" y="9578"/>
                  </a:cubicBezTo>
                  <a:cubicBezTo>
                    <a:pt x="119" y="9746"/>
                    <a:pt x="1565" y="13718"/>
                    <a:pt x="5868" y="16716"/>
                  </a:cubicBezTo>
                  <a:cubicBezTo>
                    <a:pt x="11065" y="20339"/>
                    <a:pt x="20147" y="22264"/>
                    <a:pt x="33632" y="22600"/>
                  </a:cubicBezTo>
                  <a:cubicBezTo>
                    <a:pt x="34113" y="22612"/>
                    <a:pt x="34583" y="22619"/>
                    <a:pt x="35043" y="22619"/>
                  </a:cubicBezTo>
                  <a:cubicBezTo>
                    <a:pt x="49468" y="22619"/>
                    <a:pt x="54510" y="16918"/>
                    <a:pt x="54724" y="16669"/>
                  </a:cubicBezTo>
                  <a:cubicBezTo>
                    <a:pt x="54851" y="16520"/>
                    <a:pt x="54795" y="16288"/>
                    <a:pt x="54611" y="16217"/>
                  </a:cubicBezTo>
                  <a:lnTo>
                    <a:pt x="49686" y="14272"/>
                  </a:lnTo>
                  <a:cubicBezTo>
                    <a:pt x="46854" y="13153"/>
                    <a:pt x="42249" y="9153"/>
                    <a:pt x="38550" y="5938"/>
                  </a:cubicBezTo>
                  <a:cubicBezTo>
                    <a:pt x="35800" y="3547"/>
                    <a:pt x="33426" y="1483"/>
                    <a:pt x="32202" y="928"/>
                  </a:cubicBezTo>
                  <a:cubicBezTo>
                    <a:pt x="31064" y="411"/>
                    <a:pt x="29588" y="1"/>
                    <a:pt x="27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210;p52">
              <a:extLst>
                <a:ext uri="{FF2B5EF4-FFF2-40B4-BE49-F238E27FC236}">
                  <a16:creationId xmlns:a16="http://schemas.microsoft.com/office/drawing/2014/main" id="{24672334-C623-4B14-9548-5CD056FE43CB}"/>
                </a:ext>
              </a:extLst>
            </p:cNvPr>
            <p:cNvSpPr/>
            <p:nvPr/>
          </p:nvSpPr>
          <p:spPr>
            <a:xfrm>
              <a:off x="4558875" y="4129050"/>
              <a:ext cx="427725" cy="577025"/>
            </a:xfrm>
            <a:custGeom>
              <a:avLst/>
              <a:gdLst/>
              <a:ahLst/>
              <a:cxnLst/>
              <a:rect l="l" t="t" r="r" b="b"/>
              <a:pathLst>
                <a:path w="17109" h="23081" extrusionOk="0">
                  <a:moveTo>
                    <a:pt x="17109" y="0"/>
                  </a:moveTo>
                  <a:lnTo>
                    <a:pt x="6480" y="5834"/>
                  </a:lnTo>
                  <a:cubicBezTo>
                    <a:pt x="6480" y="5834"/>
                    <a:pt x="5573" y="9463"/>
                    <a:pt x="3241" y="14258"/>
                  </a:cubicBezTo>
                  <a:cubicBezTo>
                    <a:pt x="908" y="19053"/>
                    <a:pt x="1" y="22812"/>
                    <a:pt x="3500" y="23071"/>
                  </a:cubicBezTo>
                  <a:cubicBezTo>
                    <a:pt x="3581" y="23077"/>
                    <a:pt x="3663" y="23080"/>
                    <a:pt x="3745" y="23080"/>
                  </a:cubicBezTo>
                  <a:cubicBezTo>
                    <a:pt x="7231" y="23080"/>
                    <a:pt x="12081" y="17818"/>
                    <a:pt x="13220" y="14906"/>
                  </a:cubicBezTo>
                  <a:cubicBezTo>
                    <a:pt x="14387" y="11925"/>
                    <a:pt x="17109" y="1"/>
                    <a:pt x="17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211;p52">
              <a:extLst>
                <a:ext uri="{FF2B5EF4-FFF2-40B4-BE49-F238E27FC236}">
                  <a16:creationId xmlns:a16="http://schemas.microsoft.com/office/drawing/2014/main" id="{8B6D83A0-4B68-424D-9E59-DC562921AF78}"/>
                </a:ext>
              </a:extLst>
            </p:cNvPr>
            <p:cNvSpPr/>
            <p:nvPr/>
          </p:nvSpPr>
          <p:spPr>
            <a:xfrm>
              <a:off x="4569950" y="4121875"/>
              <a:ext cx="424725" cy="591350"/>
            </a:xfrm>
            <a:custGeom>
              <a:avLst/>
              <a:gdLst/>
              <a:ahLst/>
              <a:cxnLst/>
              <a:rect l="l" t="t" r="r" b="b"/>
              <a:pathLst>
                <a:path w="16989" h="23654" extrusionOk="0">
                  <a:moveTo>
                    <a:pt x="16243" y="847"/>
                  </a:moveTo>
                  <a:lnTo>
                    <a:pt x="16243" y="847"/>
                  </a:lnTo>
                  <a:cubicBezTo>
                    <a:pt x="15666" y="3336"/>
                    <a:pt x="13504" y="12552"/>
                    <a:pt x="12510" y="15089"/>
                  </a:cubicBezTo>
                  <a:cubicBezTo>
                    <a:pt x="11420" y="17877"/>
                    <a:pt x="6648" y="23081"/>
                    <a:pt x="3304" y="23081"/>
                  </a:cubicBezTo>
                  <a:cubicBezTo>
                    <a:pt x="3228" y="23081"/>
                    <a:pt x="3153" y="23078"/>
                    <a:pt x="3078" y="23073"/>
                  </a:cubicBezTo>
                  <a:cubicBezTo>
                    <a:pt x="2194" y="23008"/>
                    <a:pt x="1612" y="22712"/>
                    <a:pt x="1301" y="22169"/>
                  </a:cubicBezTo>
                  <a:cubicBezTo>
                    <a:pt x="610" y="20969"/>
                    <a:pt x="1184" y="18518"/>
                    <a:pt x="3055" y="14671"/>
                  </a:cubicBezTo>
                  <a:cubicBezTo>
                    <a:pt x="5137" y="10391"/>
                    <a:pt x="6101" y="6988"/>
                    <a:pt x="6284" y="6313"/>
                  </a:cubicBezTo>
                  <a:lnTo>
                    <a:pt x="16243" y="847"/>
                  </a:lnTo>
                  <a:close/>
                  <a:moveTo>
                    <a:pt x="16665" y="1"/>
                  </a:moveTo>
                  <a:cubicBezTo>
                    <a:pt x="16620" y="1"/>
                    <a:pt x="16573" y="12"/>
                    <a:pt x="16528" y="36"/>
                  </a:cubicBezTo>
                  <a:lnTo>
                    <a:pt x="5900" y="5869"/>
                  </a:lnTo>
                  <a:cubicBezTo>
                    <a:pt x="5830" y="5908"/>
                    <a:pt x="5779" y="5974"/>
                    <a:pt x="5760" y="6051"/>
                  </a:cubicBezTo>
                  <a:cubicBezTo>
                    <a:pt x="5750" y="6087"/>
                    <a:pt x="4833" y="9706"/>
                    <a:pt x="2540" y="14420"/>
                  </a:cubicBezTo>
                  <a:cubicBezTo>
                    <a:pt x="553" y="18505"/>
                    <a:pt x="1" y="21060"/>
                    <a:pt x="805" y="22455"/>
                  </a:cubicBezTo>
                  <a:cubicBezTo>
                    <a:pt x="1213" y="23165"/>
                    <a:pt x="1964" y="23565"/>
                    <a:pt x="3035" y="23644"/>
                  </a:cubicBezTo>
                  <a:cubicBezTo>
                    <a:pt x="3123" y="23651"/>
                    <a:pt x="3211" y="23653"/>
                    <a:pt x="3301" y="23653"/>
                  </a:cubicBezTo>
                  <a:cubicBezTo>
                    <a:pt x="6995" y="23653"/>
                    <a:pt x="11919" y="18174"/>
                    <a:pt x="13044" y="15298"/>
                  </a:cubicBezTo>
                  <a:cubicBezTo>
                    <a:pt x="14205" y="12331"/>
                    <a:pt x="16834" y="839"/>
                    <a:pt x="16945" y="352"/>
                  </a:cubicBezTo>
                  <a:cubicBezTo>
                    <a:pt x="16989" y="161"/>
                    <a:pt x="16838" y="1"/>
                    <a:pt x="16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212;p52">
              <a:extLst>
                <a:ext uri="{FF2B5EF4-FFF2-40B4-BE49-F238E27FC236}">
                  <a16:creationId xmlns:a16="http://schemas.microsoft.com/office/drawing/2014/main" id="{74B26E15-5B08-4324-A81F-B4A2E4CC6E70}"/>
                </a:ext>
              </a:extLst>
            </p:cNvPr>
            <p:cNvSpPr/>
            <p:nvPr/>
          </p:nvSpPr>
          <p:spPr>
            <a:xfrm>
              <a:off x="4452075" y="3594425"/>
              <a:ext cx="719225" cy="764800"/>
            </a:xfrm>
            <a:custGeom>
              <a:avLst/>
              <a:gdLst/>
              <a:ahLst/>
              <a:cxnLst/>
              <a:rect l="l" t="t" r="r" b="b"/>
              <a:pathLst>
                <a:path w="28769" h="30592" extrusionOk="0">
                  <a:moveTo>
                    <a:pt x="14382" y="0"/>
                  </a:moveTo>
                  <a:cubicBezTo>
                    <a:pt x="14381" y="1"/>
                    <a:pt x="10871" y="3512"/>
                    <a:pt x="6270" y="3512"/>
                  </a:cubicBezTo>
                  <a:cubicBezTo>
                    <a:pt x="4941" y="3512"/>
                    <a:pt x="3521" y="3219"/>
                    <a:pt x="2069" y="2463"/>
                  </a:cubicBezTo>
                  <a:cubicBezTo>
                    <a:pt x="2069" y="2463"/>
                    <a:pt x="514" y="14128"/>
                    <a:pt x="255" y="20608"/>
                  </a:cubicBezTo>
                  <a:cubicBezTo>
                    <a:pt x="0" y="26977"/>
                    <a:pt x="3375" y="30592"/>
                    <a:pt x="6197" y="30592"/>
                  </a:cubicBezTo>
                  <a:cubicBezTo>
                    <a:pt x="6247" y="30592"/>
                    <a:pt x="6297" y="30591"/>
                    <a:pt x="6346" y="30589"/>
                  </a:cubicBezTo>
                  <a:cubicBezTo>
                    <a:pt x="9197" y="30459"/>
                    <a:pt x="21122" y="23460"/>
                    <a:pt x="21251" y="23071"/>
                  </a:cubicBezTo>
                  <a:cubicBezTo>
                    <a:pt x="21381" y="22682"/>
                    <a:pt x="23195" y="21645"/>
                    <a:pt x="23195" y="21645"/>
                  </a:cubicBezTo>
                  <a:cubicBezTo>
                    <a:pt x="23195" y="21645"/>
                    <a:pt x="23451" y="22477"/>
                    <a:pt x="24279" y="22477"/>
                  </a:cubicBezTo>
                  <a:cubicBezTo>
                    <a:pt x="24628" y="22477"/>
                    <a:pt x="25080" y="22328"/>
                    <a:pt x="25658" y="21905"/>
                  </a:cubicBezTo>
                  <a:cubicBezTo>
                    <a:pt x="27603" y="20478"/>
                    <a:pt x="28769" y="14906"/>
                    <a:pt x="28250" y="13350"/>
                  </a:cubicBezTo>
                  <a:cubicBezTo>
                    <a:pt x="27928" y="12382"/>
                    <a:pt x="27605" y="12117"/>
                    <a:pt x="27282" y="12117"/>
                  </a:cubicBezTo>
                  <a:cubicBezTo>
                    <a:pt x="27086" y="12117"/>
                    <a:pt x="26890" y="12215"/>
                    <a:pt x="26694" y="12313"/>
                  </a:cubicBezTo>
                  <a:cubicBezTo>
                    <a:pt x="26219" y="12551"/>
                    <a:pt x="24435" y="13771"/>
                    <a:pt x="22342" y="13771"/>
                  </a:cubicBezTo>
                  <a:cubicBezTo>
                    <a:pt x="22153" y="13771"/>
                    <a:pt x="21962" y="13761"/>
                    <a:pt x="21769" y="13739"/>
                  </a:cubicBezTo>
                  <a:cubicBezTo>
                    <a:pt x="19436" y="13479"/>
                    <a:pt x="15029" y="10888"/>
                    <a:pt x="14511" y="6222"/>
                  </a:cubicBezTo>
                  <a:cubicBezTo>
                    <a:pt x="13993" y="1557"/>
                    <a:pt x="14381" y="0"/>
                    <a:pt x="14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213;p52">
              <a:extLst>
                <a:ext uri="{FF2B5EF4-FFF2-40B4-BE49-F238E27FC236}">
                  <a16:creationId xmlns:a16="http://schemas.microsoft.com/office/drawing/2014/main" id="{CFB1C2F5-2D2F-42B5-90E9-E125AB800038}"/>
                </a:ext>
              </a:extLst>
            </p:cNvPr>
            <p:cNvSpPr/>
            <p:nvPr/>
          </p:nvSpPr>
          <p:spPr>
            <a:xfrm>
              <a:off x="4447675" y="3587300"/>
              <a:ext cx="730850" cy="779075"/>
            </a:xfrm>
            <a:custGeom>
              <a:avLst/>
              <a:gdLst/>
              <a:ahLst/>
              <a:cxnLst/>
              <a:rect l="l" t="t" r="r" b="b"/>
              <a:pathLst>
                <a:path w="29234" h="31163" extrusionOk="0">
                  <a:moveTo>
                    <a:pt x="14176" y="1011"/>
                  </a:moveTo>
                  <a:cubicBezTo>
                    <a:pt x="14106" y="1901"/>
                    <a:pt x="14079" y="3618"/>
                    <a:pt x="14404" y="6538"/>
                  </a:cubicBezTo>
                  <a:cubicBezTo>
                    <a:pt x="14949" y="11439"/>
                    <a:pt x="19641" y="14056"/>
                    <a:pt x="21915" y="14309"/>
                  </a:cubicBezTo>
                  <a:cubicBezTo>
                    <a:pt x="22116" y="14331"/>
                    <a:pt x="22315" y="14341"/>
                    <a:pt x="22511" y="14341"/>
                  </a:cubicBezTo>
                  <a:cubicBezTo>
                    <a:pt x="24377" y="14341"/>
                    <a:pt x="25999" y="13421"/>
                    <a:pt x="26729" y="13004"/>
                  </a:cubicBezTo>
                  <a:cubicBezTo>
                    <a:pt x="26843" y="12939"/>
                    <a:pt x="26934" y="12887"/>
                    <a:pt x="27000" y="12855"/>
                  </a:cubicBezTo>
                  <a:cubicBezTo>
                    <a:pt x="27198" y="12755"/>
                    <a:pt x="27342" y="12688"/>
                    <a:pt x="27459" y="12688"/>
                  </a:cubicBezTo>
                  <a:cubicBezTo>
                    <a:pt x="27494" y="12688"/>
                    <a:pt x="27526" y="12694"/>
                    <a:pt x="27556" y="12707"/>
                  </a:cubicBezTo>
                  <a:cubicBezTo>
                    <a:pt x="27694" y="12765"/>
                    <a:pt x="27909" y="12987"/>
                    <a:pt x="28155" y="13726"/>
                  </a:cubicBezTo>
                  <a:cubicBezTo>
                    <a:pt x="28627" y="15142"/>
                    <a:pt x="27534" y="20588"/>
                    <a:pt x="25665" y="21958"/>
                  </a:cubicBezTo>
                  <a:cubicBezTo>
                    <a:pt x="25198" y="22301"/>
                    <a:pt x="24786" y="22475"/>
                    <a:pt x="24452" y="22475"/>
                  </a:cubicBezTo>
                  <a:cubicBezTo>
                    <a:pt x="24364" y="22475"/>
                    <a:pt x="24281" y="22463"/>
                    <a:pt x="24204" y="22439"/>
                  </a:cubicBezTo>
                  <a:cubicBezTo>
                    <a:pt x="23798" y="22306"/>
                    <a:pt x="23646" y="21849"/>
                    <a:pt x="23645" y="21845"/>
                  </a:cubicBezTo>
                  <a:cubicBezTo>
                    <a:pt x="23620" y="21762"/>
                    <a:pt x="23557" y="21696"/>
                    <a:pt x="23476" y="21663"/>
                  </a:cubicBezTo>
                  <a:cubicBezTo>
                    <a:pt x="23442" y="21650"/>
                    <a:pt x="23407" y="21644"/>
                    <a:pt x="23371" y="21644"/>
                  </a:cubicBezTo>
                  <a:cubicBezTo>
                    <a:pt x="23322" y="21644"/>
                    <a:pt x="23273" y="21656"/>
                    <a:pt x="23230" y="21681"/>
                  </a:cubicBezTo>
                  <a:cubicBezTo>
                    <a:pt x="22546" y="22072"/>
                    <a:pt x="21402" y="22773"/>
                    <a:pt x="21180" y="23209"/>
                  </a:cubicBezTo>
                  <a:cubicBezTo>
                    <a:pt x="20380" y="24002"/>
                    <a:pt x="9133" y="30467"/>
                    <a:pt x="6509" y="30588"/>
                  </a:cubicBezTo>
                  <a:cubicBezTo>
                    <a:pt x="6467" y="30589"/>
                    <a:pt x="6425" y="30590"/>
                    <a:pt x="6383" y="30590"/>
                  </a:cubicBezTo>
                  <a:cubicBezTo>
                    <a:pt x="5353" y="30590"/>
                    <a:pt x="4285" y="30088"/>
                    <a:pt x="3346" y="29153"/>
                  </a:cubicBezTo>
                  <a:cubicBezTo>
                    <a:pt x="1537" y="27354"/>
                    <a:pt x="579" y="24347"/>
                    <a:pt x="716" y="20905"/>
                  </a:cubicBezTo>
                  <a:cubicBezTo>
                    <a:pt x="946" y="15183"/>
                    <a:pt x="2204" y="5280"/>
                    <a:pt x="2477" y="3182"/>
                  </a:cubicBezTo>
                  <a:cubicBezTo>
                    <a:pt x="3747" y="3779"/>
                    <a:pt x="5083" y="4077"/>
                    <a:pt x="6453" y="4077"/>
                  </a:cubicBezTo>
                  <a:cubicBezTo>
                    <a:pt x="7927" y="4077"/>
                    <a:pt x="9439" y="3732"/>
                    <a:pt x="10950" y="3041"/>
                  </a:cubicBezTo>
                  <a:cubicBezTo>
                    <a:pt x="12415" y="2371"/>
                    <a:pt x="13539" y="1539"/>
                    <a:pt x="14176" y="1011"/>
                  </a:cubicBezTo>
                  <a:close/>
                  <a:moveTo>
                    <a:pt x="14556" y="0"/>
                  </a:moveTo>
                  <a:cubicBezTo>
                    <a:pt x="14483" y="0"/>
                    <a:pt x="14410" y="28"/>
                    <a:pt x="14355" y="83"/>
                  </a:cubicBezTo>
                  <a:cubicBezTo>
                    <a:pt x="14311" y="128"/>
                    <a:pt x="10868" y="3500"/>
                    <a:pt x="6422" y="3500"/>
                  </a:cubicBezTo>
                  <a:cubicBezTo>
                    <a:pt x="5138" y="3500"/>
                    <a:pt x="3770" y="3219"/>
                    <a:pt x="2377" y="2495"/>
                  </a:cubicBezTo>
                  <a:cubicBezTo>
                    <a:pt x="2336" y="2473"/>
                    <a:pt x="2290" y="2462"/>
                    <a:pt x="2245" y="2462"/>
                  </a:cubicBezTo>
                  <a:cubicBezTo>
                    <a:pt x="2199" y="2462"/>
                    <a:pt x="2154" y="2473"/>
                    <a:pt x="2113" y="2495"/>
                  </a:cubicBezTo>
                  <a:cubicBezTo>
                    <a:pt x="2030" y="2538"/>
                    <a:pt x="1973" y="2619"/>
                    <a:pt x="1960" y="2710"/>
                  </a:cubicBezTo>
                  <a:cubicBezTo>
                    <a:pt x="1945" y="2827"/>
                    <a:pt x="401" y="14463"/>
                    <a:pt x="144" y="20883"/>
                  </a:cubicBezTo>
                  <a:cubicBezTo>
                    <a:pt x="0" y="24484"/>
                    <a:pt x="1020" y="27647"/>
                    <a:pt x="2942" y="29559"/>
                  </a:cubicBezTo>
                  <a:cubicBezTo>
                    <a:pt x="3987" y="30598"/>
                    <a:pt x="5198" y="31163"/>
                    <a:pt x="6371" y="31163"/>
                  </a:cubicBezTo>
                  <a:cubicBezTo>
                    <a:pt x="6426" y="31163"/>
                    <a:pt x="6480" y="31162"/>
                    <a:pt x="6534" y="31159"/>
                  </a:cubicBezTo>
                  <a:cubicBezTo>
                    <a:pt x="9196" y="31039"/>
                    <a:pt x="21458" y="24166"/>
                    <a:pt x="21696" y="23454"/>
                  </a:cubicBezTo>
                  <a:cubicBezTo>
                    <a:pt x="21785" y="23277"/>
                    <a:pt x="22524" y="22767"/>
                    <a:pt x="23247" y="22334"/>
                  </a:cubicBezTo>
                  <a:cubicBezTo>
                    <a:pt x="23384" y="22562"/>
                    <a:pt x="23626" y="22850"/>
                    <a:pt x="24020" y="22981"/>
                  </a:cubicBezTo>
                  <a:cubicBezTo>
                    <a:pt x="24158" y="23027"/>
                    <a:pt x="24302" y="23050"/>
                    <a:pt x="24454" y="23050"/>
                  </a:cubicBezTo>
                  <a:cubicBezTo>
                    <a:pt x="24913" y="23050"/>
                    <a:pt x="25432" y="22840"/>
                    <a:pt x="26003" y="22421"/>
                  </a:cubicBezTo>
                  <a:cubicBezTo>
                    <a:pt x="28121" y="20868"/>
                    <a:pt x="29234" y="15154"/>
                    <a:pt x="28698" y="13546"/>
                  </a:cubicBezTo>
                  <a:cubicBezTo>
                    <a:pt x="28438" y="12766"/>
                    <a:pt x="28145" y="12332"/>
                    <a:pt x="27775" y="12179"/>
                  </a:cubicBezTo>
                  <a:cubicBezTo>
                    <a:pt x="27668" y="12135"/>
                    <a:pt x="27563" y="12117"/>
                    <a:pt x="27461" y="12117"/>
                  </a:cubicBezTo>
                  <a:cubicBezTo>
                    <a:pt x="27196" y="12117"/>
                    <a:pt x="26951" y="12239"/>
                    <a:pt x="26742" y="12342"/>
                  </a:cubicBezTo>
                  <a:cubicBezTo>
                    <a:pt x="26671" y="12378"/>
                    <a:pt x="26571" y="12435"/>
                    <a:pt x="26445" y="12508"/>
                  </a:cubicBezTo>
                  <a:cubicBezTo>
                    <a:pt x="25757" y="12900"/>
                    <a:pt x="24233" y="13769"/>
                    <a:pt x="22517" y="13769"/>
                  </a:cubicBezTo>
                  <a:cubicBezTo>
                    <a:pt x="22339" y="13769"/>
                    <a:pt x="22159" y="13760"/>
                    <a:pt x="21978" y="13740"/>
                  </a:cubicBezTo>
                  <a:cubicBezTo>
                    <a:pt x="19857" y="13504"/>
                    <a:pt x="15481" y="11059"/>
                    <a:pt x="14972" y="6475"/>
                  </a:cubicBezTo>
                  <a:cubicBezTo>
                    <a:pt x="14468" y="1948"/>
                    <a:pt x="14832" y="370"/>
                    <a:pt x="14835" y="353"/>
                  </a:cubicBezTo>
                  <a:cubicBezTo>
                    <a:pt x="14865" y="230"/>
                    <a:pt x="14810" y="100"/>
                    <a:pt x="14698" y="38"/>
                  </a:cubicBezTo>
                  <a:cubicBezTo>
                    <a:pt x="14653" y="12"/>
                    <a:pt x="14605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214;p52">
              <a:extLst>
                <a:ext uri="{FF2B5EF4-FFF2-40B4-BE49-F238E27FC236}">
                  <a16:creationId xmlns:a16="http://schemas.microsoft.com/office/drawing/2014/main" id="{7B04D87E-095C-4166-9704-6AFA017C3DAF}"/>
                </a:ext>
              </a:extLst>
            </p:cNvPr>
            <p:cNvSpPr/>
            <p:nvPr/>
          </p:nvSpPr>
          <p:spPr>
            <a:xfrm>
              <a:off x="4496625" y="3801125"/>
              <a:ext cx="144650" cy="182850"/>
            </a:xfrm>
            <a:custGeom>
              <a:avLst/>
              <a:gdLst/>
              <a:ahLst/>
              <a:cxnLst/>
              <a:rect l="l" t="t" r="r" b="b"/>
              <a:pathLst>
                <a:path w="5786" h="7314" extrusionOk="0">
                  <a:moveTo>
                    <a:pt x="5471" y="0"/>
                  </a:moveTo>
                  <a:cubicBezTo>
                    <a:pt x="5340" y="0"/>
                    <a:pt x="5222" y="91"/>
                    <a:pt x="5192" y="225"/>
                  </a:cubicBezTo>
                  <a:cubicBezTo>
                    <a:pt x="5187" y="247"/>
                    <a:pt x="4677" y="2479"/>
                    <a:pt x="3084" y="3826"/>
                  </a:cubicBezTo>
                  <a:cubicBezTo>
                    <a:pt x="2289" y="4499"/>
                    <a:pt x="1587" y="4648"/>
                    <a:pt x="1075" y="4757"/>
                  </a:cubicBezTo>
                  <a:cubicBezTo>
                    <a:pt x="547" y="4868"/>
                    <a:pt x="1" y="4983"/>
                    <a:pt x="1" y="5731"/>
                  </a:cubicBezTo>
                  <a:cubicBezTo>
                    <a:pt x="1" y="6938"/>
                    <a:pt x="2782" y="7246"/>
                    <a:pt x="3636" y="7312"/>
                  </a:cubicBezTo>
                  <a:cubicBezTo>
                    <a:pt x="3643" y="7312"/>
                    <a:pt x="3651" y="7313"/>
                    <a:pt x="3658" y="7313"/>
                  </a:cubicBezTo>
                  <a:cubicBezTo>
                    <a:pt x="3812" y="7313"/>
                    <a:pt x="3939" y="7192"/>
                    <a:pt x="3945" y="7037"/>
                  </a:cubicBezTo>
                  <a:cubicBezTo>
                    <a:pt x="3951" y="6883"/>
                    <a:pt x="3833" y="6752"/>
                    <a:pt x="3679" y="6741"/>
                  </a:cubicBezTo>
                  <a:cubicBezTo>
                    <a:pt x="2179" y="6625"/>
                    <a:pt x="574" y="6191"/>
                    <a:pt x="574" y="5731"/>
                  </a:cubicBezTo>
                  <a:cubicBezTo>
                    <a:pt x="574" y="5480"/>
                    <a:pt x="608" y="5440"/>
                    <a:pt x="1194" y="5316"/>
                  </a:cubicBezTo>
                  <a:cubicBezTo>
                    <a:pt x="1733" y="5202"/>
                    <a:pt x="2550" y="5028"/>
                    <a:pt x="3454" y="4265"/>
                  </a:cubicBezTo>
                  <a:cubicBezTo>
                    <a:pt x="5192" y="2793"/>
                    <a:pt x="5729" y="448"/>
                    <a:pt x="5752" y="349"/>
                  </a:cubicBezTo>
                  <a:cubicBezTo>
                    <a:pt x="5785" y="194"/>
                    <a:pt x="5688" y="41"/>
                    <a:pt x="5534" y="7"/>
                  </a:cubicBezTo>
                  <a:cubicBezTo>
                    <a:pt x="5513" y="3"/>
                    <a:pt x="5492" y="0"/>
                    <a:pt x="5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215;p52">
              <a:extLst>
                <a:ext uri="{FF2B5EF4-FFF2-40B4-BE49-F238E27FC236}">
                  <a16:creationId xmlns:a16="http://schemas.microsoft.com/office/drawing/2014/main" id="{E485407E-13FF-45E4-A712-97665C5932E8}"/>
                </a:ext>
              </a:extLst>
            </p:cNvPr>
            <p:cNvSpPr/>
            <p:nvPr/>
          </p:nvSpPr>
          <p:spPr>
            <a:xfrm>
              <a:off x="4554275" y="4018300"/>
              <a:ext cx="249125" cy="59550"/>
            </a:xfrm>
            <a:custGeom>
              <a:avLst/>
              <a:gdLst/>
              <a:ahLst/>
              <a:cxnLst/>
              <a:rect l="l" t="t" r="r" b="b"/>
              <a:pathLst>
                <a:path w="9965" h="2382" extrusionOk="0">
                  <a:moveTo>
                    <a:pt x="9640" y="1"/>
                  </a:moveTo>
                  <a:cubicBezTo>
                    <a:pt x="9587" y="1"/>
                    <a:pt x="9533" y="16"/>
                    <a:pt x="9485" y="47"/>
                  </a:cubicBezTo>
                  <a:cubicBezTo>
                    <a:pt x="7486" y="1415"/>
                    <a:pt x="5565" y="1811"/>
                    <a:pt x="4012" y="1811"/>
                  </a:cubicBezTo>
                  <a:cubicBezTo>
                    <a:pt x="1902" y="1811"/>
                    <a:pt x="472" y="1081"/>
                    <a:pt x="447" y="1067"/>
                  </a:cubicBezTo>
                  <a:cubicBezTo>
                    <a:pt x="408" y="1049"/>
                    <a:pt x="366" y="1040"/>
                    <a:pt x="325" y="1040"/>
                  </a:cubicBezTo>
                  <a:cubicBezTo>
                    <a:pt x="222" y="1040"/>
                    <a:pt x="123" y="1095"/>
                    <a:pt x="71" y="1192"/>
                  </a:cubicBezTo>
                  <a:cubicBezTo>
                    <a:pt x="1" y="1328"/>
                    <a:pt x="48" y="1497"/>
                    <a:pt x="180" y="1574"/>
                  </a:cubicBezTo>
                  <a:cubicBezTo>
                    <a:pt x="207" y="1588"/>
                    <a:pt x="1751" y="2382"/>
                    <a:pt x="4020" y="2382"/>
                  </a:cubicBezTo>
                  <a:cubicBezTo>
                    <a:pt x="5668" y="2382"/>
                    <a:pt x="7700" y="1962"/>
                    <a:pt x="9808" y="520"/>
                  </a:cubicBezTo>
                  <a:cubicBezTo>
                    <a:pt x="9935" y="430"/>
                    <a:pt x="9965" y="254"/>
                    <a:pt x="9877" y="126"/>
                  </a:cubicBezTo>
                  <a:cubicBezTo>
                    <a:pt x="9822" y="45"/>
                    <a:pt x="9732" y="1"/>
                    <a:pt x="9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216;p52">
              <a:extLst>
                <a:ext uri="{FF2B5EF4-FFF2-40B4-BE49-F238E27FC236}">
                  <a16:creationId xmlns:a16="http://schemas.microsoft.com/office/drawing/2014/main" id="{D11CD722-1E91-45FA-9008-E6CBB3E53558}"/>
                </a:ext>
              </a:extLst>
            </p:cNvPr>
            <p:cNvSpPr/>
            <p:nvPr/>
          </p:nvSpPr>
          <p:spPr>
            <a:xfrm>
              <a:off x="4588400" y="4064250"/>
              <a:ext cx="132500" cy="113525"/>
            </a:xfrm>
            <a:custGeom>
              <a:avLst/>
              <a:gdLst/>
              <a:ahLst/>
              <a:cxnLst/>
              <a:rect l="l" t="t" r="r" b="b"/>
              <a:pathLst>
                <a:path w="5300" h="4541" extrusionOk="0">
                  <a:moveTo>
                    <a:pt x="5299" y="1"/>
                  </a:moveTo>
                  <a:lnTo>
                    <a:pt x="5299" y="1"/>
                  </a:lnTo>
                  <a:cubicBezTo>
                    <a:pt x="5299" y="1"/>
                    <a:pt x="3730" y="373"/>
                    <a:pt x="2279" y="373"/>
                  </a:cubicBezTo>
                  <a:cubicBezTo>
                    <a:pt x="1617" y="373"/>
                    <a:pt x="979" y="295"/>
                    <a:pt x="527" y="69"/>
                  </a:cubicBezTo>
                  <a:lnTo>
                    <a:pt x="527" y="69"/>
                  </a:lnTo>
                  <a:cubicBezTo>
                    <a:pt x="527" y="69"/>
                    <a:pt x="1" y="4541"/>
                    <a:pt x="1478" y="4541"/>
                  </a:cubicBezTo>
                  <a:cubicBezTo>
                    <a:pt x="1498" y="4541"/>
                    <a:pt x="1519" y="4540"/>
                    <a:pt x="1541" y="4538"/>
                  </a:cubicBezTo>
                  <a:cubicBezTo>
                    <a:pt x="3097" y="4409"/>
                    <a:pt x="5299" y="1"/>
                    <a:pt x="5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217;p52">
              <a:extLst>
                <a:ext uri="{FF2B5EF4-FFF2-40B4-BE49-F238E27FC236}">
                  <a16:creationId xmlns:a16="http://schemas.microsoft.com/office/drawing/2014/main" id="{251F0813-A1AD-4546-8FEF-8D8A9555F456}"/>
                </a:ext>
              </a:extLst>
            </p:cNvPr>
            <p:cNvSpPr/>
            <p:nvPr/>
          </p:nvSpPr>
          <p:spPr>
            <a:xfrm>
              <a:off x="4584825" y="4057100"/>
              <a:ext cx="144925" cy="127825"/>
            </a:xfrm>
            <a:custGeom>
              <a:avLst/>
              <a:gdLst/>
              <a:ahLst/>
              <a:cxnLst/>
              <a:rect l="l" t="t" r="r" b="b"/>
              <a:pathLst>
                <a:path w="5797" h="5113" extrusionOk="0">
                  <a:moveTo>
                    <a:pt x="4909" y="690"/>
                  </a:moveTo>
                  <a:cubicBezTo>
                    <a:pt x="4026" y="2320"/>
                    <a:pt x="2573" y="4462"/>
                    <a:pt x="1660" y="4539"/>
                  </a:cubicBezTo>
                  <a:cubicBezTo>
                    <a:pt x="1649" y="4539"/>
                    <a:pt x="1637" y="4540"/>
                    <a:pt x="1626" y="4540"/>
                  </a:cubicBezTo>
                  <a:cubicBezTo>
                    <a:pt x="1511" y="4540"/>
                    <a:pt x="1424" y="4501"/>
                    <a:pt x="1340" y="4414"/>
                  </a:cubicBezTo>
                  <a:cubicBezTo>
                    <a:pt x="834" y="3891"/>
                    <a:pt x="808" y="2033"/>
                    <a:pt x="918" y="760"/>
                  </a:cubicBezTo>
                  <a:lnTo>
                    <a:pt x="918" y="759"/>
                  </a:lnTo>
                  <a:cubicBezTo>
                    <a:pt x="1360" y="895"/>
                    <a:pt x="1891" y="944"/>
                    <a:pt x="2433" y="944"/>
                  </a:cubicBezTo>
                  <a:cubicBezTo>
                    <a:pt x="3357" y="944"/>
                    <a:pt x="4313" y="800"/>
                    <a:pt x="4909" y="690"/>
                  </a:cubicBezTo>
                  <a:close/>
                  <a:moveTo>
                    <a:pt x="5444" y="0"/>
                  </a:moveTo>
                  <a:cubicBezTo>
                    <a:pt x="5422" y="0"/>
                    <a:pt x="5399" y="3"/>
                    <a:pt x="5376" y="8"/>
                  </a:cubicBezTo>
                  <a:cubicBezTo>
                    <a:pt x="5354" y="13"/>
                    <a:pt x="3804" y="374"/>
                    <a:pt x="2411" y="374"/>
                  </a:cubicBezTo>
                  <a:cubicBezTo>
                    <a:pt x="1794" y="374"/>
                    <a:pt x="1207" y="303"/>
                    <a:pt x="797" y="98"/>
                  </a:cubicBezTo>
                  <a:cubicBezTo>
                    <a:pt x="757" y="79"/>
                    <a:pt x="713" y="69"/>
                    <a:pt x="670" y="69"/>
                  </a:cubicBezTo>
                  <a:cubicBezTo>
                    <a:pt x="623" y="69"/>
                    <a:pt x="576" y="80"/>
                    <a:pt x="534" y="103"/>
                  </a:cubicBezTo>
                  <a:cubicBezTo>
                    <a:pt x="452" y="147"/>
                    <a:pt x="396" y="229"/>
                    <a:pt x="386" y="322"/>
                  </a:cubicBezTo>
                  <a:cubicBezTo>
                    <a:pt x="343" y="680"/>
                    <a:pt x="0" y="3850"/>
                    <a:pt x="928" y="4810"/>
                  </a:cubicBezTo>
                  <a:cubicBezTo>
                    <a:pt x="1119" y="5009"/>
                    <a:pt x="1357" y="5112"/>
                    <a:pt x="1622" y="5112"/>
                  </a:cubicBezTo>
                  <a:cubicBezTo>
                    <a:pt x="1650" y="5112"/>
                    <a:pt x="1679" y="5111"/>
                    <a:pt x="1708" y="5109"/>
                  </a:cubicBezTo>
                  <a:cubicBezTo>
                    <a:pt x="3375" y="4969"/>
                    <a:pt x="5465" y="880"/>
                    <a:pt x="5698" y="415"/>
                  </a:cubicBezTo>
                  <a:cubicBezTo>
                    <a:pt x="5796" y="219"/>
                    <a:pt x="5647" y="0"/>
                    <a:pt x="5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218;p52">
              <a:extLst>
                <a:ext uri="{FF2B5EF4-FFF2-40B4-BE49-F238E27FC236}">
                  <a16:creationId xmlns:a16="http://schemas.microsoft.com/office/drawing/2014/main" id="{7FDF7924-D2B8-4D5B-9AEB-FD788E9147FA}"/>
                </a:ext>
              </a:extLst>
            </p:cNvPr>
            <p:cNvSpPr/>
            <p:nvPr/>
          </p:nvSpPr>
          <p:spPr>
            <a:xfrm>
              <a:off x="4729600" y="3818775"/>
              <a:ext cx="34450" cy="76250"/>
            </a:xfrm>
            <a:custGeom>
              <a:avLst/>
              <a:gdLst/>
              <a:ahLst/>
              <a:cxnLst/>
              <a:rect l="l" t="t" r="r" b="b"/>
              <a:pathLst>
                <a:path w="1378" h="3050" extrusionOk="0">
                  <a:moveTo>
                    <a:pt x="979" y="1"/>
                  </a:moveTo>
                  <a:cubicBezTo>
                    <a:pt x="704" y="1"/>
                    <a:pt x="356" y="613"/>
                    <a:pt x="182" y="1415"/>
                  </a:cubicBezTo>
                  <a:cubicBezTo>
                    <a:pt x="1" y="2255"/>
                    <a:pt x="81" y="2984"/>
                    <a:pt x="359" y="3045"/>
                  </a:cubicBezTo>
                  <a:cubicBezTo>
                    <a:pt x="372" y="3048"/>
                    <a:pt x="384" y="3049"/>
                    <a:pt x="397" y="3049"/>
                  </a:cubicBezTo>
                  <a:cubicBezTo>
                    <a:pt x="672" y="3049"/>
                    <a:pt x="1022" y="2437"/>
                    <a:pt x="1196" y="1634"/>
                  </a:cubicBezTo>
                  <a:cubicBezTo>
                    <a:pt x="1377" y="795"/>
                    <a:pt x="1298" y="65"/>
                    <a:pt x="1018" y="5"/>
                  </a:cubicBezTo>
                  <a:cubicBezTo>
                    <a:pt x="1005" y="2"/>
                    <a:pt x="992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219;p52">
              <a:extLst>
                <a:ext uri="{FF2B5EF4-FFF2-40B4-BE49-F238E27FC236}">
                  <a16:creationId xmlns:a16="http://schemas.microsoft.com/office/drawing/2014/main" id="{C83ABF83-E707-40F4-80D0-486071F44F1C}"/>
                </a:ext>
              </a:extLst>
            </p:cNvPr>
            <p:cNvSpPr/>
            <p:nvPr/>
          </p:nvSpPr>
          <p:spPr>
            <a:xfrm>
              <a:off x="4570850" y="3776650"/>
              <a:ext cx="34425" cy="76225"/>
            </a:xfrm>
            <a:custGeom>
              <a:avLst/>
              <a:gdLst/>
              <a:ahLst/>
              <a:cxnLst/>
              <a:rect l="l" t="t" r="r" b="b"/>
              <a:pathLst>
                <a:path w="1377" h="3049" extrusionOk="0">
                  <a:moveTo>
                    <a:pt x="980" y="0"/>
                  </a:moveTo>
                  <a:cubicBezTo>
                    <a:pt x="705" y="0"/>
                    <a:pt x="355" y="613"/>
                    <a:pt x="182" y="1415"/>
                  </a:cubicBezTo>
                  <a:cubicBezTo>
                    <a:pt x="1" y="2254"/>
                    <a:pt x="79" y="2984"/>
                    <a:pt x="359" y="3045"/>
                  </a:cubicBezTo>
                  <a:cubicBezTo>
                    <a:pt x="372" y="3047"/>
                    <a:pt x="385" y="3049"/>
                    <a:pt x="397" y="3049"/>
                  </a:cubicBezTo>
                  <a:cubicBezTo>
                    <a:pt x="672" y="3049"/>
                    <a:pt x="1022" y="2436"/>
                    <a:pt x="1196" y="1634"/>
                  </a:cubicBezTo>
                  <a:cubicBezTo>
                    <a:pt x="1376" y="794"/>
                    <a:pt x="1296" y="66"/>
                    <a:pt x="1017" y="4"/>
                  </a:cubicBezTo>
                  <a:cubicBezTo>
                    <a:pt x="1005" y="2"/>
                    <a:pt x="993" y="0"/>
                    <a:pt x="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220;p52">
              <a:extLst>
                <a:ext uri="{FF2B5EF4-FFF2-40B4-BE49-F238E27FC236}">
                  <a16:creationId xmlns:a16="http://schemas.microsoft.com/office/drawing/2014/main" id="{2F3163E7-0B07-4B5A-AC7F-2641BA7042AD}"/>
                </a:ext>
              </a:extLst>
            </p:cNvPr>
            <p:cNvSpPr/>
            <p:nvPr/>
          </p:nvSpPr>
          <p:spPr>
            <a:xfrm>
              <a:off x="4543200" y="3684600"/>
              <a:ext cx="100175" cy="57875"/>
            </a:xfrm>
            <a:custGeom>
              <a:avLst/>
              <a:gdLst/>
              <a:ahLst/>
              <a:cxnLst/>
              <a:rect l="l" t="t" r="r" b="b"/>
              <a:pathLst>
                <a:path w="4007" h="2315" extrusionOk="0">
                  <a:moveTo>
                    <a:pt x="1643" y="0"/>
                  </a:moveTo>
                  <a:cubicBezTo>
                    <a:pt x="672" y="10"/>
                    <a:pt x="106" y="1008"/>
                    <a:pt x="82" y="1051"/>
                  </a:cubicBezTo>
                  <a:cubicBezTo>
                    <a:pt x="1" y="1190"/>
                    <a:pt x="49" y="1368"/>
                    <a:pt x="190" y="1447"/>
                  </a:cubicBezTo>
                  <a:cubicBezTo>
                    <a:pt x="234" y="1471"/>
                    <a:pt x="282" y="1482"/>
                    <a:pt x="329" y="1482"/>
                  </a:cubicBezTo>
                  <a:cubicBezTo>
                    <a:pt x="431" y="1482"/>
                    <a:pt x="531" y="1427"/>
                    <a:pt x="582" y="1330"/>
                  </a:cubicBezTo>
                  <a:cubicBezTo>
                    <a:pt x="587" y="1322"/>
                    <a:pt x="1017" y="580"/>
                    <a:pt x="1649" y="573"/>
                  </a:cubicBezTo>
                  <a:lnTo>
                    <a:pt x="1658" y="573"/>
                  </a:lnTo>
                  <a:cubicBezTo>
                    <a:pt x="2209" y="573"/>
                    <a:pt x="2822" y="1126"/>
                    <a:pt x="3433" y="2172"/>
                  </a:cubicBezTo>
                  <a:cubicBezTo>
                    <a:pt x="3484" y="2260"/>
                    <a:pt x="3578" y="2314"/>
                    <a:pt x="3679" y="2314"/>
                  </a:cubicBezTo>
                  <a:cubicBezTo>
                    <a:pt x="3730" y="2314"/>
                    <a:pt x="3780" y="2300"/>
                    <a:pt x="3824" y="2275"/>
                  </a:cubicBezTo>
                  <a:cubicBezTo>
                    <a:pt x="3961" y="2195"/>
                    <a:pt x="4007" y="2019"/>
                    <a:pt x="3927" y="1883"/>
                  </a:cubicBezTo>
                  <a:cubicBezTo>
                    <a:pt x="3198" y="633"/>
                    <a:pt x="2435" y="0"/>
                    <a:pt x="1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221;p52">
              <a:extLst>
                <a:ext uri="{FF2B5EF4-FFF2-40B4-BE49-F238E27FC236}">
                  <a16:creationId xmlns:a16="http://schemas.microsoft.com/office/drawing/2014/main" id="{E96A52E2-9A0B-4E07-BE18-7BE5EE53B711}"/>
                </a:ext>
              </a:extLst>
            </p:cNvPr>
            <p:cNvSpPr/>
            <p:nvPr/>
          </p:nvSpPr>
          <p:spPr>
            <a:xfrm>
              <a:off x="4710700" y="3741175"/>
              <a:ext cx="134650" cy="119825"/>
            </a:xfrm>
            <a:custGeom>
              <a:avLst/>
              <a:gdLst/>
              <a:ahLst/>
              <a:cxnLst/>
              <a:rect l="l" t="t" r="r" b="b"/>
              <a:pathLst>
                <a:path w="5386" h="4793" extrusionOk="0">
                  <a:moveTo>
                    <a:pt x="1594" y="1"/>
                  </a:moveTo>
                  <a:cubicBezTo>
                    <a:pt x="800" y="1"/>
                    <a:pt x="217" y="333"/>
                    <a:pt x="183" y="353"/>
                  </a:cubicBezTo>
                  <a:cubicBezTo>
                    <a:pt x="46" y="432"/>
                    <a:pt x="0" y="608"/>
                    <a:pt x="80" y="744"/>
                  </a:cubicBezTo>
                  <a:cubicBezTo>
                    <a:pt x="133" y="836"/>
                    <a:pt x="229" y="887"/>
                    <a:pt x="328" y="887"/>
                  </a:cubicBezTo>
                  <a:cubicBezTo>
                    <a:pt x="377" y="887"/>
                    <a:pt x="426" y="874"/>
                    <a:pt x="471" y="848"/>
                  </a:cubicBezTo>
                  <a:cubicBezTo>
                    <a:pt x="478" y="844"/>
                    <a:pt x="955" y="576"/>
                    <a:pt x="1597" y="576"/>
                  </a:cubicBezTo>
                  <a:cubicBezTo>
                    <a:pt x="1863" y="576"/>
                    <a:pt x="2157" y="622"/>
                    <a:pt x="2459" y="752"/>
                  </a:cubicBezTo>
                  <a:cubicBezTo>
                    <a:pt x="3511" y="1207"/>
                    <a:pt x="4296" y="2492"/>
                    <a:pt x="4792" y="4572"/>
                  </a:cubicBezTo>
                  <a:cubicBezTo>
                    <a:pt x="4822" y="4702"/>
                    <a:pt x="4938" y="4792"/>
                    <a:pt x="5071" y="4792"/>
                  </a:cubicBezTo>
                  <a:cubicBezTo>
                    <a:pt x="5074" y="4792"/>
                    <a:pt x="5078" y="4792"/>
                    <a:pt x="5082" y="4792"/>
                  </a:cubicBezTo>
                  <a:cubicBezTo>
                    <a:pt x="5100" y="4792"/>
                    <a:pt x="5118" y="4790"/>
                    <a:pt x="5137" y="4785"/>
                  </a:cubicBezTo>
                  <a:cubicBezTo>
                    <a:pt x="5291" y="4749"/>
                    <a:pt x="5385" y="4594"/>
                    <a:pt x="5348" y="4440"/>
                  </a:cubicBezTo>
                  <a:cubicBezTo>
                    <a:pt x="4808" y="2169"/>
                    <a:pt x="3909" y="750"/>
                    <a:pt x="2676" y="222"/>
                  </a:cubicBezTo>
                  <a:cubicBezTo>
                    <a:pt x="2295" y="59"/>
                    <a:pt x="1926" y="1"/>
                    <a:pt x="1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222;p52">
              <a:extLst>
                <a:ext uri="{FF2B5EF4-FFF2-40B4-BE49-F238E27FC236}">
                  <a16:creationId xmlns:a16="http://schemas.microsoft.com/office/drawing/2014/main" id="{66324935-BB7D-4F96-AA19-646DB045D2E9}"/>
                </a:ext>
              </a:extLst>
            </p:cNvPr>
            <p:cNvSpPr/>
            <p:nvPr/>
          </p:nvSpPr>
          <p:spPr>
            <a:xfrm>
              <a:off x="4665800" y="3238000"/>
              <a:ext cx="554125" cy="625400"/>
            </a:xfrm>
            <a:custGeom>
              <a:avLst/>
              <a:gdLst/>
              <a:ahLst/>
              <a:cxnLst/>
              <a:rect l="l" t="t" r="r" b="b"/>
              <a:pathLst>
                <a:path w="22165" h="25016" extrusionOk="0">
                  <a:moveTo>
                    <a:pt x="7777" y="1"/>
                  </a:moveTo>
                  <a:lnTo>
                    <a:pt x="1" y="3240"/>
                  </a:lnTo>
                  <a:cubicBezTo>
                    <a:pt x="1" y="3240"/>
                    <a:pt x="2723" y="2851"/>
                    <a:pt x="4926" y="2722"/>
                  </a:cubicBezTo>
                  <a:cubicBezTo>
                    <a:pt x="4983" y="2718"/>
                    <a:pt x="5043" y="2717"/>
                    <a:pt x="5106" y="2717"/>
                  </a:cubicBezTo>
                  <a:cubicBezTo>
                    <a:pt x="7433" y="2717"/>
                    <a:pt x="13050" y="5072"/>
                    <a:pt x="16331" y="10498"/>
                  </a:cubicBezTo>
                  <a:cubicBezTo>
                    <a:pt x="20760" y="17823"/>
                    <a:pt x="19054" y="22941"/>
                    <a:pt x="19054" y="22941"/>
                  </a:cubicBezTo>
                  <a:lnTo>
                    <a:pt x="20608" y="25015"/>
                  </a:lnTo>
                  <a:lnTo>
                    <a:pt x="21386" y="22423"/>
                  </a:lnTo>
                  <a:cubicBezTo>
                    <a:pt x="22164" y="19831"/>
                    <a:pt x="22163" y="12442"/>
                    <a:pt x="18534" y="6740"/>
                  </a:cubicBezTo>
                  <a:cubicBezTo>
                    <a:pt x="14905" y="1037"/>
                    <a:pt x="7777" y="1"/>
                    <a:pt x="7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223;p52">
              <a:extLst>
                <a:ext uri="{FF2B5EF4-FFF2-40B4-BE49-F238E27FC236}">
                  <a16:creationId xmlns:a16="http://schemas.microsoft.com/office/drawing/2014/main" id="{0CF99FED-CA8F-4FF1-8D49-B7E5A3E218E2}"/>
                </a:ext>
              </a:extLst>
            </p:cNvPr>
            <p:cNvSpPr/>
            <p:nvPr/>
          </p:nvSpPr>
          <p:spPr>
            <a:xfrm>
              <a:off x="4657900" y="3230825"/>
              <a:ext cx="569625" cy="639700"/>
            </a:xfrm>
            <a:custGeom>
              <a:avLst/>
              <a:gdLst/>
              <a:ahLst/>
              <a:cxnLst/>
              <a:rect l="l" t="t" r="r" b="b"/>
              <a:pathLst>
                <a:path w="22785" h="25588" extrusionOk="0">
                  <a:moveTo>
                    <a:pt x="8128" y="583"/>
                  </a:moveTo>
                  <a:cubicBezTo>
                    <a:pt x="8896" y="716"/>
                    <a:pt x="15293" y="1970"/>
                    <a:pt x="18608" y="7181"/>
                  </a:cubicBezTo>
                  <a:cubicBezTo>
                    <a:pt x="22145" y="12736"/>
                    <a:pt x="22187" y="20097"/>
                    <a:pt x="21428" y="22627"/>
                  </a:cubicBezTo>
                  <a:lnTo>
                    <a:pt x="20813" y="24676"/>
                  </a:lnTo>
                  <a:lnTo>
                    <a:pt x="19684" y="23172"/>
                  </a:lnTo>
                  <a:cubicBezTo>
                    <a:pt x="19935" y="22261"/>
                    <a:pt x="20979" y="17395"/>
                    <a:pt x="16891" y="10636"/>
                  </a:cubicBezTo>
                  <a:cubicBezTo>
                    <a:pt x="13641" y="5261"/>
                    <a:pt x="7946" y="2716"/>
                    <a:pt x="5430" y="2716"/>
                  </a:cubicBezTo>
                  <a:cubicBezTo>
                    <a:pt x="5359" y="2716"/>
                    <a:pt x="5290" y="2718"/>
                    <a:pt x="5224" y="2722"/>
                  </a:cubicBezTo>
                  <a:cubicBezTo>
                    <a:pt x="4288" y="2776"/>
                    <a:pt x="3255" y="2879"/>
                    <a:pt x="2375" y="2979"/>
                  </a:cubicBezTo>
                  <a:lnTo>
                    <a:pt x="8128" y="583"/>
                  </a:lnTo>
                  <a:close/>
                  <a:moveTo>
                    <a:pt x="8095" y="1"/>
                  </a:moveTo>
                  <a:cubicBezTo>
                    <a:pt x="8056" y="1"/>
                    <a:pt x="8018" y="8"/>
                    <a:pt x="7982" y="23"/>
                  </a:cubicBezTo>
                  <a:lnTo>
                    <a:pt x="206" y="3263"/>
                  </a:lnTo>
                  <a:cubicBezTo>
                    <a:pt x="73" y="3319"/>
                    <a:pt x="1" y="3465"/>
                    <a:pt x="39" y="3603"/>
                  </a:cubicBezTo>
                  <a:cubicBezTo>
                    <a:pt x="74" y="3729"/>
                    <a:pt x="188" y="3814"/>
                    <a:pt x="316" y="3814"/>
                  </a:cubicBezTo>
                  <a:cubicBezTo>
                    <a:pt x="329" y="3814"/>
                    <a:pt x="343" y="3813"/>
                    <a:pt x="356" y="3812"/>
                  </a:cubicBezTo>
                  <a:cubicBezTo>
                    <a:pt x="385" y="3807"/>
                    <a:pt x="3092" y="3422"/>
                    <a:pt x="5258" y="3295"/>
                  </a:cubicBezTo>
                  <a:cubicBezTo>
                    <a:pt x="5317" y="3291"/>
                    <a:pt x="5379" y="3289"/>
                    <a:pt x="5443" y="3289"/>
                  </a:cubicBezTo>
                  <a:cubicBezTo>
                    <a:pt x="7807" y="3289"/>
                    <a:pt x="13262" y="5742"/>
                    <a:pt x="16402" y="10934"/>
                  </a:cubicBezTo>
                  <a:cubicBezTo>
                    <a:pt x="20701" y="18044"/>
                    <a:pt x="19114" y="23088"/>
                    <a:pt x="19098" y="23139"/>
                  </a:cubicBezTo>
                  <a:cubicBezTo>
                    <a:pt x="19068" y="23228"/>
                    <a:pt x="19084" y="23325"/>
                    <a:pt x="19139" y="23400"/>
                  </a:cubicBezTo>
                  <a:lnTo>
                    <a:pt x="20695" y="25473"/>
                  </a:lnTo>
                  <a:cubicBezTo>
                    <a:pt x="20750" y="25545"/>
                    <a:pt x="20834" y="25588"/>
                    <a:pt x="20924" y="25588"/>
                  </a:cubicBezTo>
                  <a:cubicBezTo>
                    <a:pt x="20941" y="25588"/>
                    <a:pt x="20958" y="25587"/>
                    <a:pt x="20974" y="25584"/>
                  </a:cubicBezTo>
                  <a:cubicBezTo>
                    <a:pt x="21081" y="25565"/>
                    <a:pt x="21167" y="25487"/>
                    <a:pt x="21197" y="25384"/>
                  </a:cubicBezTo>
                  <a:lnTo>
                    <a:pt x="21975" y="22792"/>
                  </a:lnTo>
                  <a:cubicBezTo>
                    <a:pt x="22785" y="20094"/>
                    <a:pt x="22770" y="12654"/>
                    <a:pt x="19091" y="6874"/>
                  </a:cubicBezTo>
                  <a:cubicBezTo>
                    <a:pt x="15434" y="1126"/>
                    <a:pt x="8206" y="15"/>
                    <a:pt x="8134" y="3"/>
                  </a:cubicBezTo>
                  <a:cubicBezTo>
                    <a:pt x="8121" y="1"/>
                    <a:pt x="8108" y="1"/>
                    <a:pt x="8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224;p52">
              <a:extLst>
                <a:ext uri="{FF2B5EF4-FFF2-40B4-BE49-F238E27FC236}">
                  <a16:creationId xmlns:a16="http://schemas.microsoft.com/office/drawing/2014/main" id="{D8B730DC-8BF2-4468-A1C4-AB906FB2A230}"/>
                </a:ext>
              </a:extLst>
            </p:cNvPr>
            <p:cNvSpPr/>
            <p:nvPr/>
          </p:nvSpPr>
          <p:spPr>
            <a:xfrm>
              <a:off x="4753300" y="4026750"/>
              <a:ext cx="359575" cy="361375"/>
            </a:xfrm>
            <a:custGeom>
              <a:avLst/>
              <a:gdLst/>
              <a:ahLst/>
              <a:cxnLst/>
              <a:rect l="l" t="t" r="r" b="b"/>
              <a:pathLst>
                <a:path w="14383" h="14455" extrusionOk="0">
                  <a:moveTo>
                    <a:pt x="13677" y="1"/>
                  </a:moveTo>
                  <a:cubicBezTo>
                    <a:pt x="13321" y="1"/>
                    <a:pt x="13047" y="310"/>
                    <a:pt x="13032" y="688"/>
                  </a:cubicBezTo>
                  <a:cubicBezTo>
                    <a:pt x="13016" y="1019"/>
                    <a:pt x="12553" y="8376"/>
                    <a:pt x="2527" y="11797"/>
                  </a:cubicBezTo>
                  <a:cubicBezTo>
                    <a:pt x="2260" y="11495"/>
                    <a:pt x="1885" y="11306"/>
                    <a:pt x="1467" y="11306"/>
                  </a:cubicBezTo>
                  <a:cubicBezTo>
                    <a:pt x="657" y="11306"/>
                    <a:pt x="0" y="12011"/>
                    <a:pt x="0" y="12880"/>
                  </a:cubicBezTo>
                  <a:cubicBezTo>
                    <a:pt x="0" y="13748"/>
                    <a:pt x="657" y="14455"/>
                    <a:pt x="1467" y="14455"/>
                  </a:cubicBezTo>
                  <a:cubicBezTo>
                    <a:pt x="2182" y="14455"/>
                    <a:pt x="2777" y="13902"/>
                    <a:pt x="2906" y="13174"/>
                  </a:cubicBezTo>
                  <a:cubicBezTo>
                    <a:pt x="13897" y="9441"/>
                    <a:pt x="14353" y="1115"/>
                    <a:pt x="14367" y="750"/>
                  </a:cubicBezTo>
                  <a:cubicBezTo>
                    <a:pt x="14383" y="353"/>
                    <a:pt x="14096" y="19"/>
                    <a:pt x="13727" y="3"/>
                  </a:cubicBezTo>
                  <a:cubicBezTo>
                    <a:pt x="13710" y="1"/>
                    <a:pt x="13694" y="1"/>
                    <a:pt x="13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225;p52">
              <a:extLst>
                <a:ext uri="{FF2B5EF4-FFF2-40B4-BE49-F238E27FC236}">
                  <a16:creationId xmlns:a16="http://schemas.microsoft.com/office/drawing/2014/main" id="{60FE167D-0C3D-44F8-8996-FDE7018E181D}"/>
                </a:ext>
              </a:extLst>
            </p:cNvPr>
            <p:cNvSpPr/>
            <p:nvPr/>
          </p:nvSpPr>
          <p:spPr>
            <a:xfrm>
              <a:off x="5007975" y="3789350"/>
              <a:ext cx="240725" cy="291875"/>
            </a:xfrm>
            <a:custGeom>
              <a:avLst/>
              <a:gdLst/>
              <a:ahLst/>
              <a:cxnLst/>
              <a:rect l="l" t="t" r="r" b="b"/>
              <a:pathLst>
                <a:path w="9629" h="11675" extrusionOk="0">
                  <a:moveTo>
                    <a:pt x="4815" y="1"/>
                  </a:moveTo>
                  <a:cubicBezTo>
                    <a:pt x="2156" y="1"/>
                    <a:pt x="1" y="2614"/>
                    <a:pt x="1" y="5838"/>
                  </a:cubicBezTo>
                  <a:cubicBezTo>
                    <a:pt x="1" y="7386"/>
                    <a:pt x="508" y="8871"/>
                    <a:pt x="1411" y="9965"/>
                  </a:cubicBezTo>
                  <a:cubicBezTo>
                    <a:pt x="2314" y="11061"/>
                    <a:pt x="3537" y="11675"/>
                    <a:pt x="4815" y="11675"/>
                  </a:cubicBezTo>
                  <a:cubicBezTo>
                    <a:pt x="6091" y="11675"/>
                    <a:pt x="7316" y="11061"/>
                    <a:pt x="8218" y="9965"/>
                  </a:cubicBezTo>
                  <a:cubicBezTo>
                    <a:pt x="9121" y="8871"/>
                    <a:pt x="9629" y="7386"/>
                    <a:pt x="9629" y="5838"/>
                  </a:cubicBezTo>
                  <a:cubicBezTo>
                    <a:pt x="9629" y="2614"/>
                    <a:pt x="7473" y="1"/>
                    <a:pt x="4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226;p52">
              <a:extLst>
                <a:ext uri="{FF2B5EF4-FFF2-40B4-BE49-F238E27FC236}">
                  <a16:creationId xmlns:a16="http://schemas.microsoft.com/office/drawing/2014/main" id="{951EFF45-545B-48C4-98CA-9EC97DC1DA96}"/>
                </a:ext>
              </a:extLst>
            </p:cNvPr>
            <p:cNvSpPr/>
            <p:nvPr/>
          </p:nvSpPr>
          <p:spPr>
            <a:xfrm>
              <a:off x="5000850" y="3782200"/>
              <a:ext cx="255000" cy="306200"/>
            </a:xfrm>
            <a:custGeom>
              <a:avLst/>
              <a:gdLst/>
              <a:ahLst/>
              <a:cxnLst/>
              <a:rect l="l" t="t" r="r" b="b"/>
              <a:pathLst>
                <a:path w="10200" h="12248" extrusionOk="0">
                  <a:moveTo>
                    <a:pt x="5100" y="574"/>
                  </a:moveTo>
                  <a:cubicBezTo>
                    <a:pt x="7596" y="574"/>
                    <a:pt x="9627" y="3063"/>
                    <a:pt x="9627" y="6124"/>
                  </a:cubicBezTo>
                  <a:cubicBezTo>
                    <a:pt x="9627" y="9184"/>
                    <a:pt x="7595" y="11675"/>
                    <a:pt x="5100" y="11675"/>
                  </a:cubicBezTo>
                  <a:cubicBezTo>
                    <a:pt x="2604" y="11675"/>
                    <a:pt x="573" y="9184"/>
                    <a:pt x="573" y="6124"/>
                  </a:cubicBezTo>
                  <a:cubicBezTo>
                    <a:pt x="573" y="3063"/>
                    <a:pt x="2603" y="574"/>
                    <a:pt x="5100" y="574"/>
                  </a:cubicBezTo>
                  <a:close/>
                  <a:moveTo>
                    <a:pt x="5100" y="1"/>
                  </a:moveTo>
                  <a:cubicBezTo>
                    <a:pt x="2287" y="1"/>
                    <a:pt x="0" y="2747"/>
                    <a:pt x="0" y="6124"/>
                  </a:cubicBezTo>
                  <a:cubicBezTo>
                    <a:pt x="0" y="9500"/>
                    <a:pt x="2287" y="12248"/>
                    <a:pt x="5100" y="12248"/>
                  </a:cubicBezTo>
                  <a:cubicBezTo>
                    <a:pt x="7912" y="12248"/>
                    <a:pt x="10199" y="9499"/>
                    <a:pt x="10199" y="6124"/>
                  </a:cubicBezTo>
                  <a:cubicBezTo>
                    <a:pt x="10199" y="2749"/>
                    <a:pt x="7911" y="1"/>
                    <a:pt x="5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227;p52">
              <a:extLst>
                <a:ext uri="{FF2B5EF4-FFF2-40B4-BE49-F238E27FC236}">
                  <a16:creationId xmlns:a16="http://schemas.microsoft.com/office/drawing/2014/main" id="{35AF3815-FF69-4C0E-8EA9-17036AB40464}"/>
                </a:ext>
              </a:extLst>
            </p:cNvPr>
            <p:cNvSpPr/>
            <p:nvPr/>
          </p:nvSpPr>
          <p:spPr>
            <a:xfrm>
              <a:off x="4925000" y="3929775"/>
              <a:ext cx="418000" cy="1093600"/>
            </a:xfrm>
            <a:custGeom>
              <a:avLst/>
              <a:gdLst/>
              <a:ahLst/>
              <a:cxnLst/>
              <a:rect l="l" t="t" r="r" b="b"/>
              <a:pathLst>
                <a:path w="16720" h="43744" extrusionOk="0">
                  <a:moveTo>
                    <a:pt x="10402" y="0"/>
                  </a:moveTo>
                  <a:cubicBezTo>
                    <a:pt x="10107" y="0"/>
                    <a:pt x="9899" y="247"/>
                    <a:pt x="9851" y="583"/>
                  </a:cubicBezTo>
                  <a:cubicBezTo>
                    <a:pt x="9721" y="1490"/>
                    <a:pt x="9721" y="2528"/>
                    <a:pt x="9721" y="2528"/>
                  </a:cubicBezTo>
                  <a:cubicBezTo>
                    <a:pt x="9721" y="2528"/>
                    <a:pt x="9608" y="5796"/>
                    <a:pt x="9680" y="8839"/>
                  </a:cubicBezTo>
                  <a:lnTo>
                    <a:pt x="9680" y="8839"/>
                  </a:lnTo>
                  <a:lnTo>
                    <a:pt x="9204" y="2399"/>
                  </a:lnTo>
                  <a:cubicBezTo>
                    <a:pt x="9204" y="2399"/>
                    <a:pt x="9089" y="2215"/>
                    <a:pt x="8917" y="2215"/>
                  </a:cubicBezTo>
                  <a:cubicBezTo>
                    <a:pt x="8681" y="2215"/>
                    <a:pt x="8337" y="2562"/>
                    <a:pt x="8037" y="4213"/>
                  </a:cubicBezTo>
                  <a:cubicBezTo>
                    <a:pt x="7518" y="7064"/>
                    <a:pt x="7518" y="13933"/>
                    <a:pt x="7518" y="13933"/>
                  </a:cubicBezTo>
                  <a:cubicBezTo>
                    <a:pt x="7518" y="13933"/>
                    <a:pt x="7512" y="13934"/>
                    <a:pt x="7501" y="13934"/>
                  </a:cubicBezTo>
                  <a:cubicBezTo>
                    <a:pt x="7342" y="13934"/>
                    <a:pt x="6109" y="13820"/>
                    <a:pt x="4538" y="10433"/>
                  </a:cubicBezTo>
                  <a:cubicBezTo>
                    <a:pt x="3448" y="8086"/>
                    <a:pt x="3171" y="6878"/>
                    <a:pt x="2937" y="6878"/>
                  </a:cubicBezTo>
                  <a:cubicBezTo>
                    <a:pt x="2808" y="6878"/>
                    <a:pt x="2693" y="7239"/>
                    <a:pt x="2464" y="7971"/>
                  </a:cubicBezTo>
                  <a:cubicBezTo>
                    <a:pt x="1816" y="10045"/>
                    <a:pt x="4019" y="14062"/>
                    <a:pt x="4668" y="15359"/>
                  </a:cubicBezTo>
                  <a:cubicBezTo>
                    <a:pt x="5316" y="16655"/>
                    <a:pt x="5704" y="17173"/>
                    <a:pt x="5704" y="17173"/>
                  </a:cubicBezTo>
                  <a:cubicBezTo>
                    <a:pt x="5704" y="17173"/>
                    <a:pt x="520" y="20414"/>
                    <a:pt x="260" y="22746"/>
                  </a:cubicBezTo>
                  <a:cubicBezTo>
                    <a:pt x="1" y="25080"/>
                    <a:pt x="1557" y="43744"/>
                    <a:pt x="1557" y="43744"/>
                  </a:cubicBezTo>
                  <a:lnTo>
                    <a:pt x="8556" y="42447"/>
                  </a:lnTo>
                  <a:lnTo>
                    <a:pt x="5575" y="26636"/>
                  </a:lnTo>
                  <a:cubicBezTo>
                    <a:pt x="5575" y="26636"/>
                    <a:pt x="14906" y="16397"/>
                    <a:pt x="15813" y="14452"/>
                  </a:cubicBezTo>
                  <a:cubicBezTo>
                    <a:pt x="16719" y="12508"/>
                    <a:pt x="13350" y="6417"/>
                    <a:pt x="12314" y="2917"/>
                  </a:cubicBezTo>
                  <a:cubicBezTo>
                    <a:pt x="11660" y="714"/>
                    <a:pt x="10905" y="0"/>
                    <a:pt x="10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228;p52">
              <a:extLst>
                <a:ext uri="{FF2B5EF4-FFF2-40B4-BE49-F238E27FC236}">
                  <a16:creationId xmlns:a16="http://schemas.microsoft.com/office/drawing/2014/main" id="{C49C6E4D-1795-48E1-B3EF-9F36CF120253}"/>
                </a:ext>
              </a:extLst>
            </p:cNvPr>
            <p:cNvSpPr/>
            <p:nvPr/>
          </p:nvSpPr>
          <p:spPr>
            <a:xfrm>
              <a:off x="4917900" y="3922650"/>
              <a:ext cx="425475" cy="1107900"/>
            </a:xfrm>
            <a:custGeom>
              <a:avLst/>
              <a:gdLst/>
              <a:ahLst/>
              <a:cxnLst/>
              <a:rect l="l" t="t" r="r" b="b"/>
              <a:pathLst>
                <a:path w="17019" h="44316" extrusionOk="0">
                  <a:moveTo>
                    <a:pt x="10688" y="572"/>
                  </a:moveTo>
                  <a:cubicBezTo>
                    <a:pt x="10985" y="572"/>
                    <a:pt x="11686" y="1132"/>
                    <a:pt x="12325" y="3284"/>
                  </a:cubicBezTo>
                  <a:cubicBezTo>
                    <a:pt x="12670" y="4453"/>
                    <a:pt x="13259" y="5872"/>
                    <a:pt x="13884" y="7376"/>
                  </a:cubicBezTo>
                  <a:cubicBezTo>
                    <a:pt x="15059" y="10213"/>
                    <a:pt x="16393" y="13428"/>
                    <a:pt x="15838" y="14617"/>
                  </a:cubicBezTo>
                  <a:cubicBezTo>
                    <a:pt x="14960" y="16499"/>
                    <a:pt x="5741" y="26627"/>
                    <a:pt x="5648" y="26729"/>
                  </a:cubicBezTo>
                  <a:cubicBezTo>
                    <a:pt x="5587" y="26795"/>
                    <a:pt x="5561" y="26886"/>
                    <a:pt x="5578" y="26974"/>
                  </a:cubicBezTo>
                  <a:lnTo>
                    <a:pt x="8504" y="42504"/>
                  </a:lnTo>
                  <a:lnTo>
                    <a:pt x="2100" y="43690"/>
                  </a:lnTo>
                  <a:cubicBezTo>
                    <a:pt x="1897" y="41227"/>
                    <a:pt x="594" y="25178"/>
                    <a:pt x="830" y="23064"/>
                  </a:cubicBezTo>
                  <a:cubicBezTo>
                    <a:pt x="1029" y="21265"/>
                    <a:pt x="4731" y="18583"/>
                    <a:pt x="6140" y="17702"/>
                  </a:cubicBezTo>
                  <a:cubicBezTo>
                    <a:pt x="6282" y="17613"/>
                    <a:pt x="6318" y="17421"/>
                    <a:pt x="6217" y="17287"/>
                  </a:cubicBezTo>
                  <a:cubicBezTo>
                    <a:pt x="6214" y="17283"/>
                    <a:pt x="5832" y="16765"/>
                    <a:pt x="5207" y="15517"/>
                  </a:cubicBezTo>
                  <a:lnTo>
                    <a:pt x="5019" y="15143"/>
                  </a:lnTo>
                  <a:cubicBezTo>
                    <a:pt x="4253" y="13645"/>
                    <a:pt x="2461" y="10135"/>
                    <a:pt x="3022" y="8342"/>
                  </a:cubicBezTo>
                  <a:cubicBezTo>
                    <a:pt x="3093" y="8113"/>
                    <a:pt x="3170" y="7867"/>
                    <a:pt x="3236" y="7680"/>
                  </a:cubicBezTo>
                  <a:cubicBezTo>
                    <a:pt x="3311" y="7852"/>
                    <a:pt x="3401" y="8084"/>
                    <a:pt x="3495" y="8321"/>
                  </a:cubicBezTo>
                  <a:cubicBezTo>
                    <a:pt x="3733" y="8927"/>
                    <a:pt x="4060" y="9757"/>
                    <a:pt x="4562" y="10840"/>
                  </a:cubicBezTo>
                  <a:cubicBezTo>
                    <a:pt x="6163" y="14286"/>
                    <a:pt x="7477" y="14506"/>
                    <a:pt x="7780" y="14506"/>
                  </a:cubicBezTo>
                  <a:cubicBezTo>
                    <a:pt x="7803" y="14506"/>
                    <a:pt x="7820" y="14505"/>
                    <a:pt x="7831" y="14504"/>
                  </a:cubicBezTo>
                  <a:cubicBezTo>
                    <a:pt x="7978" y="14489"/>
                    <a:pt x="8089" y="14366"/>
                    <a:pt x="8089" y="14218"/>
                  </a:cubicBezTo>
                  <a:cubicBezTo>
                    <a:pt x="8089" y="14151"/>
                    <a:pt x="8096" y="7342"/>
                    <a:pt x="8604" y="4549"/>
                  </a:cubicBezTo>
                  <a:cubicBezTo>
                    <a:pt x="8893" y="2956"/>
                    <a:pt x="9195" y="2792"/>
                    <a:pt x="9191" y="2784"/>
                  </a:cubicBezTo>
                  <a:lnTo>
                    <a:pt x="9191" y="2784"/>
                  </a:lnTo>
                  <a:cubicBezTo>
                    <a:pt x="9197" y="2788"/>
                    <a:pt x="9203" y="2791"/>
                    <a:pt x="9209" y="2797"/>
                  </a:cubicBezTo>
                  <a:lnTo>
                    <a:pt x="9678" y="9119"/>
                  </a:lnTo>
                  <a:cubicBezTo>
                    <a:pt x="9715" y="10707"/>
                    <a:pt x="9803" y="12238"/>
                    <a:pt x="9983" y="13233"/>
                  </a:cubicBezTo>
                  <a:cubicBezTo>
                    <a:pt x="10008" y="13370"/>
                    <a:pt x="10128" y="13467"/>
                    <a:pt x="10264" y="13467"/>
                  </a:cubicBezTo>
                  <a:cubicBezTo>
                    <a:pt x="10276" y="13467"/>
                    <a:pt x="10289" y="13466"/>
                    <a:pt x="10301" y="13465"/>
                  </a:cubicBezTo>
                  <a:cubicBezTo>
                    <a:pt x="10453" y="13446"/>
                    <a:pt x="10561" y="13312"/>
                    <a:pt x="10551" y="13161"/>
                  </a:cubicBezTo>
                  <a:lnTo>
                    <a:pt x="10253" y="9133"/>
                  </a:lnTo>
                  <a:cubicBezTo>
                    <a:pt x="10182" y="6123"/>
                    <a:pt x="10291" y="2869"/>
                    <a:pt x="10293" y="2813"/>
                  </a:cubicBezTo>
                  <a:cubicBezTo>
                    <a:pt x="10293" y="2804"/>
                    <a:pt x="10294" y="1786"/>
                    <a:pt x="10420" y="909"/>
                  </a:cubicBezTo>
                  <a:cubicBezTo>
                    <a:pt x="10441" y="761"/>
                    <a:pt x="10520" y="584"/>
                    <a:pt x="10671" y="572"/>
                  </a:cubicBezTo>
                  <a:close/>
                  <a:moveTo>
                    <a:pt x="10677" y="0"/>
                  </a:moveTo>
                  <a:cubicBezTo>
                    <a:pt x="10660" y="0"/>
                    <a:pt x="10644" y="1"/>
                    <a:pt x="10629" y="2"/>
                  </a:cubicBezTo>
                  <a:cubicBezTo>
                    <a:pt x="10224" y="31"/>
                    <a:pt x="9919" y="356"/>
                    <a:pt x="9852" y="829"/>
                  </a:cubicBezTo>
                  <a:cubicBezTo>
                    <a:pt x="9762" y="1463"/>
                    <a:pt x="9733" y="2148"/>
                    <a:pt x="9724" y="2522"/>
                  </a:cubicBezTo>
                  <a:cubicBezTo>
                    <a:pt x="9641" y="2394"/>
                    <a:pt x="9447" y="2214"/>
                    <a:pt x="9197" y="2214"/>
                  </a:cubicBezTo>
                  <a:cubicBezTo>
                    <a:pt x="9166" y="2214"/>
                    <a:pt x="9134" y="2217"/>
                    <a:pt x="9101" y="2223"/>
                  </a:cubicBezTo>
                  <a:cubicBezTo>
                    <a:pt x="8631" y="2313"/>
                    <a:pt x="8302" y="2999"/>
                    <a:pt x="8039" y="4447"/>
                  </a:cubicBezTo>
                  <a:cubicBezTo>
                    <a:pt x="7585" y="6946"/>
                    <a:pt x="7526" y="12380"/>
                    <a:pt x="7518" y="13853"/>
                  </a:cubicBezTo>
                  <a:cubicBezTo>
                    <a:pt x="7088" y="13656"/>
                    <a:pt x="6183" y="12971"/>
                    <a:pt x="5081" y="10598"/>
                  </a:cubicBezTo>
                  <a:cubicBezTo>
                    <a:pt x="4586" y="9531"/>
                    <a:pt x="4263" y="8712"/>
                    <a:pt x="4028" y="8113"/>
                  </a:cubicBezTo>
                  <a:cubicBezTo>
                    <a:pt x="3668" y="7197"/>
                    <a:pt x="3563" y="6875"/>
                    <a:pt x="3252" y="6875"/>
                  </a:cubicBezTo>
                  <a:cubicBezTo>
                    <a:pt x="3238" y="6875"/>
                    <a:pt x="3223" y="6876"/>
                    <a:pt x="3208" y="6877"/>
                  </a:cubicBezTo>
                  <a:cubicBezTo>
                    <a:pt x="2875" y="6889"/>
                    <a:pt x="2774" y="7213"/>
                    <a:pt x="2475" y="8172"/>
                  </a:cubicBezTo>
                  <a:cubicBezTo>
                    <a:pt x="1844" y="10187"/>
                    <a:pt x="3643" y="13711"/>
                    <a:pt x="4509" y="15405"/>
                  </a:cubicBezTo>
                  <a:lnTo>
                    <a:pt x="4695" y="15773"/>
                  </a:lnTo>
                  <a:cubicBezTo>
                    <a:pt x="5102" y="16587"/>
                    <a:pt x="5410" y="17101"/>
                    <a:pt x="5587" y="17376"/>
                  </a:cubicBezTo>
                  <a:cubicBezTo>
                    <a:pt x="4522" y="18073"/>
                    <a:pt x="500" y="20837"/>
                    <a:pt x="260" y="23000"/>
                  </a:cubicBezTo>
                  <a:cubicBezTo>
                    <a:pt x="0" y="25335"/>
                    <a:pt x="1491" y="43290"/>
                    <a:pt x="1555" y="44053"/>
                  </a:cubicBezTo>
                  <a:cubicBezTo>
                    <a:pt x="1568" y="44201"/>
                    <a:pt x="1692" y="44316"/>
                    <a:pt x="1841" y="44316"/>
                  </a:cubicBezTo>
                  <a:cubicBezTo>
                    <a:pt x="1858" y="44316"/>
                    <a:pt x="1875" y="44313"/>
                    <a:pt x="1892" y="44311"/>
                  </a:cubicBezTo>
                  <a:lnTo>
                    <a:pt x="8891" y="43014"/>
                  </a:lnTo>
                  <a:cubicBezTo>
                    <a:pt x="8966" y="43002"/>
                    <a:pt x="9032" y="42958"/>
                    <a:pt x="9075" y="42895"/>
                  </a:cubicBezTo>
                  <a:cubicBezTo>
                    <a:pt x="9119" y="42833"/>
                    <a:pt x="9135" y="42755"/>
                    <a:pt x="9121" y="42680"/>
                  </a:cubicBezTo>
                  <a:lnTo>
                    <a:pt x="6166" y="27009"/>
                  </a:lnTo>
                  <a:cubicBezTo>
                    <a:pt x="7213" y="25857"/>
                    <a:pt x="15481" y="16735"/>
                    <a:pt x="16356" y="14859"/>
                  </a:cubicBezTo>
                  <a:cubicBezTo>
                    <a:pt x="17018" y="13442"/>
                    <a:pt x="15693" y="10246"/>
                    <a:pt x="14412" y="7156"/>
                  </a:cubicBezTo>
                  <a:cubicBezTo>
                    <a:pt x="13794" y="5667"/>
                    <a:pt x="13210" y="4259"/>
                    <a:pt x="12873" y="3121"/>
                  </a:cubicBezTo>
                  <a:cubicBezTo>
                    <a:pt x="12047" y="335"/>
                    <a:pt x="11087" y="0"/>
                    <a:pt x="10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229;p52">
              <a:extLst>
                <a:ext uri="{FF2B5EF4-FFF2-40B4-BE49-F238E27FC236}">
                  <a16:creationId xmlns:a16="http://schemas.microsoft.com/office/drawing/2014/main" id="{6D0B90C5-EFA9-47BD-84F8-189B0822A185}"/>
                </a:ext>
              </a:extLst>
            </p:cNvPr>
            <p:cNvSpPr/>
            <p:nvPr/>
          </p:nvSpPr>
          <p:spPr>
            <a:xfrm>
              <a:off x="5225425" y="3995500"/>
              <a:ext cx="44525" cy="254150"/>
            </a:xfrm>
            <a:custGeom>
              <a:avLst/>
              <a:gdLst/>
              <a:ahLst/>
              <a:cxnLst/>
              <a:rect l="l" t="t" r="r" b="b"/>
              <a:pathLst>
                <a:path w="1781" h="10166" extrusionOk="0">
                  <a:moveTo>
                    <a:pt x="301" y="1"/>
                  </a:moveTo>
                  <a:cubicBezTo>
                    <a:pt x="293" y="1"/>
                    <a:pt x="285" y="1"/>
                    <a:pt x="277" y="2"/>
                  </a:cubicBezTo>
                  <a:cubicBezTo>
                    <a:pt x="118" y="14"/>
                    <a:pt x="0" y="151"/>
                    <a:pt x="11" y="309"/>
                  </a:cubicBezTo>
                  <a:cubicBezTo>
                    <a:pt x="33" y="600"/>
                    <a:pt x="540" y="7492"/>
                    <a:pt x="1187" y="9952"/>
                  </a:cubicBezTo>
                  <a:cubicBezTo>
                    <a:pt x="1220" y="10078"/>
                    <a:pt x="1333" y="10166"/>
                    <a:pt x="1464" y="10166"/>
                  </a:cubicBezTo>
                  <a:cubicBezTo>
                    <a:pt x="1488" y="10166"/>
                    <a:pt x="1512" y="10163"/>
                    <a:pt x="1537" y="10156"/>
                  </a:cubicBezTo>
                  <a:cubicBezTo>
                    <a:pt x="1689" y="10116"/>
                    <a:pt x="1781" y="9960"/>
                    <a:pt x="1740" y="9807"/>
                  </a:cubicBezTo>
                  <a:cubicBezTo>
                    <a:pt x="1106" y="7397"/>
                    <a:pt x="588" y="339"/>
                    <a:pt x="582" y="267"/>
                  </a:cubicBezTo>
                  <a:cubicBezTo>
                    <a:pt x="571" y="118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230;p52">
              <a:extLst>
                <a:ext uri="{FF2B5EF4-FFF2-40B4-BE49-F238E27FC236}">
                  <a16:creationId xmlns:a16="http://schemas.microsoft.com/office/drawing/2014/main" id="{F8AD205E-A396-433A-B07D-4C35A19A104E}"/>
                </a:ext>
              </a:extLst>
            </p:cNvPr>
            <p:cNvSpPr/>
            <p:nvPr/>
          </p:nvSpPr>
          <p:spPr>
            <a:xfrm>
              <a:off x="3513100" y="2761575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7" y="13045"/>
                  </a:moveTo>
                  <a:cubicBezTo>
                    <a:pt x="72530" y="13045"/>
                    <a:pt x="89688" y="30203"/>
                    <a:pt x="89688" y="51366"/>
                  </a:cubicBezTo>
                  <a:cubicBezTo>
                    <a:pt x="89688" y="72531"/>
                    <a:pt x="72530" y="89687"/>
                    <a:pt x="51367" y="89687"/>
                  </a:cubicBezTo>
                  <a:cubicBezTo>
                    <a:pt x="30202" y="89687"/>
                    <a:pt x="13046" y="72531"/>
                    <a:pt x="13046" y="51366"/>
                  </a:cubicBezTo>
                  <a:cubicBezTo>
                    <a:pt x="13046" y="30202"/>
                    <a:pt x="30202" y="13045"/>
                    <a:pt x="51367" y="13045"/>
                  </a:cubicBezTo>
                  <a:close/>
                  <a:moveTo>
                    <a:pt x="46272" y="0"/>
                  </a:moveTo>
                  <a:lnTo>
                    <a:pt x="44931" y="5895"/>
                  </a:lnTo>
                  <a:cubicBezTo>
                    <a:pt x="41376" y="6393"/>
                    <a:pt x="37894" y="7309"/>
                    <a:pt x="34554" y="8626"/>
                  </a:cubicBezTo>
                  <a:lnTo>
                    <a:pt x="30410" y="4153"/>
                  </a:lnTo>
                  <a:lnTo>
                    <a:pt x="21271" y="9430"/>
                  </a:lnTo>
                  <a:lnTo>
                    <a:pt x="23059" y="15211"/>
                  </a:lnTo>
                  <a:cubicBezTo>
                    <a:pt x="20236" y="17424"/>
                    <a:pt x="17680" y="19958"/>
                    <a:pt x="15444" y="22762"/>
                  </a:cubicBezTo>
                  <a:lnTo>
                    <a:pt x="9611" y="20957"/>
                  </a:lnTo>
                  <a:lnTo>
                    <a:pt x="4334" y="30097"/>
                  </a:lnTo>
                  <a:lnTo>
                    <a:pt x="8764" y="34202"/>
                  </a:lnTo>
                  <a:cubicBezTo>
                    <a:pt x="7441" y="37484"/>
                    <a:pt x="6478" y="40951"/>
                    <a:pt x="5941" y="44558"/>
                  </a:cubicBezTo>
                  <a:lnTo>
                    <a:pt x="1" y="45909"/>
                  </a:lnTo>
                  <a:lnTo>
                    <a:pt x="1" y="56463"/>
                  </a:lnTo>
                  <a:lnTo>
                    <a:pt x="5894" y="57803"/>
                  </a:lnTo>
                  <a:cubicBezTo>
                    <a:pt x="6392" y="61357"/>
                    <a:pt x="7310" y="64841"/>
                    <a:pt x="8625" y="68181"/>
                  </a:cubicBezTo>
                  <a:lnTo>
                    <a:pt x="4154" y="72324"/>
                  </a:lnTo>
                  <a:lnTo>
                    <a:pt x="9429" y="81463"/>
                  </a:lnTo>
                  <a:lnTo>
                    <a:pt x="15210" y="79675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8" y="93122"/>
                  </a:lnTo>
                  <a:lnTo>
                    <a:pt x="30096" y="98399"/>
                  </a:lnTo>
                  <a:lnTo>
                    <a:pt x="34201" y="93969"/>
                  </a:lnTo>
                  <a:cubicBezTo>
                    <a:pt x="37483" y="95293"/>
                    <a:pt x="40950" y="96256"/>
                    <a:pt x="44557" y="96792"/>
                  </a:cubicBezTo>
                  <a:lnTo>
                    <a:pt x="45908" y="102733"/>
                  </a:lnTo>
                  <a:lnTo>
                    <a:pt x="56462" y="102733"/>
                  </a:lnTo>
                  <a:lnTo>
                    <a:pt x="57803" y="96839"/>
                  </a:lnTo>
                  <a:cubicBezTo>
                    <a:pt x="61357" y="96341"/>
                    <a:pt x="64840" y="95423"/>
                    <a:pt x="68180" y="94108"/>
                  </a:cubicBezTo>
                  <a:lnTo>
                    <a:pt x="72323" y="98581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10"/>
                    <a:pt x="85052" y="82776"/>
                    <a:pt x="87288" y="79972"/>
                  </a:cubicBezTo>
                  <a:lnTo>
                    <a:pt x="93123" y="81777"/>
                  </a:lnTo>
                  <a:lnTo>
                    <a:pt x="98398" y="72638"/>
                  </a:lnTo>
                  <a:lnTo>
                    <a:pt x="93968" y="68534"/>
                  </a:lnTo>
                  <a:cubicBezTo>
                    <a:pt x="95314" y="65204"/>
                    <a:pt x="96261" y="61728"/>
                    <a:pt x="96791" y="58176"/>
                  </a:cubicBezTo>
                  <a:lnTo>
                    <a:pt x="102733" y="56823"/>
                  </a:lnTo>
                  <a:lnTo>
                    <a:pt x="102733" y="46271"/>
                  </a:lnTo>
                  <a:lnTo>
                    <a:pt x="96839" y="44931"/>
                  </a:lnTo>
                  <a:cubicBezTo>
                    <a:pt x="96340" y="41377"/>
                    <a:pt x="95424" y="37893"/>
                    <a:pt x="94107" y="34553"/>
                  </a:cubicBezTo>
                  <a:lnTo>
                    <a:pt x="98580" y="30409"/>
                  </a:lnTo>
                  <a:lnTo>
                    <a:pt x="93303" y="21271"/>
                  </a:lnTo>
                  <a:lnTo>
                    <a:pt x="87522" y="23058"/>
                  </a:lnTo>
                  <a:cubicBezTo>
                    <a:pt x="85310" y="20237"/>
                    <a:pt x="82775" y="17681"/>
                    <a:pt x="79972" y="15445"/>
                  </a:cubicBezTo>
                  <a:lnTo>
                    <a:pt x="81776" y="9611"/>
                  </a:lnTo>
                  <a:lnTo>
                    <a:pt x="72637" y="4335"/>
                  </a:lnTo>
                  <a:lnTo>
                    <a:pt x="68533" y="8765"/>
                  </a:lnTo>
                  <a:cubicBezTo>
                    <a:pt x="65249" y="7441"/>
                    <a:pt x="61783" y="6478"/>
                    <a:pt x="58175" y="5942"/>
                  </a:cubicBezTo>
                  <a:lnTo>
                    <a:pt x="568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231;p52">
              <a:extLst>
                <a:ext uri="{FF2B5EF4-FFF2-40B4-BE49-F238E27FC236}">
                  <a16:creationId xmlns:a16="http://schemas.microsoft.com/office/drawing/2014/main" id="{30D9D293-EA3A-4B4A-99C9-76C8179F7277}"/>
                </a:ext>
              </a:extLst>
            </p:cNvPr>
            <p:cNvSpPr/>
            <p:nvPr/>
          </p:nvSpPr>
          <p:spPr>
            <a:xfrm>
              <a:off x="3505550" y="2754025"/>
              <a:ext cx="2583400" cy="2583400"/>
            </a:xfrm>
            <a:custGeom>
              <a:avLst/>
              <a:gdLst/>
              <a:ahLst/>
              <a:cxnLst/>
              <a:rect l="l" t="t" r="r" b="b"/>
              <a:pathLst>
                <a:path w="103336" h="103336" extrusionOk="0">
                  <a:moveTo>
                    <a:pt x="51669" y="13648"/>
                  </a:moveTo>
                  <a:cubicBezTo>
                    <a:pt x="72633" y="13648"/>
                    <a:pt x="89689" y="30704"/>
                    <a:pt x="89689" y="51668"/>
                  </a:cubicBezTo>
                  <a:cubicBezTo>
                    <a:pt x="89689" y="72633"/>
                    <a:pt x="72632" y="89689"/>
                    <a:pt x="51669" y="89689"/>
                  </a:cubicBezTo>
                  <a:cubicBezTo>
                    <a:pt x="30705" y="89689"/>
                    <a:pt x="13649" y="72633"/>
                    <a:pt x="13649" y="51668"/>
                  </a:cubicBezTo>
                  <a:cubicBezTo>
                    <a:pt x="13649" y="30704"/>
                    <a:pt x="30705" y="13648"/>
                    <a:pt x="51669" y="13648"/>
                  </a:cubicBezTo>
                  <a:close/>
                  <a:moveTo>
                    <a:pt x="51669" y="13047"/>
                  </a:moveTo>
                  <a:cubicBezTo>
                    <a:pt x="30373" y="13047"/>
                    <a:pt x="13047" y="30371"/>
                    <a:pt x="13047" y="51668"/>
                  </a:cubicBezTo>
                  <a:cubicBezTo>
                    <a:pt x="13047" y="72966"/>
                    <a:pt x="30373" y="90290"/>
                    <a:pt x="51669" y="90290"/>
                  </a:cubicBezTo>
                  <a:cubicBezTo>
                    <a:pt x="72965" y="90290"/>
                    <a:pt x="90291" y="72965"/>
                    <a:pt x="90291" y="51668"/>
                  </a:cubicBezTo>
                  <a:cubicBezTo>
                    <a:pt x="90291" y="30372"/>
                    <a:pt x="72964" y="13047"/>
                    <a:pt x="51669" y="13047"/>
                  </a:cubicBezTo>
                  <a:close/>
                  <a:moveTo>
                    <a:pt x="56885" y="603"/>
                  </a:moveTo>
                  <a:lnTo>
                    <a:pt x="58229" y="6511"/>
                  </a:lnTo>
                  <a:lnTo>
                    <a:pt x="58433" y="6541"/>
                  </a:lnTo>
                  <a:cubicBezTo>
                    <a:pt x="61938" y="7062"/>
                    <a:pt x="65400" y="8006"/>
                    <a:pt x="68723" y="9346"/>
                  </a:cubicBezTo>
                  <a:lnTo>
                    <a:pt x="68915" y="9424"/>
                  </a:lnTo>
                  <a:lnTo>
                    <a:pt x="72997" y="5018"/>
                  </a:lnTo>
                  <a:lnTo>
                    <a:pt x="81719" y="10054"/>
                  </a:lnTo>
                  <a:lnTo>
                    <a:pt x="79925" y="15854"/>
                  </a:lnTo>
                  <a:lnTo>
                    <a:pt x="80086" y="15982"/>
                  </a:lnTo>
                  <a:cubicBezTo>
                    <a:pt x="82871" y="18204"/>
                    <a:pt x="85389" y="20742"/>
                    <a:pt x="87588" y="23547"/>
                  </a:cubicBezTo>
                  <a:lnTo>
                    <a:pt x="87715" y="23710"/>
                  </a:lnTo>
                  <a:lnTo>
                    <a:pt x="93465" y="21932"/>
                  </a:lnTo>
                  <a:lnTo>
                    <a:pt x="98501" y="30653"/>
                  </a:lnTo>
                  <a:lnTo>
                    <a:pt x="94054" y="34773"/>
                  </a:lnTo>
                  <a:lnTo>
                    <a:pt x="94129" y="34965"/>
                  </a:lnTo>
                  <a:cubicBezTo>
                    <a:pt x="95435" y="38283"/>
                    <a:pt x="96346" y="41743"/>
                    <a:pt x="96843" y="45274"/>
                  </a:cubicBezTo>
                  <a:lnTo>
                    <a:pt x="96872" y="45479"/>
                  </a:lnTo>
                  <a:lnTo>
                    <a:pt x="102734" y="46814"/>
                  </a:lnTo>
                  <a:lnTo>
                    <a:pt x="102734" y="56885"/>
                  </a:lnTo>
                  <a:lnTo>
                    <a:pt x="96826" y="58229"/>
                  </a:lnTo>
                  <a:lnTo>
                    <a:pt x="96796" y="58433"/>
                  </a:lnTo>
                  <a:cubicBezTo>
                    <a:pt x="96275" y="61938"/>
                    <a:pt x="95331" y="65400"/>
                    <a:pt x="93991" y="68721"/>
                  </a:cubicBezTo>
                  <a:lnTo>
                    <a:pt x="93913" y="68914"/>
                  </a:lnTo>
                  <a:lnTo>
                    <a:pt x="98319" y="72996"/>
                  </a:lnTo>
                  <a:lnTo>
                    <a:pt x="93283" y="81719"/>
                  </a:lnTo>
                  <a:lnTo>
                    <a:pt x="87484" y="79926"/>
                  </a:lnTo>
                  <a:lnTo>
                    <a:pt x="87355" y="80086"/>
                  </a:lnTo>
                  <a:cubicBezTo>
                    <a:pt x="85133" y="82871"/>
                    <a:pt x="82595" y="85390"/>
                    <a:pt x="79791" y="87588"/>
                  </a:cubicBezTo>
                  <a:lnTo>
                    <a:pt x="79627" y="87716"/>
                  </a:lnTo>
                  <a:lnTo>
                    <a:pt x="81404" y="93466"/>
                  </a:lnTo>
                  <a:lnTo>
                    <a:pt x="72683" y="98501"/>
                  </a:lnTo>
                  <a:lnTo>
                    <a:pt x="68563" y="94055"/>
                  </a:lnTo>
                  <a:lnTo>
                    <a:pt x="68372" y="94130"/>
                  </a:lnTo>
                  <a:cubicBezTo>
                    <a:pt x="65054" y="95436"/>
                    <a:pt x="61594" y="96347"/>
                    <a:pt x="58062" y="96843"/>
                  </a:cubicBezTo>
                  <a:lnTo>
                    <a:pt x="57857" y="96872"/>
                  </a:lnTo>
                  <a:lnTo>
                    <a:pt x="56523" y="102734"/>
                  </a:lnTo>
                  <a:lnTo>
                    <a:pt x="46451" y="102734"/>
                  </a:lnTo>
                  <a:lnTo>
                    <a:pt x="45107" y="96827"/>
                  </a:lnTo>
                  <a:lnTo>
                    <a:pt x="44903" y="96797"/>
                  </a:lnTo>
                  <a:cubicBezTo>
                    <a:pt x="41398" y="96275"/>
                    <a:pt x="37936" y="95331"/>
                    <a:pt x="34614" y="93991"/>
                  </a:cubicBezTo>
                  <a:lnTo>
                    <a:pt x="34422" y="93914"/>
                  </a:lnTo>
                  <a:lnTo>
                    <a:pt x="30340" y="98320"/>
                  </a:lnTo>
                  <a:lnTo>
                    <a:pt x="21617" y="93284"/>
                  </a:lnTo>
                  <a:lnTo>
                    <a:pt x="23412" y="87484"/>
                  </a:lnTo>
                  <a:lnTo>
                    <a:pt x="23251" y="87355"/>
                  </a:lnTo>
                  <a:cubicBezTo>
                    <a:pt x="20465" y="85134"/>
                    <a:pt x="17948" y="82595"/>
                    <a:pt x="15749" y="79791"/>
                  </a:cubicBezTo>
                  <a:lnTo>
                    <a:pt x="15621" y="79627"/>
                  </a:lnTo>
                  <a:lnTo>
                    <a:pt x="9872" y="81406"/>
                  </a:lnTo>
                  <a:lnTo>
                    <a:pt x="4836" y="72683"/>
                  </a:lnTo>
                  <a:lnTo>
                    <a:pt x="9282" y="68564"/>
                  </a:lnTo>
                  <a:lnTo>
                    <a:pt x="9207" y="68373"/>
                  </a:lnTo>
                  <a:cubicBezTo>
                    <a:pt x="7901" y="65055"/>
                    <a:pt x="6991" y="61595"/>
                    <a:pt x="6494" y="58065"/>
                  </a:cubicBezTo>
                  <a:lnTo>
                    <a:pt x="6465" y="57859"/>
                  </a:lnTo>
                  <a:lnTo>
                    <a:pt x="603" y="56525"/>
                  </a:lnTo>
                  <a:lnTo>
                    <a:pt x="603" y="46453"/>
                  </a:lnTo>
                  <a:lnTo>
                    <a:pt x="6510" y="45109"/>
                  </a:lnTo>
                  <a:lnTo>
                    <a:pt x="6542" y="44905"/>
                  </a:lnTo>
                  <a:cubicBezTo>
                    <a:pt x="7062" y="41400"/>
                    <a:pt x="8005" y="37938"/>
                    <a:pt x="9346" y="34616"/>
                  </a:cubicBezTo>
                  <a:lnTo>
                    <a:pt x="9424" y="34424"/>
                  </a:lnTo>
                  <a:lnTo>
                    <a:pt x="5018" y="30341"/>
                  </a:lnTo>
                  <a:lnTo>
                    <a:pt x="10053" y="21619"/>
                  </a:lnTo>
                  <a:lnTo>
                    <a:pt x="15854" y="23412"/>
                  </a:lnTo>
                  <a:lnTo>
                    <a:pt x="15982" y="23252"/>
                  </a:lnTo>
                  <a:cubicBezTo>
                    <a:pt x="18204" y="20466"/>
                    <a:pt x="20743" y="17948"/>
                    <a:pt x="23547" y="15750"/>
                  </a:cubicBezTo>
                  <a:lnTo>
                    <a:pt x="23710" y="15622"/>
                  </a:lnTo>
                  <a:lnTo>
                    <a:pt x="21932" y="9872"/>
                  </a:lnTo>
                  <a:lnTo>
                    <a:pt x="30654" y="4836"/>
                  </a:lnTo>
                  <a:lnTo>
                    <a:pt x="34775" y="9282"/>
                  </a:lnTo>
                  <a:lnTo>
                    <a:pt x="34965" y="9208"/>
                  </a:lnTo>
                  <a:cubicBezTo>
                    <a:pt x="38283" y="7901"/>
                    <a:pt x="41744" y="6990"/>
                    <a:pt x="45275" y="6494"/>
                  </a:cubicBezTo>
                  <a:lnTo>
                    <a:pt x="45479" y="6465"/>
                  </a:lnTo>
                  <a:lnTo>
                    <a:pt x="46813" y="603"/>
                  </a:lnTo>
                  <a:close/>
                  <a:moveTo>
                    <a:pt x="46333" y="0"/>
                  </a:moveTo>
                  <a:lnTo>
                    <a:pt x="44984" y="5927"/>
                  </a:lnTo>
                  <a:cubicBezTo>
                    <a:pt x="41546" y="6426"/>
                    <a:pt x="38175" y="7313"/>
                    <a:pt x="34937" y="8572"/>
                  </a:cubicBezTo>
                  <a:lnTo>
                    <a:pt x="30769" y="4074"/>
                  </a:lnTo>
                  <a:lnTo>
                    <a:pt x="21215" y="9591"/>
                  </a:lnTo>
                  <a:lnTo>
                    <a:pt x="23012" y="15404"/>
                  </a:lnTo>
                  <a:cubicBezTo>
                    <a:pt x="20289" y="17558"/>
                    <a:pt x="17817" y="20011"/>
                    <a:pt x="15640" y="22715"/>
                  </a:cubicBezTo>
                  <a:lnTo>
                    <a:pt x="9772" y="20901"/>
                  </a:lnTo>
                  <a:lnTo>
                    <a:pt x="4256" y="30456"/>
                  </a:lnTo>
                  <a:lnTo>
                    <a:pt x="8710" y="34582"/>
                  </a:lnTo>
                  <a:cubicBezTo>
                    <a:pt x="7422" y="37811"/>
                    <a:pt x="6505" y="41175"/>
                    <a:pt x="5976" y="44611"/>
                  </a:cubicBezTo>
                  <a:lnTo>
                    <a:pt x="1" y="45971"/>
                  </a:lnTo>
                  <a:lnTo>
                    <a:pt x="1" y="57003"/>
                  </a:lnTo>
                  <a:lnTo>
                    <a:pt x="5926" y="58353"/>
                  </a:lnTo>
                  <a:cubicBezTo>
                    <a:pt x="6426" y="61791"/>
                    <a:pt x="7313" y="65162"/>
                    <a:pt x="8572" y="68401"/>
                  </a:cubicBezTo>
                  <a:lnTo>
                    <a:pt x="4074" y="72568"/>
                  </a:lnTo>
                  <a:lnTo>
                    <a:pt x="9590" y="82123"/>
                  </a:lnTo>
                  <a:lnTo>
                    <a:pt x="15404" y="80325"/>
                  </a:lnTo>
                  <a:cubicBezTo>
                    <a:pt x="17558" y="83048"/>
                    <a:pt x="20010" y="85520"/>
                    <a:pt x="22715" y="87698"/>
                  </a:cubicBezTo>
                  <a:lnTo>
                    <a:pt x="20901" y="93564"/>
                  </a:lnTo>
                  <a:lnTo>
                    <a:pt x="30456" y="99082"/>
                  </a:lnTo>
                  <a:lnTo>
                    <a:pt x="34583" y="94627"/>
                  </a:lnTo>
                  <a:cubicBezTo>
                    <a:pt x="37811" y="95915"/>
                    <a:pt x="41176" y="96831"/>
                    <a:pt x="44612" y="97360"/>
                  </a:cubicBezTo>
                  <a:lnTo>
                    <a:pt x="45971" y="103335"/>
                  </a:lnTo>
                  <a:lnTo>
                    <a:pt x="57003" y="103335"/>
                  </a:lnTo>
                  <a:lnTo>
                    <a:pt x="58352" y="97410"/>
                  </a:lnTo>
                  <a:cubicBezTo>
                    <a:pt x="61790" y="96910"/>
                    <a:pt x="65162" y="96024"/>
                    <a:pt x="68400" y="94765"/>
                  </a:cubicBezTo>
                  <a:lnTo>
                    <a:pt x="72568" y="99263"/>
                  </a:lnTo>
                  <a:lnTo>
                    <a:pt x="82122" y="93746"/>
                  </a:lnTo>
                  <a:lnTo>
                    <a:pt x="80325" y="87933"/>
                  </a:lnTo>
                  <a:cubicBezTo>
                    <a:pt x="83047" y="85778"/>
                    <a:pt x="85521" y="83326"/>
                    <a:pt x="87698" y="80621"/>
                  </a:cubicBezTo>
                  <a:lnTo>
                    <a:pt x="93565" y="82436"/>
                  </a:lnTo>
                  <a:lnTo>
                    <a:pt x="99081" y="72880"/>
                  </a:lnTo>
                  <a:lnTo>
                    <a:pt x="94627" y="68753"/>
                  </a:lnTo>
                  <a:cubicBezTo>
                    <a:pt x="95914" y="65525"/>
                    <a:pt x="96832" y="62160"/>
                    <a:pt x="97360" y="58724"/>
                  </a:cubicBezTo>
                  <a:lnTo>
                    <a:pt x="103336" y="57365"/>
                  </a:lnTo>
                  <a:lnTo>
                    <a:pt x="103336" y="46333"/>
                  </a:lnTo>
                  <a:lnTo>
                    <a:pt x="97409" y="44985"/>
                  </a:lnTo>
                  <a:cubicBezTo>
                    <a:pt x="96910" y="41546"/>
                    <a:pt x="96023" y="38176"/>
                    <a:pt x="94764" y="34936"/>
                  </a:cubicBezTo>
                  <a:lnTo>
                    <a:pt x="99262" y="30769"/>
                  </a:lnTo>
                  <a:lnTo>
                    <a:pt x="93746" y="21214"/>
                  </a:lnTo>
                  <a:lnTo>
                    <a:pt x="87934" y="23012"/>
                  </a:lnTo>
                  <a:cubicBezTo>
                    <a:pt x="85779" y="20289"/>
                    <a:pt x="83327" y="17816"/>
                    <a:pt x="80621" y="15639"/>
                  </a:cubicBezTo>
                  <a:lnTo>
                    <a:pt x="82436" y="9773"/>
                  </a:lnTo>
                  <a:lnTo>
                    <a:pt x="72882" y="4255"/>
                  </a:lnTo>
                  <a:lnTo>
                    <a:pt x="68755" y="8709"/>
                  </a:lnTo>
                  <a:cubicBezTo>
                    <a:pt x="65526" y="7422"/>
                    <a:pt x="62162" y="6504"/>
                    <a:pt x="58726" y="5977"/>
                  </a:cubicBezTo>
                  <a:lnTo>
                    <a:pt x="573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232;p52">
              <a:extLst>
                <a:ext uri="{FF2B5EF4-FFF2-40B4-BE49-F238E27FC236}">
                  <a16:creationId xmlns:a16="http://schemas.microsoft.com/office/drawing/2014/main" id="{934324CF-C58C-4EAC-BD1C-5AA0BA78A1AB}"/>
                </a:ext>
              </a:extLst>
            </p:cNvPr>
            <p:cNvSpPr/>
            <p:nvPr/>
          </p:nvSpPr>
          <p:spPr>
            <a:xfrm>
              <a:off x="3513100" y="2706025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7" y="13046"/>
                  </a:moveTo>
                  <a:cubicBezTo>
                    <a:pt x="72530" y="13046"/>
                    <a:pt x="89688" y="30203"/>
                    <a:pt x="89688" y="51366"/>
                  </a:cubicBezTo>
                  <a:cubicBezTo>
                    <a:pt x="89688" y="72530"/>
                    <a:pt x="72530" y="89687"/>
                    <a:pt x="51367" y="89687"/>
                  </a:cubicBezTo>
                  <a:cubicBezTo>
                    <a:pt x="30202" y="89687"/>
                    <a:pt x="13046" y="72530"/>
                    <a:pt x="13046" y="51366"/>
                  </a:cubicBezTo>
                  <a:cubicBezTo>
                    <a:pt x="13046" y="30203"/>
                    <a:pt x="30202" y="13046"/>
                    <a:pt x="51367" y="13046"/>
                  </a:cubicBezTo>
                  <a:close/>
                  <a:moveTo>
                    <a:pt x="46272" y="1"/>
                  </a:moveTo>
                  <a:lnTo>
                    <a:pt x="44931" y="5894"/>
                  </a:lnTo>
                  <a:cubicBezTo>
                    <a:pt x="41376" y="6393"/>
                    <a:pt x="37894" y="7310"/>
                    <a:pt x="34554" y="8626"/>
                  </a:cubicBezTo>
                  <a:lnTo>
                    <a:pt x="30410" y="4153"/>
                  </a:lnTo>
                  <a:lnTo>
                    <a:pt x="21271" y="9430"/>
                  </a:lnTo>
                  <a:lnTo>
                    <a:pt x="23059" y="15211"/>
                  </a:lnTo>
                  <a:cubicBezTo>
                    <a:pt x="20236" y="17423"/>
                    <a:pt x="17680" y="19957"/>
                    <a:pt x="15444" y="22761"/>
                  </a:cubicBezTo>
                  <a:lnTo>
                    <a:pt x="9611" y="20957"/>
                  </a:lnTo>
                  <a:lnTo>
                    <a:pt x="4334" y="30095"/>
                  </a:lnTo>
                  <a:lnTo>
                    <a:pt x="8764" y="34200"/>
                  </a:lnTo>
                  <a:cubicBezTo>
                    <a:pt x="7441" y="37483"/>
                    <a:pt x="6478" y="40949"/>
                    <a:pt x="5941" y="44558"/>
                  </a:cubicBezTo>
                  <a:lnTo>
                    <a:pt x="1" y="45909"/>
                  </a:lnTo>
                  <a:lnTo>
                    <a:pt x="1" y="56461"/>
                  </a:lnTo>
                  <a:lnTo>
                    <a:pt x="5894" y="57802"/>
                  </a:lnTo>
                  <a:cubicBezTo>
                    <a:pt x="6392" y="61357"/>
                    <a:pt x="7310" y="64840"/>
                    <a:pt x="8625" y="68180"/>
                  </a:cubicBezTo>
                  <a:lnTo>
                    <a:pt x="4154" y="72323"/>
                  </a:lnTo>
                  <a:lnTo>
                    <a:pt x="9429" y="81462"/>
                  </a:lnTo>
                  <a:lnTo>
                    <a:pt x="15210" y="79674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8" y="93122"/>
                  </a:lnTo>
                  <a:lnTo>
                    <a:pt x="30096" y="98399"/>
                  </a:lnTo>
                  <a:lnTo>
                    <a:pt x="34201" y="93969"/>
                  </a:lnTo>
                  <a:cubicBezTo>
                    <a:pt x="37483" y="95292"/>
                    <a:pt x="40950" y="96255"/>
                    <a:pt x="44557" y="96792"/>
                  </a:cubicBezTo>
                  <a:lnTo>
                    <a:pt x="45908" y="102732"/>
                  </a:lnTo>
                  <a:lnTo>
                    <a:pt x="56462" y="102732"/>
                  </a:lnTo>
                  <a:lnTo>
                    <a:pt x="57803" y="96839"/>
                  </a:lnTo>
                  <a:cubicBezTo>
                    <a:pt x="61357" y="96340"/>
                    <a:pt x="64840" y="95423"/>
                    <a:pt x="68180" y="94108"/>
                  </a:cubicBezTo>
                  <a:lnTo>
                    <a:pt x="72323" y="98579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09"/>
                    <a:pt x="85052" y="82776"/>
                    <a:pt x="87288" y="79971"/>
                  </a:cubicBezTo>
                  <a:lnTo>
                    <a:pt x="93123" y="81776"/>
                  </a:lnTo>
                  <a:lnTo>
                    <a:pt x="98398" y="72637"/>
                  </a:lnTo>
                  <a:lnTo>
                    <a:pt x="93968" y="68532"/>
                  </a:lnTo>
                  <a:cubicBezTo>
                    <a:pt x="95314" y="65204"/>
                    <a:pt x="96261" y="61727"/>
                    <a:pt x="96791" y="58176"/>
                  </a:cubicBezTo>
                  <a:lnTo>
                    <a:pt x="102733" y="56824"/>
                  </a:lnTo>
                  <a:lnTo>
                    <a:pt x="102733" y="46272"/>
                  </a:lnTo>
                  <a:lnTo>
                    <a:pt x="96839" y="44931"/>
                  </a:lnTo>
                  <a:cubicBezTo>
                    <a:pt x="96340" y="41376"/>
                    <a:pt x="95424" y="37894"/>
                    <a:pt x="94107" y="34554"/>
                  </a:cubicBezTo>
                  <a:lnTo>
                    <a:pt x="98580" y="30410"/>
                  </a:lnTo>
                  <a:lnTo>
                    <a:pt x="93303" y="21272"/>
                  </a:lnTo>
                  <a:lnTo>
                    <a:pt x="87522" y="23059"/>
                  </a:lnTo>
                  <a:cubicBezTo>
                    <a:pt x="85310" y="20236"/>
                    <a:pt x="82775" y="17681"/>
                    <a:pt x="79972" y="15444"/>
                  </a:cubicBezTo>
                  <a:lnTo>
                    <a:pt x="81776" y="9611"/>
                  </a:lnTo>
                  <a:lnTo>
                    <a:pt x="72637" y="4335"/>
                  </a:lnTo>
                  <a:lnTo>
                    <a:pt x="68533" y="8764"/>
                  </a:lnTo>
                  <a:cubicBezTo>
                    <a:pt x="65249" y="7441"/>
                    <a:pt x="61783" y="6478"/>
                    <a:pt x="58175" y="5942"/>
                  </a:cubicBezTo>
                  <a:lnTo>
                    <a:pt x="56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233;p52">
              <a:extLst>
                <a:ext uri="{FF2B5EF4-FFF2-40B4-BE49-F238E27FC236}">
                  <a16:creationId xmlns:a16="http://schemas.microsoft.com/office/drawing/2014/main" id="{B38BFE74-C5A7-4D85-B4D4-C24629266169}"/>
                </a:ext>
              </a:extLst>
            </p:cNvPr>
            <p:cNvSpPr/>
            <p:nvPr/>
          </p:nvSpPr>
          <p:spPr>
            <a:xfrm>
              <a:off x="3505925" y="2698850"/>
              <a:ext cx="2582650" cy="2582675"/>
            </a:xfrm>
            <a:custGeom>
              <a:avLst/>
              <a:gdLst/>
              <a:ahLst/>
              <a:cxnLst/>
              <a:rect l="l" t="t" r="r" b="b"/>
              <a:pathLst>
                <a:path w="103306" h="103307" extrusionOk="0">
                  <a:moveTo>
                    <a:pt x="51654" y="13619"/>
                  </a:moveTo>
                  <a:cubicBezTo>
                    <a:pt x="72626" y="13619"/>
                    <a:pt x="89688" y="30681"/>
                    <a:pt x="89688" y="51653"/>
                  </a:cubicBezTo>
                  <a:cubicBezTo>
                    <a:pt x="89688" y="72626"/>
                    <a:pt x="72626" y="89688"/>
                    <a:pt x="51654" y="89688"/>
                  </a:cubicBezTo>
                  <a:cubicBezTo>
                    <a:pt x="30682" y="89688"/>
                    <a:pt x="13620" y="72626"/>
                    <a:pt x="13620" y="51653"/>
                  </a:cubicBezTo>
                  <a:cubicBezTo>
                    <a:pt x="13620" y="30681"/>
                    <a:pt x="30682" y="13619"/>
                    <a:pt x="51654" y="13619"/>
                  </a:cubicBezTo>
                  <a:close/>
                  <a:moveTo>
                    <a:pt x="51654" y="13046"/>
                  </a:moveTo>
                  <a:cubicBezTo>
                    <a:pt x="30366" y="13046"/>
                    <a:pt x="13046" y="30365"/>
                    <a:pt x="13046" y="51653"/>
                  </a:cubicBezTo>
                  <a:cubicBezTo>
                    <a:pt x="13046" y="72942"/>
                    <a:pt x="30366" y="90261"/>
                    <a:pt x="51654" y="90261"/>
                  </a:cubicBezTo>
                  <a:cubicBezTo>
                    <a:pt x="72942" y="90261"/>
                    <a:pt x="90260" y="72941"/>
                    <a:pt x="90260" y="51653"/>
                  </a:cubicBezTo>
                  <a:cubicBezTo>
                    <a:pt x="90260" y="30366"/>
                    <a:pt x="72941" y="13046"/>
                    <a:pt x="51654" y="13046"/>
                  </a:cubicBezTo>
                  <a:close/>
                  <a:moveTo>
                    <a:pt x="56881" y="574"/>
                  </a:moveTo>
                  <a:lnTo>
                    <a:pt x="58182" y="6292"/>
                  </a:lnTo>
                  <a:cubicBezTo>
                    <a:pt x="58209" y="6407"/>
                    <a:pt x="58302" y="6495"/>
                    <a:pt x="58419" y="6512"/>
                  </a:cubicBezTo>
                  <a:cubicBezTo>
                    <a:pt x="61949" y="7040"/>
                    <a:pt x="65403" y="7981"/>
                    <a:pt x="68712" y="9317"/>
                  </a:cubicBezTo>
                  <a:cubicBezTo>
                    <a:pt x="68747" y="9331"/>
                    <a:pt x="68783" y="9338"/>
                    <a:pt x="68819" y="9338"/>
                  </a:cubicBezTo>
                  <a:cubicBezTo>
                    <a:pt x="68898" y="9338"/>
                    <a:pt x="68975" y="9306"/>
                    <a:pt x="69030" y="9246"/>
                  </a:cubicBezTo>
                  <a:lnTo>
                    <a:pt x="72979" y="4984"/>
                  </a:lnTo>
                  <a:lnTo>
                    <a:pt x="81721" y="10031"/>
                  </a:lnTo>
                  <a:lnTo>
                    <a:pt x="79985" y="15647"/>
                  </a:lnTo>
                  <a:cubicBezTo>
                    <a:pt x="79950" y="15759"/>
                    <a:pt x="79987" y="15882"/>
                    <a:pt x="80080" y="15955"/>
                  </a:cubicBezTo>
                  <a:cubicBezTo>
                    <a:pt x="82866" y="18178"/>
                    <a:pt x="85384" y="20718"/>
                    <a:pt x="87583" y="23522"/>
                  </a:cubicBezTo>
                  <a:cubicBezTo>
                    <a:pt x="87638" y="23593"/>
                    <a:pt x="87722" y="23632"/>
                    <a:pt x="87808" y="23632"/>
                  </a:cubicBezTo>
                  <a:cubicBezTo>
                    <a:pt x="87836" y="23632"/>
                    <a:pt x="87865" y="23628"/>
                    <a:pt x="87893" y="23619"/>
                  </a:cubicBezTo>
                  <a:lnTo>
                    <a:pt x="93457" y="21899"/>
                  </a:lnTo>
                  <a:lnTo>
                    <a:pt x="98503" y="30641"/>
                  </a:lnTo>
                  <a:lnTo>
                    <a:pt x="94200" y="34630"/>
                  </a:lnTo>
                  <a:cubicBezTo>
                    <a:pt x="94113" y="34710"/>
                    <a:pt x="94084" y="34835"/>
                    <a:pt x="94128" y="34945"/>
                  </a:cubicBezTo>
                  <a:cubicBezTo>
                    <a:pt x="95434" y="38264"/>
                    <a:pt x="96346" y="41725"/>
                    <a:pt x="96842" y="45257"/>
                  </a:cubicBezTo>
                  <a:cubicBezTo>
                    <a:pt x="96858" y="45375"/>
                    <a:pt x="96946" y="45469"/>
                    <a:pt x="97062" y="45496"/>
                  </a:cubicBezTo>
                  <a:lnTo>
                    <a:pt x="102733" y="46786"/>
                  </a:lnTo>
                  <a:lnTo>
                    <a:pt x="102733" y="56881"/>
                  </a:lnTo>
                  <a:lnTo>
                    <a:pt x="97014" y="58183"/>
                  </a:lnTo>
                  <a:cubicBezTo>
                    <a:pt x="96899" y="58209"/>
                    <a:pt x="96812" y="58303"/>
                    <a:pt x="96795" y="58420"/>
                  </a:cubicBezTo>
                  <a:cubicBezTo>
                    <a:pt x="96267" y="61949"/>
                    <a:pt x="95327" y="65404"/>
                    <a:pt x="93989" y="68713"/>
                  </a:cubicBezTo>
                  <a:cubicBezTo>
                    <a:pt x="93945" y="68823"/>
                    <a:pt x="93973" y="68950"/>
                    <a:pt x="94061" y="69031"/>
                  </a:cubicBezTo>
                  <a:lnTo>
                    <a:pt x="98323" y="72979"/>
                  </a:lnTo>
                  <a:lnTo>
                    <a:pt x="93275" y="81722"/>
                  </a:lnTo>
                  <a:lnTo>
                    <a:pt x="87661" y="79985"/>
                  </a:lnTo>
                  <a:cubicBezTo>
                    <a:pt x="87632" y="79976"/>
                    <a:pt x="87603" y="79972"/>
                    <a:pt x="87574" y="79972"/>
                  </a:cubicBezTo>
                  <a:cubicBezTo>
                    <a:pt x="87489" y="79972"/>
                    <a:pt x="87406" y="80010"/>
                    <a:pt x="87352" y="80080"/>
                  </a:cubicBezTo>
                  <a:cubicBezTo>
                    <a:pt x="85130" y="82867"/>
                    <a:pt x="82590" y="85385"/>
                    <a:pt x="79785" y="87584"/>
                  </a:cubicBezTo>
                  <a:cubicBezTo>
                    <a:pt x="79691" y="87658"/>
                    <a:pt x="79653" y="87781"/>
                    <a:pt x="79688" y="87894"/>
                  </a:cubicBezTo>
                  <a:lnTo>
                    <a:pt x="81408" y="93457"/>
                  </a:lnTo>
                  <a:lnTo>
                    <a:pt x="72665" y="98504"/>
                  </a:lnTo>
                  <a:lnTo>
                    <a:pt x="68677" y="94200"/>
                  </a:lnTo>
                  <a:cubicBezTo>
                    <a:pt x="68622" y="94140"/>
                    <a:pt x="68545" y="94108"/>
                    <a:pt x="68467" y="94108"/>
                  </a:cubicBezTo>
                  <a:cubicBezTo>
                    <a:pt x="68432" y="94108"/>
                    <a:pt x="68396" y="94115"/>
                    <a:pt x="68362" y="94128"/>
                  </a:cubicBezTo>
                  <a:cubicBezTo>
                    <a:pt x="65042" y="95435"/>
                    <a:pt x="61581" y="96346"/>
                    <a:pt x="58049" y="96843"/>
                  </a:cubicBezTo>
                  <a:cubicBezTo>
                    <a:pt x="57932" y="96859"/>
                    <a:pt x="57836" y="96947"/>
                    <a:pt x="57810" y="97062"/>
                  </a:cubicBezTo>
                  <a:lnTo>
                    <a:pt x="56520" y="102734"/>
                  </a:lnTo>
                  <a:lnTo>
                    <a:pt x="46425" y="102734"/>
                  </a:lnTo>
                  <a:lnTo>
                    <a:pt x="45123" y="97015"/>
                  </a:lnTo>
                  <a:cubicBezTo>
                    <a:pt x="45096" y="96899"/>
                    <a:pt x="45003" y="96812"/>
                    <a:pt x="44886" y="96795"/>
                  </a:cubicBezTo>
                  <a:cubicBezTo>
                    <a:pt x="41383" y="96275"/>
                    <a:pt x="37919" y="95331"/>
                    <a:pt x="34595" y="93990"/>
                  </a:cubicBezTo>
                  <a:cubicBezTo>
                    <a:pt x="34560" y="93975"/>
                    <a:pt x="34524" y="93969"/>
                    <a:pt x="34487" y="93969"/>
                  </a:cubicBezTo>
                  <a:cubicBezTo>
                    <a:pt x="34409" y="93969"/>
                    <a:pt x="34332" y="94001"/>
                    <a:pt x="34277" y="94060"/>
                  </a:cubicBezTo>
                  <a:lnTo>
                    <a:pt x="30328" y="98323"/>
                  </a:lnTo>
                  <a:lnTo>
                    <a:pt x="21585" y="93276"/>
                  </a:lnTo>
                  <a:lnTo>
                    <a:pt x="23320" y="87660"/>
                  </a:lnTo>
                  <a:cubicBezTo>
                    <a:pt x="23355" y="87548"/>
                    <a:pt x="23318" y="87425"/>
                    <a:pt x="23225" y="87353"/>
                  </a:cubicBezTo>
                  <a:cubicBezTo>
                    <a:pt x="20440" y="85129"/>
                    <a:pt x="17921" y="82590"/>
                    <a:pt x="15722" y="79785"/>
                  </a:cubicBezTo>
                  <a:cubicBezTo>
                    <a:pt x="15667" y="79714"/>
                    <a:pt x="15584" y="79675"/>
                    <a:pt x="15497" y="79675"/>
                  </a:cubicBezTo>
                  <a:cubicBezTo>
                    <a:pt x="15469" y="79675"/>
                    <a:pt x="15440" y="79679"/>
                    <a:pt x="15412" y="79688"/>
                  </a:cubicBezTo>
                  <a:lnTo>
                    <a:pt x="9849" y="81408"/>
                  </a:lnTo>
                  <a:lnTo>
                    <a:pt x="4802" y="72666"/>
                  </a:lnTo>
                  <a:lnTo>
                    <a:pt x="9107" y="68678"/>
                  </a:lnTo>
                  <a:cubicBezTo>
                    <a:pt x="9193" y="68597"/>
                    <a:pt x="9222" y="68472"/>
                    <a:pt x="9179" y="68362"/>
                  </a:cubicBezTo>
                  <a:cubicBezTo>
                    <a:pt x="7872" y="65043"/>
                    <a:pt x="6962" y="61583"/>
                    <a:pt x="6465" y="58049"/>
                  </a:cubicBezTo>
                  <a:cubicBezTo>
                    <a:pt x="6449" y="57933"/>
                    <a:pt x="6361" y="57837"/>
                    <a:pt x="6244" y="57811"/>
                  </a:cubicBezTo>
                  <a:lnTo>
                    <a:pt x="574" y="56520"/>
                  </a:lnTo>
                  <a:lnTo>
                    <a:pt x="574" y="46426"/>
                  </a:lnTo>
                  <a:lnTo>
                    <a:pt x="6292" y="45125"/>
                  </a:lnTo>
                  <a:cubicBezTo>
                    <a:pt x="6408" y="45098"/>
                    <a:pt x="6494" y="45003"/>
                    <a:pt x="6512" y="44887"/>
                  </a:cubicBezTo>
                  <a:cubicBezTo>
                    <a:pt x="7032" y="41381"/>
                    <a:pt x="7976" y="37919"/>
                    <a:pt x="9317" y="34596"/>
                  </a:cubicBezTo>
                  <a:cubicBezTo>
                    <a:pt x="9362" y="34485"/>
                    <a:pt x="9333" y="34359"/>
                    <a:pt x="9247" y="34278"/>
                  </a:cubicBezTo>
                  <a:lnTo>
                    <a:pt x="4983" y="30328"/>
                  </a:lnTo>
                  <a:lnTo>
                    <a:pt x="10031" y="21585"/>
                  </a:lnTo>
                  <a:lnTo>
                    <a:pt x="15646" y="23322"/>
                  </a:lnTo>
                  <a:cubicBezTo>
                    <a:pt x="15675" y="23331"/>
                    <a:pt x="15703" y="23335"/>
                    <a:pt x="15732" y="23335"/>
                  </a:cubicBezTo>
                  <a:cubicBezTo>
                    <a:pt x="15817" y="23335"/>
                    <a:pt x="15900" y="23296"/>
                    <a:pt x="15954" y="23227"/>
                  </a:cubicBezTo>
                  <a:cubicBezTo>
                    <a:pt x="18177" y="20440"/>
                    <a:pt x="20717" y="17922"/>
                    <a:pt x="23521" y="15723"/>
                  </a:cubicBezTo>
                  <a:cubicBezTo>
                    <a:pt x="23615" y="15649"/>
                    <a:pt x="23653" y="15527"/>
                    <a:pt x="23619" y="15413"/>
                  </a:cubicBezTo>
                  <a:lnTo>
                    <a:pt x="21900" y="9850"/>
                  </a:lnTo>
                  <a:lnTo>
                    <a:pt x="30642" y="4802"/>
                  </a:lnTo>
                  <a:lnTo>
                    <a:pt x="34630" y="9107"/>
                  </a:lnTo>
                  <a:cubicBezTo>
                    <a:pt x="34685" y="9167"/>
                    <a:pt x="34762" y="9198"/>
                    <a:pt x="34840" y="9198"/>
                  </a:cubicBezTo>
                  <a:cubicBezTo>
                    <a:pt x="34876" y="9198"/>
                    <a:pt x="34912" y="9192"/>
                    <a:pt x="34946" y="9179"/>
                  </a:cubicBezTo>
                  <a:cubicBezTo>
                    <a:pt x="38264" y="7873"/>
                    <a:pt x="41725" y="6961"/>
                    <a:pt x="45257" y="6465"/>
                  </a:cubicBezTo>
                  <a:cubicBezTo>
                    <a:pt x="45375" y="6448"/>
                    <a:pt x="45470" y="6360"/>
                    <a:pt x="45497" y="6245"/>
                  </a:cubicBezTo>
                  <a:lnTo>
                    <a:pt x="46788" y="574"/>
                  </a:lnTo>
                  <a:close/>
                  <a:moveTo>
                    <a:pt x="46559" y="1"/>
                  </a:moveTo>
                  <a:cubicBezTo>
                    <a:pt x="46425" y="1"/>
                    <a:pt x="46309" y="94"/>
                    <a:pt x="46280" y="224"/>
                  </a:cubicBezTo>
                  <a:lnTo>
                    <a:pt x="44983" y="5925"/>
                  </a:lnTo>
                  <a:cubicBezTo>
                    <a:pt x="41538" y="6425"/>
                    <a:pt x="38162" y="7314"/>
                    <a:pt x="34918" y="8575"/>
                  </a:cubicBezTo>
                  <a:lnTo>
                    <a:pt x="30907" y="4246"/>
                  </a:lnTo>
                  <a:cubicBezTo>
                    <a:pt x="30851" y="4185"/>
                    <a:pt x="30775" y="4154"/>
                    <a:pt x="30697" y="4154"/>
                  </a:cubicBezTo>
                  <a:cubicBezTo>
                    <a:pt x="30648" y="4154"/>
                    <a:pt x="30599" y="4166"/>
                    <a:pt x="30554" y="4192"/>
                  </a:cubicBezTo>
                  <a:lnTo>
                    <a:pt x="21415" y="9469"/>
                  </a:lnTo>
                  <a:cubicBezTo>
                    <a:pt x="21298" y="9535"/>
                    <a:pt x="21245" y="9674"/>
                    <a:pt x="21284" y="9801"/>
                  </a:cubicBezTo>
                  <a:lnTo>
                    <a:pt x="23014" y="15395"/>
                  </a:lnTo>
                  <a:cubicBezTo>
                    <a:pt x="20286" y="17551"/>
                    <a:pt x="17809" y="20008"/>
                    <a:pt x="15629" y="22718"/>
                  </a:cubicBezTo>
                  <a:lnTo>
                    <a:pt x="9982" y="20971"/>
                  </a:lnTo>
                  <a:cubicBezTo>
                    <a:pt x="9954" y="20962"/>
                    <a:pt x="9925" y="20958"/>
                    <a:pt x="9896" y="20958"/>
                  </a:cubicBezTo>
                  <a:cubicBezTo>
                    <a:pt x="9796" y="20958"/>
                    <a:pt x="9700" y="21011"/>
                    <a:pt x="9649" y="21102"/>
                  </a:cubicBezTo>
                  <a:lnTo>
                    <a:pt x="4374" y="30241"/>
                  </a:lnTo>
                  <a:cubicBezTo>
                    <a:pt x="4307" y="30357"/>
                    <a:pt x="4329" y="30503"/>
                    <a:pt x="4427" y="30594"/>
                  </a:cubicBezTo>
                  <a:lnTo>
                    <a:pt x="8713" y="34563"/>
                  </a:lnTo>
                  <a:cubicBezTo>
                    <a:pt x="7422" y="37797"/>
                    <a:pt x="6504" y="41167"/>
                    <a:pt x="5975" y="44609"/>
                  </a:cubicBezTo>
                  <a:lnTo>
                    <a:pt x="224" y="45917"/>
                  </a:lnTo>
                  <a:cubicBezTo>
                    <a:pt x="93" y="45946"/>
                    <a:pt x="2" y="46063"/>
                    <a:pt x="2" y="46196"/>
                  </a:cubicBezTo>
                  <a:lnTo>
                    <a:pt x="2" y="56748"/>
                  </a:lnTo>
                  <a:cubicBezTo>
                    <a:pt x="1" y="56882"/>
                    <a:pt x="93" y="56998"/>
                    <a:pt x="224" y="57028"/>
                  </a:cubicBezTo>
                  <a:lnTo>
                    <a:pt x="5926" y="58325"/>
                  </a:lnTo>
                  <a:cubicBezTo>
                    <a:pt x="6425" y="61769"/>
                    <a:pt x="7313" y="65146"/>
                    <a:pt x="8574" y="68390"/>
                  </a:cubicBezTo>
                  <a:lnTo>
                    <a:pt x="4246" y="72400"/>
                  </a:lnTo>
                  <a:cubicBezTo>
                    <a:pt x="4148" y="72491"/>
                    <a:pt x="4126" y="72638"/>
                    <a:pt x="4193" y="72754"/>
                  </a:cubicBezTo>
                  <a:lnTo>
                    <a:pt x="9469" y="81892"/>
                  </a:lnTo>
                  <a:cubicBezTo>
                    <a:pt x="9520" y="81982"/>
                    <a:pt x="9615" y="82035"/>
                    <a:pt x="9716" y="82035"/>
                  </a:cubicBezTo>
                  <a:cubicBezTo>
                    <a:pt x="9744" y="82035"/>
                    <a:pt x="9773" y="82031"/>
                    <a:pt x="9802" y="82022"/>
                  </a:cubicBezTo>
                  <a:lnTo>
                    <a:pt x="15394" y="80292"/>
                  </a:lnTo>
                  <a:cubicBezTo>
                    <a:pt x="17552" y="83020"/>
                    <a:pt x="20008" y="85497"/>
                    <a:pt x="22717" y="87676"/>
                  </a:cubicBezTo>
                  <a:lnTo>
                    <a:pt x="20971" y="93324"/>
                  </a:lnTo>
                  <a:cubicBezTo>
                    <a:pt x="20931" y="93452"/>
                    <a:pt x="20986" y="93591"/>
                    <a:pt x="21101" y="93656"/>
                  </a:cubicBezTo>
                  <a:lnTo>
                    <a:pt x="30240" y="98933"/>
                  </a:lnTo>
                  <a:cubicBezTo>
                    <a:pt x="30284" y="98959"/>
                    <a:pt x="30334" y="98972"/>
                    <a:pt x="30383" y="98972"/>
                  </a:cubicBezTo>
                  <a:cubicBezTo>
                    <a:pt x="30461" y="98972"/>
                    <a:pt x="30538" y="98940"/>
                    <a:pt x="30594" y="98880"/>
                  </a:cubicBezTo>
                  <a:lnTo>
                    <a:pt x="34563" y="94595"/>
                  </a:lnTo>
                  <a:cubicBezTo>
                    <a:pt x="37798" y="95885"/>
                    <a:pt x="41166" y="96803"/>
                    <a:pt x="44608" y="97332"/>
                  </a:cubicBezTo>
                  <a:lnTo>
                    <a:pt x="45917" y="103084"/>
                  </a:lnTo>
                  <a:cubicBezTo>
                    <a:pt x="45947" y="103214"/>
                    <a:pt x="46062" y="103306"/>
                    <a:pt x="46197" y="103306"/>
                  </a:cubicBezTo>
                  <a:lnTo>
                    <a:pt x="56749" y="103306"/>
                  </a:lnTo>
                  <a:cubicBezTo>
                    <a:pt x="56882" y="103306"/>
                    <a:pt x="56997" y="103214"/>
                    <a:pt x="57028" y="103084"/>
                  </a:cubicBezTo>
                  <a:lnTo>
                    <a:pt x="58324" y="97382"/>
                  </a:lnTo>
                  <a:cubicBezTo>
                    <a:pt x="61768" y="96883"/>
                    <a:pt x="65145" y="95995"/>
                    <a:pt x="68389" y="94734"/>
                  </a:cubicBezTo>
                  <a:lnTo>
                    <a:pt x="72400" y="99062"/>
                  </a:lnTo>
                  <a:cubicBezTo>
                    <a:pt x="72455" y="99122"/>
                    <a:pt x="72532" y="99154"/>
                    <a:pt x="72609" y="99154"/>
                  </a:cubicBezTo>
                  <a:cubicBezTo>
                    <a:pt x="72658" y="99154"/>
                    <a:pt x="72708" y="99141"/>
                    <a:pt x="72753" y="99115"/>
                  </a:cubicBezTo>
                  <a:lnTo>
                    <a:pt x="81892" y="93838"/>
                  </a:lnTo>
                  <a:cubicBezTo>
                    <a:pt x="82007" y="93772"/>
                    <a:pt x="82062" y="93633"/>
                    <a:pt x="82022" y="93506"/>
                  </a:cubicBezTo>
                  <a:lnTo>
                    <a:pt x="80293" y="87914"/>
                  </a:lnTo>
                  <a:cubicBezTo>
                    <a:pt x="83021" y="85756"/>
                    <a:pt x="85498" y="83299"/>
                    <a:pt x="87677" y="80590"/>
                  </a:cubicBezTo>
                  <a:lnTo>
                    <a:pt x="93325" y="82336"/>
                  </a:lnTo>
                  <a:cubicBezTo>
                    <a:pt x="93353" y="82345"/>
                    <a:pt x="93382" y="82349"/>
                    <a:pt x="93410" y="82349"/>
                  </a:cubicBezTo>
                  <a:cubicBezTo>
                    <a:pt x="93510" y="82349"/>
                    <a:pt x="93605" y="82297"/>
                    <a:pt x="93657" y="82207"/>
                  </a:cubicBezTo>
                  <a:lnTo>
                    <a:pt x="98933" y="73068"/>
                  </a:lnTo>
                  <a:cubicBezTo>
                    <a:pt x="99000" y="72953"/>
                    <a:pt x="98978" y="72806"/>
                    <a:pt x="98879" y="72715"/>
                  </a:cubicBezTo>
                  <a:lnTo>
                    <a:pt x="94594" y="68745"/>
                  </a:lnTo>
                  <a:cubicBezTo>
                    <a:pt x="95885" y="65511"/>
                    <a:pt x="96804" y="62140"/>
                    <a:pt x="97333" y="58700"/>
                  </a:cubicBezTo>
                  <a:lnTo>
                    <a:pt x="103084" y="57391"/>
                  </a:lnTo>
                  <a:cubicBezTo>
                    <a:pt x="103213" y="57361"/>
                    <a:pt x="103306" y="57245"/>
                    <a:pt x="103306" y="57112"/>
                  </a:cubicBezTo>
                  <a:lnTo>
                    <a:pt x="103306" y="46559"/>
                  </a:lnTo>
                  <a:cubicBezTo>
                    <a:pt x="103306" y="46425"/>
                    <a:pt x="103213" y="46309"/>
                    <a:pt x="103084" y="46280"/>
                  </a:cubicBezTo>
                  <a:lnTo>
                    <a:pt x="97381" y="44983"/>
                  </a:lnTo>
                  <a:cubicBezTo>
                    <a:pt x="96883" y="41538"/>
                    <a:pt x="95993" y="38161"/>
                    <a:pt x="94732" y="34918"/>
                  </a:cubicBezTo>
                  <a:lnTo>
                    <a:pt x="99061" y="30908"/>
                  </a:lnTo>
                  <a:cubicBezTo>
                    <a:pt x="99159" y="30816"/>
                    <a:pt x="99181" y="30669"/>
                    <a:pt x="99114" y="30554"/>
                  </a:cubicBezTo>
                  <a:lnTo>
                    <a:pt x="93839" y="21415"/>
                  </a:lnTo>
                  <a:cubicBezTo>
                    <a:pt x="93787" y="21324"/>
                    <a:pt x="93692" y="21271"/>
                    <a:pt x="93592" y="21271"/>
                  </a:cubicBezTo>
                  <a:cubicBezTo>
                    <a:pt x="93563" y="21271"/>
                    <a:pt x="93534" y="21275"/>
                    <a:pt x="93506" y="21284"/>
                  </a:cubicBezTo>
                  <a:lnTo>
                    <a:pt x="87913" y="23014"/>
                  </a:lnTo>
                  <a:cubicBezTo>
                    <a:pt x="85756" y="20287"/>
                    <a:pt x="83299" y="17810"/>
                    <a:pt x="80590" y="15630"/>
                  </a:cubicBezTo>
                  <a:lnTo>
                    <a:pt x="82337" y="9983"/>
                  </a:lnTo>
                  <a:cubicBezTo>
                    <a:pt x="82376" y="9855"/>
                    <a:pt x="82323" y="9717"/>
                    <a:pt x="82206" y="9651"/>
                  </a:cubicBezTo>
                  <a:lnTo>
                    <a:pt x="73068" y="4373"/>
                  </a:lnTo>
                  <a:cubicBezTo>
                    <a:pt x="73023" y="4348"/>
                    <a:pt x="72974" y="4335"/>
                    <a:pt x="72925" y="4335"/>
                  </a:cubicBezTo>
                  <a:cubicBezTo>
                    <a:pt x="72848" y="4335"/>
                    <a:pt x="72771" y="4367"/>
                    <a:pt x="72715" y="4427"/>
                  </a:cubicBezTo>
                  <a:lnTo>
                    <a:pt x="68743" y="8712"/>
                  </a:lnTo>
                  <a:cubicBezTo>
                    <a:pt x="65510" y="7422"/>
                    <a:pt x="62140" y="6504"/>
                    <a:pt x="58698" y="5974"/>
                  </a:cubicBezTo>
                  <a:lnTo>
                    <a:pt x="57390" y="224"/>
                  </a:lnTo>
                  <a:cubicBezTo>
                    <a:pt x="57361" y="94"/>
                    <a:pt x="57245" y="1"/>
                    <a:pt x="57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234;p52">
              <a:extLst>
                <a:ext uri="{FF2B5EF4-FFF2-40B4-BE49-F238E27FC236}">
                  <a16:creationId xmlns:a16="http://schemas.microsoft.com/office/drawing/2014/main" id="{CD30308F-44CC-4C76-9CF8-3A7166D32D8A}"/>
                </a:ext>
              </a:extLst>
            </p:cNvPr>
            <p:cNvSpPr/>
            <p:nvPr/>
          </p:nvSpPr>
          <p:spPr>
            <a:xfrm>
              <a:off x="3795325" y="1958325"/>
              <a:ext cx="1615350" cy="655650"/>
            </a:xfrm>
            <a:custGeom>
              <a:avLst/>
              <a:gdLst/>
              <a:ahLst/>
              <a:cxnLst/>
              <a:rect l="l" t="t" r="r" b="b"/>
              <a:pathLst>
                <a:path w="64614" h="26226" extrusionOk="0">
                  <a:moveTo>
                    <a:pt x="33011" y="1"/>
                  </a:moveTo>
                  <a:cubicBezTo>
                    <a:pt x="30472" y="1"/>
                    <a:pt x="28153" y="246"/>
                    <a:pt x="26239" y="834"/>
                  </a:cubicBezTo>
                  <a:cubicBezTo>
                    <a:pt x="14565" y="4417"/>
                    <a:pt x="578" y="16207"/>
                    <a:pt x="578" y="16207"/>
                  </a:cubicBezTo>
                  <a:cubicBezTo>
                    <a:pt x="578" y="16207"/>
                    <a:pt x="1" y="19558"/>
                    <a:pt x="9479" y="23372"/>
                  </a:cubicBezTo>
                  <a:cubicBezTo>
                    <a:pt x="14007" y="25195"/>
                    <a:pt x="18112" y="26226"/>
                    <a:pt x="23082" y="26226"/>
                  </a:cubicBezTo>
                  <a:cubicBezTo>
                    <a:pt x="28514" y="26226"/>
                    <a:pt x="34979" y="24994"/>
                    <a:pt x="44155" y="22217"/>
                  </a:cubicBezTo>
                  <a:cubicBezTo>
                    <a:pt x="61723" y="16901"/>
                    <a:pt x="64613" y="6382"/>
                    <a:pt x="64613" y="6382"/>
                  </a:cubicBezTo>
                  <a:cubicBezTo>
                    <a:pt x="64613" y="6382"/>
                    <a:pt x="45952" y="1"/>
                    <a:pt x="3301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235;p52">
              <a:extLst>
                <a:ext uri="{FF2B5EF4-FFF2-40B4-BE49-F238E27FC236}">
                  <a16:creationId xmlns:a16="http://schemas.microsoft.com/office/drawing/2014/main" id="{C192B5D5-5109-49C7-B3A6-82119A2D5279}"/>
                </a:ext>
              </a:extLst>
            </p:cNvPr>
            <p:cNvSpPr/>
            <p:nvPr/>
          </p:nvSpPr>
          <p:spPr>
            <a:xfrm>
              <a:off x="3790025" y="1950950"/>
              <a:ext cx="1628575" cy="670075"/>
            </a:xfrm>
            <a:custGeom>
              <a:avLst/>
              <a:gdLst/>
              <a:ahLst/>
              <a:cxnLst/>
              <a:rect l="l" t="t" r="r" b="b"/>
              <a:pathLst>
                <a:path w="65143" h="26803" extrusionOk="0">
                  <a:moveTo>
                    <a:pt x="33185" y="587"/>
                  </a:moveTo>
                  <a:cubicBezTo>
                    <a:pt x="45124" y="587"/>
                    <a:pt x="62123" y="6082"/>
                    <a:pt x="64463" y="6858"/>
                  </a:cubicBezTo>
                  <a:cubicBezTo>
                    <a:pt x="63875" y="8490"/>
                    <a:pt x="59980" y="17488"/>
                    <a:pt x="44283" y="22239"/>
                  </a:cubicBezTo>
                  <a:cubicBezTo>
                    <a:pt x="35000" y="25048"/>
                    <a:pt x="28520" y="26226"/>
                    <a:pt x="23212" y="26226"/>
                  </a:cubicBezTo>
                  <a:cubicBezTo>
                    <a:pt x="18147" y="26226"/>
                    <a:pt x="14148" y="25153"/>
                    <a:pt x="9797" y="23403"/>
                  </a:cubicBezTo>
                  <a:cubicBezTo>
                    <a:pt x="1608" y="20107"/>
                    <a:pt x="1092" y="17193"/>
                    <a:pt x="1071" y="16640"/>
                  </a:cubicBezTo>
                  <a:cubicBezTo>
                    <a:pt x="2333" y="15595"/>
                    <a:pt x="15555" y="4773"/>
                    <a:pt x="26534" y="1403"/>
                  </a:cubicBezTo>
                  <a:cubicBezTo>
                    <a:pt x="28409" y="828"/>
                    <a:pt x="30686" y="587"/>
                    <a:pt x="33185" y="587"/>
                  </a:cubicBezTo>
                  <a:close/>
                  <a:moveTo>
                    <a:pt x="33254" y="1"/>
                  </a:moveTo>
                  <a:cubicBezTo>
                    <a:pt x="30522" y="1"/>
                    <a:pt x="28222" y="285"/>
                    <a:pt x="26366" y="855"/>
                  </a:cubicBezTo>
                  <a:cubicBezTo>
                    <a:pt x="14771" y="4414"/>
                    <a:pt x="746" y="16165"/>
                    <a:pt x="606" y="16283"/>
                  </a:cubicBezTo>
                  <a:cubicBezTo>
                    <a:pt x="554" y="16327"/>
                    <a:pt x="519" y="16387"/>
                    <a:pt x="508" y="16453"/>
                  </a:cubicBezTo>
                  <a:cubicBezTo>
                    <a:pt x="482" y="16600"/>
                    <a:pt x="1" y="20078"/>
                    <a:pt x="9583" y="23934"/>
                  </a:cubicBezTo>
                  <a:cubicBezTo>
                    <a:pt x="14005" y="25713"/>
                    <a:pt x="18065" y="26803"/>
                    <a:pt x="23202" y="26803"/>
                  </a:cubicBezTo>
                  <a:cubicBezTo>
                    <a:pt x="28563" y="26803"/>
                    <a:pt x="35101" y="25616"/>
                    <a:pt x="44449" y="22787"/>
                  </a:cubicBezTo>
                  <a:cubicBezTo>
                    <a:pt x="61968" y="17485"/>
                    <a:pt x="65073" y="6860"/>
                    <a:pt x="65102" y="6752"/>
                  </a:cubicBezTo>
                  <a:cubicBezTo>
                    <a:pt x="65142" y="6607"/>
                    <a:pt x="65061" y="6455"/>
                    <a:pt x="64918" y="6405"/>
                  </a:cubicBezTo>
                  <a:cubicBezTo>
                    <a:pt x="64851" y="6383"/>
                    <a:pt x="58135" y="4097"/>
                    <a:pt x="50078" y="2280"/>
                  </a:cubicBezTo>
                  <a:cubicBezTo>
                    <a:pt x="43349" y="761"/>
                    <a:pt x="37723" y="1"/>
                    <a:pt x="33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236;p52">
              <a:extLst>
                <a:ext uri="{FF2B5EF4-FFF2-40B4-BE49-F238E27FC236}">
                  <a16:creationId xmlns:a16="http://schemas.microsoft.com/office/drawing/2014/main" id="{6E239286-7ED8-4FE4-89E7-DE4FDD3447B0}"/>
                </a:ext>
              </a:extLst>
            </p:cNvPr>
            <p:cNvSpPr/>
            <p:nvPr/>
          </p:nvSpPr>
          <p:spPr>
            <a:xfrm>
              <a:off x="4289425" y="1687300"/>
              <a:ext cx="401700" cy="627925"/>
            </a:xfrm>
            <a:custGeom>
              <a:avLst/>
              <a:gdLst/>
              <a:ahLst/>
              <a:cxnLst/>
              <a:rect l="l" t="t" r="r" b="b"/>
              <a:pathLst>
                <a:path w="16068" h="25117" extrusionOk="0">
                  <a:moveTo>
                    <a:pt x="15837" y="1"/>
                  </a:moveTo>
                  <a:cubicBezTo>
                    <a:pt x="15837" y="1"/>
                    <a:pt x="10289" y="8555"/>
                    <a:pt x="7284" y="9363"/>
                  </a:cubicBezTo>
                  <a:cubicBezTo>
                    <a:pt x="6915" y="9462"/>
                    <a:pt x="6527" y="9506"/>
                    <a:pt x="6131" y="9506"/>
                  </a:cubicBezTo>
                  <a:cubicBezTo>
                    <a:pt x="3293" y="9506"/>
                    <a:pt x="1" y="7282"/>
                    <a:pt x="1" y="7282"/>
                  </a:cubicBezTo>
                  <a:lnTo>
                    <a:pt x="1" y="7282"/>
                  </a:lnTo>
                  <a:cubicBezTo>
                    <a:pt x="1" y="7282"/>
                    <a:pt x="1965" y="12599"/>
                    <a:pt x="3237" y="18263"/>
                  </a:cubicBezTo>
                  <a:cubicBezTo>
                    <a:pt x="4118" y="22190"/>
                    <a:pt x="5556" y="25117"/>
                    <a:pt x="7704" y="25117"/>
                  </a:cubicBezTo>
                  <a:cubicBezTo>
                    <a:pt x="8653" y="25117"/>
                    <a:pt x="9742" y="24544"/>
                    <a:pt x="10982" y="23233"/>
                  </a:cubicBezTo>
                  <a:cubicBezTo>
                    <a:pt x="15027" y="18956"/>
                    <a:pt x="16068" y="10403"/>
                    <a:pt x="16068" y="7745"/>
                  </a:cubicBezTo>
                  <a:cubicBezTo>
                    <a:pt x="16068" y="5086"/>
                    <a:pt x="15837" y="1"/>
                    <a:pt x="15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237;p52">
              <a:extLst>
                <a:ext uri="{FF2B5EF4-FFF2-40B4-BE49-F238E27FC236}">
                  <a16:creationId xmlns:a16="http://schemas.microsoft.com/office/drawing/2014/main" id="{FD89177D-864E-4E2A-884A-A92FFA899F4B}"/>
                </a:ext>
              </a:extLst>
            </p:cNvPr>
            <p:cNvSpPr/>
            <p:nvPr/>
          </p:nvSpPr>
          <p:spPr>
            <a:xfrm>
              <a:off x="4280900" y="1680150"/>
              <a:ext cx="417425" cy="642250"/>
            </a:xfrm>
            <a:custGeom>
              <a:avLst/>
              <a:gdLst/>
              <a:ahLst/>
              <a:cxnLst/>
              <a:rect l="l" t="t" r="r" b="b"/>
              <a:pathLst>
                <a:path w="16697" h="25690" extrusionOk="0">
                  <a:moveTo>
                    <a:pt x="15930" y="1176"/>
                  </a:moveTo>
                  <a:cubicBezTo>
                    <a:pt x="15995" y="2750"/>
                    <a:pt x="16123" y="6071"/>
                    <a:pt x="16123" y="8031"/>
                  </a:cubicBezTo>
                  <a:cubicBezTo>
                    <a:pt x="16123" y="10142"/>
                    <a:pt x="15273" y="18928"/>
                    <a:pt x="11115" y="23323"/>
                  </a:cubicBezTo>
                  <a:cubicBezTo>
                    <a:pt x="9988" y="24515"/>
                    <a:pt x="8959" y="25117"/>
                    <a:pt x="8044" y="25117"/>
                  </a:cubicBezTo>
                  <a:cubicBezTo>
                    <a:pt x="7862" y="25117"/>
                    <a:pt x="7685" y="25093"/>
                    <a:pt x="7512" y="25045"/>
                  </a:cubicBezTo>
                  <a:cubicBezTo>
                    <a:pt x="5991" y="24626"/>
                    <a:pt x="4728" y="22359"/>
                    <a:pt x="3859" y="18487"/>
                  </a:cubicBezTo>
                  <a:cubicBezTo>
                    <a:pt x="2879" y="14124"/>
                    <a:pt x="1475" y="9925"/>
                    <a:pt x="886" y="8241"/>
                  </a:cubicBezTo>
                  <a:lnTo>
                    <a:pt x="886" y="8241"/>
                  </a:lnTo>
                  <a:cubicBezTo>
                    <a:pt x="2024" y="8903"/>
                    <a:pt x="4343" y="10079"/>
                    <a:pt x="6465" y="10079"/>
                  </a:cubicBezTo>
                  <a:cubicBezTo>
                    <a:pt x="6888" y="10079"/>
                    <a:pt x="7302" y="10032"/>
                    <a:pt x="7699" y="9926"/>
                  </a:cubicBezTo>
                  <a:cubicBezTo>
                    <a:pt x="10275" y="9232"/>
                    <a:pt x="14494" y="3292"/>
                    <a:pt x="15930" y="1176"/>
                  </a:cubicBezTo>
                  <a:close/>
                  <a:moveTo>
                    <a:pt x="16181" y="1"/>
                  </a:moveTo>
                  <a:cubicBezTo>
                    <a:pt x="16085" y="1"/>
                    <a:pt x="15993" y="48"/>
                    <a:pt x="15938" y="130"/>
                  </a:cubicBezTo>
                  <a:cubicBezTo>
                    <a:pt x="15883" y="215"/>
                    <a:pt x="10416" y="8601"/>
                    <a:pt x="7551" y="9373"/>
                  </a:cubicBezTo>
                  <a:cubicBezTo>
                    <a:pt x="7207" y="9465"/>
                    <a:pt x="6844" y="9506"/>
                    <a:pt x="6471" y="9506"/>
                  </a:cubicBezTo>
                  <a:cubicBezTo>
                    <a:pt x="3761" y="9506"/>
                    <a:pt x="540" y="7356"/>
                    <a:pt x="504" y="7331"/>
                  </a:cubicBezTo>
                  <a:cubicBezTo>
                    <a:pt x="452" y="7296"/>
                    <a:pt x="397" y="7281"/>
                    <a:pt x="344" y="7281"/>
                  </a:cubicBezTo>
                  <a:cubicBezTo>
                    <a:pt x="161" y="7281"/>
                    <a:pt x="0" y="7465"/>
                    <a:pt x="75" y="7668"/>
                  </a:cubicBezTo>
                  <a:cubicBezTo>
                    <a:pt x="93" y="7721"/>
                    <a:pt x="2047" y="13033"/>
                    <a:pt x="3299" y="18612"/>
                  </a:cubicBezTo>
                  <a:cubicBezTo>
                    <a:pt x="4231" y="22763"/>
                    <a:pt x="5598" y="25112"/>
                    <a:pt x="7361" y="25597"/>
                  </a:cubicBezTo>
                  <a:cubicBezTo>
                    <a:pt x="7583" y="25658"/>
                    <a:pt x="7812" y="25690"/>
                    <a:pt x="8043" y="25690"/>
                  </a:cubicBezTo>
                  <a:cubicBezTo>
                    <a:pt x="9120" y="25690"/>
                    <a:pt x="10290" y="25028"/>
                    <a:pt x="11533" y="23716"/>
                  </a:cubicBezTo>
                  <a:cubicBezTo>
                    <a:pt x="15820" y="19183"/>
                    <a:pt x="16697" y="10191"/>
                    <a:pt x="16697" y="8031"/>
                  </a:cubicBezTo>
                  <a:cubicBezTo>
                    <a:pt x="16697" y="5397"/>
                    <a:pt x="16468" y="325"/>
                    <a:pt x="16464" y="274"/>
                  </a:cubicBezTo>
                  <a:cubicBezTo>
                    <a:pt x="16459" y="149"/>
                    <a:pt x="16374" y="42"/>
                    <a:pt x="16254" y="10"/>
                  </a:cubicBezTo>
                  <a:cubicBezTo>
                    <a:pt x="16230" y="4"/>
                    <a:pt x="16205" y="1"/>
                    <a:pt x="16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238;p52">
              <a:extLst>
                <a:ext uri="{FF2B5EF4-FFF2-40B4-BE49-F238E27FC236}">
                  <a16:creationId xmlns:a16="http://schemas.microsoft.com/office/drawing/2014/main" id="{C77ABBF2-5E8F-486C-B0DD-C9C180119D6B}"/>
                </a:ext>
              </a:extLst>
            </p:cNvPr>
            <p:cNvSpPr/>
            <p:nvPr/>
          </p:nvSpPr>
          <p:spPr>
            <a:xfrm>
              <a:off x="4006250" y="1433125"/>
              <a:ext cx="156075" cy="236750"/>
            </a:xfrm>
            <a:custGeom>
              <a:avLst/>
              <a:gdLst/>
              <a:ahLst/>
              <a:cxnLst/>
              <a:rect l="l" t="t" r="r" b="b"/>
              <a:pathLst>
                <a:path w="6243" h="9470" extrusionOk="0">
                  <a:moveTo>
                    <a:pt x="2282" y="1"/>
                  </a:moveTo>
                  <a:cubicBezTo>
                    <a:pt x="1911" y="1"/>
                    <a:pt x="1517" y="236"/>
                    <a:pt x="1157" y="920"/>
                  </a:cubicBezTo>
                  <a:cubicBezTo>
                    <a:pt x="1" y="3116"/>
                    <a:pt x="1619" y="6352"/>
                    <a:pt x="2775" y="7739"/>
                  </a:cubicBezTo>
                  <a:cubicBezTo>
                    <a:pt x="3563" y="8685"/>
                    <a:pt x="4674" y="9470"/>
                    <a:pt x="5375" y="9470"/>
                  </a:cubicBezTo>
                  <a:cubicBezTo>
                    <a:pt x="5701" y="9470"/>
                    <a:pt x="5938" y="9299"/>
                    <a:pt x="6012" y="8895"/>
                  </a:cubicBezTo>
                  <a:cubicBezTo>
                    <a:pt x="6242" y="7623"/>
                    <a:pt x="3815" y="1152"/>
                    <a:pt x="3815" y="1152"/>
                  </a:cubicBezTo>
                  <a:cubicBezTo>
                    <a:pt x="3815" y="1152"/>
                    <a:pt x="3103" y="1"/>
                    <a:pt x="2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239;p52">
              <a:extLst>
                <a:ext uri="{FF2B5EF4-FFF2-40B4-BE49-F238E27FC236}">
                  <a16:creationId xmlns:a16="http://schemas.microsoft.com/office/drawing/2014/main" id="{6F5B5481-4BC2-4E56-AF13-4133910116E1}"/>
                </a:ext>
              </a:extLst>
            </p:cNvPr>
            <p:cNvSpPr/>
            <p:nvPr/>
          </p:nvSpPr>
          <p:spPr>
            <a:xfrm>
              <a:off x="3998525" y="1425975"/>
              <a:ext cx="171050" cy="251075"/>
            </a:xfrm>
            <a:custGeom>
              <a:avLst/>
              <a:gdLst/>
              <a:ahLst/>
              <a:cxnLst/>
              <a:rect l="l" t="t" r="r" b="b"/>
              <a:pathLst>
                <a:path w="6842" h="10043" extrusionOk="0">
                  <a:moveTo>
                    <a:pt x="2591" y="574"/>
                  </a:moveTo>
                  <a:cubicBezTo>
                    <a:pt x="3116" y="574"/>
                    <a:pt x="3674" y="1267"/>
                    <a:pt x="3867" y="1566"/>
                  </a:cubicBezTo>
                  <a:cubicBezTo>
                    <a:pt x="4831" y="4140"/>
                    <a:pt x="6197" y="8258"/>
                    <a:pt x="6039" y="9131"/>
                  </a:cubicBezTo>
                  <a:cubicBezTo>
                    <a:pt x="5989" y="9408"/>
                    <a:pt x="5861" y="9441"/>
                    <a:pt x="5805" y="9456"/>
                  </a:cubicBezTo>
                  <a:cubicBezTo>
                    <a:pt x="5770" y="9466"/>
                    <a:pt x="5730" y="9470"/>
                    <a:pt x="5686" y="9470"/>
                  </a:cubicBezTo>
                  <a:cubicBezTo>
                    <a:pt x="5179" y="9470"/>
                    <a:pt x="4147" y="8854"/>
                    <a:pt x="3304" y="7844"/>
                  </a:cubicBezTo>
                  <a:cubicBezTo>
                    <a:pt x="2303" y="6642"/>
                    <a:pt x="598" y="3470"/>
                    <a:pt x="1719" y="1339"/>
                  </a:cubicBezTo>
                  <a:cubicBezTo>
                    <a:pt x="1981" y="842"/>
                    <a:pt x="2267" y="584"/>
                    <a:pt x="2570" y="574"/>
                  </a:cubicBezTo>
                  <a:close/>
                  <a:moveTo>
                    <a:pt x="2565" y="1"/>
                  </a:moveTo>
                  <a:cubicBezTo>
                    <a:pt x="2560" y="1"/>
                    <a:pt x="2556" y="1"/>
                    <a:pt x="2551" y="1"/>
                  </a:cubicBezTo>
                  <a:cubicBezTo>
                    <a:pt x="2028" y="19"/>
                    <a:pt x="1577" y="380"/>
                    <a:pt x="1212" y="1073"/>
                  </a:cubicBezTo>
                  <a:cubicBezTo>
                    <a:pt x="1" y="3374"/>
                    <a:pt x="1582" y="6672"/>
                    <a:pt x="2864" y="8210"/>
                  </a:cubicBezTo>
                  <a:cubicBezTo>
                    <a:pt x="3664" y="9169"/>
                    <a:pt x="4834" y="10043"/>
                    <a:pt x="5682" y="10043"/>
                  </a:cubicBezTo>
                  <a:cubicBezTo>
                    <a:pt x="5687" y="10043"/>
                    <a:pt x="5691" y="10043"/>
                    <a:pt x="5695" y="10043"/>
                  </a:cubicBezTo>
                  <a:cubicBezTo>
                    <a:pt x="5782" y="10043"/>
                    <a:pt x="5868" y="10031"/>
                    <a:pt x="5952" y="10010"/>
                  </a:cubicBezTo>
                  <a:cubicBezTo>
                    <a:pt x="6151" y="9957"/>
                    <a:pt x="6501" y="9786"/>
                    <a:pt x="6602" y="9233"/>
                  </a:cubicBezTo>
                  <a:cubicBezTo>
                    <a:pt x="6842" y="7922"/>
                    <a:pt x="4644" y="2007"/>
                    <a:pt x="4392" y="1337"/>
                  </a:cubicBezTo>
                  <a:cubicBezTo>
                    <a:pt x="4386" y="1320"/>
                    <a:pt x="4377" y="1302"/>
                    <a:pt x="4368" y="1287"/>
                  </a:cubicBezTo>
                  <a:cubicBezTo>
                    <a:pt x="4285" y="1153"/>
                    <a:pt x="3531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240;p52">
              <a:extLst>
                <a:ext uri="{FF2B5EF4-FFF2-40B4-BE49-F238E27FC236}">
                  <a16:creationId xmlns:a16="http://schemas.microsoft.com/office/drawing/2014/main" id="{F8847225-BD6D-4298-AED5-04F594F142EB}"/>
                </a:ext>
              </a:extLst>
            </p:cNvPr>
            <p:cNvSpPr/>
            <p:nvPr/>
          </p:nvSpPr>
          <p:spPr>
            <a:xfrm>
              <a:off x="3786425" y="639000"/>
              <a:ext cx="1178075" cy="895675"/>
            </a:xfrm>
            <a:custGeom>
              <a:avLst/>
              <a:gdLst/>
              <a:ahLst/>
              <a:cxnLst/>
              <a:rect l="l" t="t" r="r" b="b"/>
              <a:pathLst>
                <a:path w="47123" h="35827" extrusionOk="0">
                  <a:moveTo>
                    <a:pt x="24976" y="1"/>
                  </a:moveTo>
                  <a:cubicBezTo>
                    <a:pt x="24800" y="1"/>
                    <a:pt x="24623" y="11"/>
                    <a:pt x="24445" y="34"/>
                  </a:cubicBezTo>
                  <a:cubicBezTo>
                    <a:pt x="21878" y="364"/>
                    <a:pt x="21160" y="2175"/>
                    <a:pt x="21160" y="2175"/>
                  </a:cubicBezTo>
                  <a:cubicBezTo>
                    <a:pt x="21160" y="2175"/>
                    <a:pt x="18949" y="1363"/>
                    <a:pt x="16825" y="1363"/>
                  </a:cubicBezTo>
                  <a:cubicBezTo>
                    <a:pt x="15819" y="1363"/>
                    <a:pt x="14833" y="1545"/>
                    <a:pt x="14110" y="2081"/>
                  </a:cubicBezTo>
                  <a:cubicBezTo>
                    <a:pt x="11861" y="3749"/>
                    <a:pt x="10921" y="5555"/>
                    <a:pt x="10921" y="5555"/>
                  </a:cubicBezTo>
                  <a:cubicBezTo>
                    <a:pt x="10921" y="5555"/>
                    <a:pt x="10526" y="5484"/>
                    <a:pt x="9968" y="5484"/>
                  </a:cubicBezTo>
                  <a:cubicBezTo>
                    <a:pt x="9007" y="5484"/>
                    <a:pt x="7566" y="5694"/>
                    <a:pt x="6833" y="6835"/>
                  </a:cubicBezTo>
                  <a:cubicBezTo>
                    <a:pt x="5672" y="8639"/>
                    <a:pt x="5691" y="10822"/>
                    <a:pt x="5691" y="10822"/>
                  </a:cubicBezTo>
                  <a:cubicBezTo>
                    <a:pt x="5691" y="10822"/>
                    <a:pt x="5618" y="10806"/>
                    <a:pt x="5499" y="10806"/>
                  </a:cubicBezTo>
                  <a:cubicBezTo>
                    <a:pt x="5138" y="10806"/>
                    <a:pt x="4357" y="10953"/>
                    <a:pt x="3916" y="12132"/>
                  </a:cubicBezTo>
                  <a:cubicBezTo>
                    <a:pt x="3916" y="12132"/>
                    <a:pt x="1172" y="13188"/>
                    <a:pt x="815" y="15851"/>
                  </a:cubicBezTo>
                  <a:cubicBezTo>
                    <a:pt x="457" y="18515"/>
                    <a:pt x="1941" y="20354"/>
                    <a:pt x="1941" y="20354"/>
                  </a:cubicBezTo>
                  <a:cubicBezTo>
                    <a:pt x="1941" y="20354"/>
                    <a:pt x="0" y="22270"/>
                    <a:pt x="436" y="24702"/>
                  </a:cubicBezTo>
                  <a:cubicBezTo>
                    <a:pt x="873" y="27133"/>
                    <a:pt x="3745" y="28263"/>
                    <a:pt x="3745" y="28263"/>
                  </a:cubicBezTo>
                  <a:cubicBezTo>
                    <a:pt x="3745" y="28263"/>
                    <a:pt x="2970" y="30678"/>
                    <a:pt x="4355" y="32395"/>
                  </a:cubicBezTo>
                  <a:cubicBezTo>
                    <a:pt x="4936" y="33116"/>
                    <a:pt x="5623" y="33326"/>
                    <a:pt x="6225" y="33326"/>
                  </a:cubicBezTo>
                  <a:cubicBezTo>
                    <a:pt x="7057" y="33326"/>
                    <a:pt x="7725" y="32926"/>
                    <a:pt x="7725" y="32926"/>
                  </a:cubicBezTo>
                  <a:lnTo>
                    <a:pt x="7725" y="32926"/>
                  </a:lnTo>
                  <a:cubicBezTo>
                    <a:pt x="7725" y="32926"/>
                    <a:pt x="7677" y="34623"/>
                    <a:pt x="9373" y="35374"/>
                  </a:cubicBezTo>
                  <a:cubicBezTo>
                    <a:pt x="9966" y="35636"/>
                    <a:pt x="10628" y="35721"/>
                    <a:pt x="11240" y="35721"/>
                  </a:cubicBezTo>
                  <a:cubicBezTo>
                    <a:pt x="12378" y="35721"/>
                    <a:pt x="13338" y="35426"/>
                    <a:pt x="13338" y="35426"/>
                  </a:cubicBezTo>
                  <a:cubicBezTo>
                    <a:pt x="13338" y="35426"/>
                    <a:pt x="13867" y="35676"/>
                    <a:pt x="15397" y="35818"/>
                  </a:cubicBezTo>
                  <a:cubicBezTo>
                    <a:pt x="15455" y="35824"/>
                    <a:pt x="15513" y="35826"/>
                    <a:pt x="15571" y="35826"/>
                  </a:cubicBezTo>
                  <a:cubicBezTo>
                    <a:pt x="17046" y="35826"/>
                    <a:pt x="18528" y="34162"/>
                    <a:pt x="18528" y="34162"/>
                  </a:cubicBezTo>
                  <a:lnTo>
                    <a:pt x="43240" y="30488"/>
                  </a:lnTo>
                  <a:cubicBezTo>
                    <a:pt x="43240" y="30488"/>
                    <a:pt x="45366" y="30153"/>
                    <a:pt x="46207" y="28223"/>
                  </a:cubicBezTo>
                  <a:cubicBezTo>
                    <a:pt x="47048" y="26294"/>
                    <a:pt x="44830" y="21654"/>
                    <a:pt x="44830" y="21654"/>
                  </a:cubicBezTo>
                  <a:cubicBezTo>
                    <a:pt x="44830" y="21654"/>
                    <a:pt x="47123" y="20715"/>
                    <a:pt x="46446" y="17309"/>
                  </a:cubicBezTo>
                  <a:cubicBezTo>
                    <a:pt x="45768" y="13904"/>
                    <a:pt x="44734" y="13163"/>
                    <a:pt x="44734" y="13163"/>
                  </a:cubicBezTo>
                  <a:cubicBezTo>
                    <a:pt x="44734" y="13163"/>
                    <a:pt x="46163" y="8452"/>
                    <a:pt x="43490" y="6353"/>
                  </a:cubicBezTo>
                  <a:cubicBezTo>
                    <a:pt x="42168" y="5315"/>
                    <a:pt x="41097" y="5053"/>
                    <a:pt x="40353" y="5053"/>
                  </a:cubicBezTo>
                  <a:cubicBezTo>
                    <a:pt x="39593" y="5053"/>
                    <a:pt x="39174" y="5326"/>
                    <a:pt x="39174" y="5326"/>
                  </a:cubicBezTo>
                  <a:cubicBezTo>
                    <a:pt x="39174" y="5326"/>
                    <a:pt x="37145" y="1001"/>
                    <a:pt x="33942" y="1001"/>
                  </a:cubicBezTo>
                  <a:cubicBezTo>
                    <a:pt x="33872" y="1001"/>
                    <a:pt x="33801" y="1003"/>
                    <a:pt x="33730" y="1007"/>
                  </a:cubicBezTo>
                  <a:cubicBezTo>
                    <a:pt x="30402" y="1205"/>
                    <a:pt x="29454" y="1921"/>
                    <a:pt x="29454" y="1921"/>
                  </a:cubicBezTo>
                  <a:cubicBezTo>
                    <a:pt x="29454" y="1921"/>
                    <a:pt x="27339" y="1"/>
                    <a:pt x="24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241;p52">
              <a:extLst>
                <a:ext uri="{FF2B5EF4-FFF2-40B4-BE49-F238E27FC236}">
                  <a16:creationId xmlns:a16="http://schemas.microsoft.com/office/drawing/2014/main" id="{D8563BC5-2CDC-45C8-A7BC-AB687BF09166}"/>
                </a:ext>
              </a:extLst>
            </p:cNvPr>
            <p:cNvSpPr/>
            <p:nvPr/>
          </p:nvSpPr>
          <p:spPr>
            <a:xfrm>
              <a:off x="3780700" y="631800"/>
              <a:ext cx="1188200" cy="910025"/>
            </a:xfrm>
            <a:custGeom>
              <a:avLst/>
              <a:gdLst/>
              <a:ahLst/>
              <a:cxnLst/>
              <a:rect l="l" t="t" r="r" b="b"/>
              <a:pathLst>
                <a:path w="47528" h="36401" extrusionOk="0">
                  <a:moveTo>
                    <a:pt x="25211" y="573"/>
                  </a:moveTo>
                  <a:cubicBezTo>
                    <a:pt x="27433" y="573"/>
                    <a:pt x="29470" y="2399"/>
                    <a:pt x="29492" y="2420"/>
                  </a:cubicBezTo>
                  <a:cubicBezTo>
                    <a:pt x="29546" y="2468"/>
                    <a:pt x="29615" y="2493"/>
                    <a:pt x="29683" y="2493"/>
                  </a:cubicBezTo>
                  <a:cubicBezTo>
                    <a:pt x="29743" y="2493"/>
                    <a:pt x="29803" y="2474"/>
                    <a:pt x="29854" y="2437"/>
                  </a:cubicBezTo>
                  <a:cubicBezTo>
                    <a:pt x="29863" y="2431"/>
                    <a:pt x="30821" y="1767"/>
                    <a:pt x="33976" y="1580"/>
                  </a:cubicBezTo>
                  <a:cubicBezTo>
                    <a:pt x="34042" y="1575"/>
                    <a:pt x="34105" y="1574"/>
                    <a:pt x="34169" y="1574"/>
                  </a:cubicBezTo>
                  <a:cubicBezTo>
                    <a:pt x="37153" y="1574"/>
                    <a:pt x="39124" y="5691"/>
                    <a:pt x="39144" y="5734"/>
                  </a:cubicBezTo>
                  <a:cubicBezTo>
                    <a:pt x="39193" y="5839"/>
                    <a:pt x="39296" y="5899"/>
                    <a:pt x="39403" y="5899"/>
                  </a:cubicBezTo>
                  <a:cubicBezTo>
                    <a:pt x="39456" y="5899"/>
                    <a:pt x="39510" y="5884"/>
                    <a:pt x="39559" y="5852"/>
                  </a:cubicBezTo>
                  <a:cubicBezTo>
                    <a:pt x="39566" y="5848"/>
                    <a:pt x="39925" y="5624"/>
                    <a:pt x="40579" y="5624"/>
                  </a:cubicBezTo>
                  <a:cubicBezTo>
                    <a:pt x="41264" y="5624"/>
                    <a:pt x="42273" y="5869"/>
                    <a:pt x="43542" y="6866"/>
                  </a:cubicBezTo>
                  <a:cubicBezTo>
                    <a:pt x="46028" y="8816"/>
                    <a:pt x="44703" y="13321"/>
                    <a:pt x="44689" y="13366"/>
                  </a:cubicBezTo>
                  <a:cubicBezTo>
                    <a:pt x="44656" y="13482"/>
                    <a:pt x="44697" y="13606"/>
                    <a:pt x="44793" y="13680"/>
                  </a:cubicBezTo>
                  <a:cubicBezTo>
                    <a:pt x="44802" y="13687"/>
                    <a:pt x="45757" y="14451"/>
                    <a:pt x="46393" y="17653"/>
                  </a:cubicBezTo>
                  <a:cubicBezTo>
                    <a:pt x="47013" y="20769"/>
                    <a:pt x="45033" y="21642"/>
                    <a:pt x="44950" y="21677"/>
                  </a:cubicBezTo>
                  <a:cubicBezTo>
                    <a:pt x="44797" y="21739"/>
                    <a:pt x="44729" y="21917"/>
                    <a:pt x="44800" y="22065"/>
                  </a:cubicBezTo>
                  <a:cubicBezTo>
                    <a:pt x="45401" y="23324"/>
                    <a:pt x="46819" y="26912"/>
                    <a:pt x="46173" y="28396"/>
                  </a:cubicBezTo>
                  <a:cubicBezTo>
                    <a:pt x="45407" y="30153"/>
                    <a:pt x="43443" y="30490"/>
                    <a:pt x="43427" y="30493"/>
                  </a:cubicBezTo>
                  <a:lnTo>
                    <a:pt x="18715" y="34166"/>
                  </a:lnTo>
                  <a:cubicBezTo>
                    <a:pt x="18648" y="34175"/>
                    <a:pt x="18588" y="34209"/>
                    <a:pt x="18543" y="34259"/>
                  </a:cubicBezTo>
                  <a:cubicBezTo>
                    <a:pt x="18528" y="34275"/>
                    <a:pt x="17146" y="35828"/>
                    <a:pt x="15811" y="35828"/>
                  </a:cubicBezTo>
                  <a:cubicBezTo>
                    <a:pt x="15758" y="35828"/>
                    <a:pt x="15705" y="35826"/>
                    <a:pt x="15652" y="35821"/>
                  </a:cubicBezTo>
                  <a:cubicBezTo>
                    <a:pt x="14215" y="35688"/>
                    <a:pt x="13692" y="35457"/>
                    <a:pt x="13690" y="35456"/>
                  </a:cubicBezTo>
                  <a:cubicBezTo>
                    <a:pt x="13650" y="35438"/>
                    <a:pt x="13609" y="35428"/>
                    <a:pt x="13567" y="35428"/>
                  </a:cubicBezTo>
                  <a:cubicBezTo>
                    <a:pt x="13538" y="35428"/>
                    <a:pt x="13510" y="35432"/>
                    <a:pt x="13483" y="35441"/>
                  </a:cubicBezTo>
                  <a:cubicBezTo>
                    <a:pt x="13469" y="35446"/>
                    <a:pt x="12546" y="35723"/>
                    <a:pt x="11467" y="35723"/>
                  </a:cubicBezTo>
                  <a:cubicBezTo>
                    <a:pt x="10890" y="35723"/>
                    <a:pt x="10267" y="35643"/>
                    <a:pt x="9717" y="35399"/>
                  </a:cubicBezTo>
                  <a:cubicBezTo>
                    <a:pt x="8227" y="34739"/>
                    <a:pt x="8240" y="33282"/>
                    <a:pt x="8241" y="33221"/>
                  </a:cubicBezTo>
                  <a:cubicBezTo>
                    <a:pt x="8244" y="33050"/>
                    <a:pt x="8105" y="32927"/>
                    <a:pt x="7953" y="32927"/>
                  </a:cubicBezTo>
                  <a:cubicBezTo>
                    <a:pt x="7904" y="32927"/>
                    <a:pt x="7854" y="32939"/>
                    <a:pt x="7807" y="32968"/>
                  </a:cubicBezTo>
                  <a:cubicBezTo>
                    <a:pt x="7765" y="32993"/>
                    <a:pt x="7184" y="33333"/>
                    <a:pt x="6466" y="33333"/>
                  </a:cubicBezTo>
                  <a:cubicBezTo>
                    <a:pt x="5933" y="33333"/>
                    <a:pt x="5325" y="33145"/>
                    <a:pt x="4807" y="32504"/>
                  </a:cubicBezTo>
                  <a:cubicBezTo>
                    <a:pt x="3538" y="30932"/>
                    <a:pt x="4240" y="28661"/>
                    <a:pt x="4247" y="28639"/>
                  </a:cubicBezTo>
                  <a:cubicBezTo>
                    <a:pt x="4292" y="28494"/>
                    <a:pt x="4219" y="28340"/>
                    <a:pt x="4079" y="28285"/>
                  </a:cubicBezTo>
                  <a:cubicBezTo>
                    <a:pt x="4052" y="28274"/>
                    <a:pt x="1349" y="27180"/>
                    <a:pt x="948" y="24939"/>
                  </a:cubicBezTo>
                  <a:cubicBezTo>
                    <a:pt x="543" y="22690"/>
                    <a:pt x="2353" y="20864"/>
                    <a:pt x="2372" y="20846"/>
                  </a:cubicBezTo>
                  <a:cubicBezTo>
                    <a:pt x="2476" y="20743"/>
                    <a:pt x="2485" y="20577"/>
                    <a:pt x="2394" y="20463"/>
                  </a:cubicBezTo>
                  <a:cubicBezTo>
                    <a:pt x="2380" y="20445"/>
                    <a:pt x="992" y="18679"/>
                    <a:pt x="1327" y="16178"/>
                  </a:cubicBezTo>
                  <a:cubicBezTo>
                    <a:pt x="1657" y="13719"/>
                    <a:pt x="4223" y="12698"/>
                    <a:pt x="4248" y="12687"/>
                  </a:cubicBezTo>
                  <a:cubicBezTo>
                    <a:pt x="4325" y="12658"/>
                    <a:pt x="4385" y="12597"/>
                    <a:pt x="4414" y="12521"/>
                  </a:cubicBezTo>
                  <a:cubicBezTo>
                    <a:pt x="4796" y="11498"/>
                    <a:pt x="5446" y="11380"/>
                    <a:pt x="5726" y="11380"/>
                  </a:cubicBezTo>
                  <a:cubicBezTo>
                    <a:pt x="5803" y="11380"/>
                    <a:pt x="5852" y="11389"/>
                    <a:pt x="5860" y="11390"/>
                  </a:cubicBezTo>
                  <a:cubicBezTo>
                    <a:pt x="5879" y="11394"/>
                    <a:pt x="5899" y="11396"/>
                    <a:pt x="5919" y="11396"/>
                  </a:cubicBezTo>
                  <a:cubicBezTo>
                    <a:pt x="5984" y="11396"/>
                    <a:pt x="6049" y="11374"/>
                    <a:pt x="6102" y="11333"/>
                  </a:cubicBezTo>
                  <a:cubicBezTo>
                    <a:pt x="6169" y="11277"/>
                    <a:pt x="6208" y="11195"/>
                    <a:pt x="6207" y="11108"/>
                  </a:cubicBezTo>
                  <a:cubicBezTo>
                    <a:pt x="6207" y="11087"/>
                    <a:pt x="6202" y="8990"/>
                    <a:pt x="7305" y="7275"/>
                  </a:cubicBezTo>
                  <a:cubicBezTo>
                    <a:pt x="7965" y="6248"/>
                    <a:pt x="9303" y="6058"/>
                    <a:pt x="10201" y="6058"/>
                  </a:cubicBezTo>
                  <a:cubicBezTo>
                    <a:pt x="10720" y="6058"/>
                    <a:pt x="11092" y="6121"/>
                    <a:pt x="11102" y="6123"/>
                  </a:cubicBezTo>
                  <a:cubicBezTo>
                    <a:pt x="11118" y="6126"/>
                    <a:pt x="11135" y="6127"/>
                    <a:pt x="11152" y="6127"/>
                  </a:cubicBezTo>
                  <a:cubicBezTo>
                    <a:pt x="11257" y="6127"/>
                    <a:pt x="11356" y="6069"/>
                    <a:pt x="11405" y="5973"/>
                  </a:cubicBezTo>
                  <a:cubicBezTo>
                    <a:pt x="11415" y="5955"/>
                    <a:pt x="12340" y="4206"/>
                    <a:pt x="14511" y="2597"/>
                  </a:cubicBezTo>
                  <a:cubicBezTo>
                    <a:pt x="15177" y="2103"/>
                    <a:pt x="16097" y="1934"/>
                    <a:pt x="17046" y="1934"/>
                  </a:cubicBezTo>
                  <a:cubicBezTo>
                    <a:pt x="19088" y="1934"/>
                    <a:pt x="21260" y="2718"/>
                    <a:pt x="21292" y="2729"/>
                  </a:cubicBezTo>
                  <a:cubicBezTo>
                    <a:pt x="21324" y="2741"/>
                    <a:pt x="21357" y="2746"/>
                    <a:pt x="21390" y="2746"/>
                  </a:cubicBezTo>
                  <a:cubicBezTo>
                    <a:pt x="21503" y="2746"/>
                    <a:pt x="21610" y="2678"/>
                    <a:pt x="21655" y="2567"/>
                  </a:cubicBezTo>
                  <a:cubicBezTo>
                    <a:pt x="21683" y="2500"/>
                    <a:pt x="22357" y="907"/>
                    <a:pt x="24713" y="605"/>
                  </a:cubicBezTo>
                  <a:cubicBezTo>
                    <a:pt x="24879" y="583"/>
                    <a:pt x="25046" y="573"/>
                    <a:pt x="25211" y="573"/>
                  </a:cubicBezTo>
                  <a:close/>
                  <a:moveTo>
                    <a:pt x="25211" y="0"/>
                  </a:moveTo>
                  <a:cubicBezTo>
                    <a:pt x="25022" y="0"/>
                    <a:pt x="24831" y="12"/>
                    <a:pt x="24639" y="37"/>
                  </a:cubicBezTo>
                  <a:cubicBezTo>
                    <a:pt x="22487" y="313"/>
                    <a:pt x="21553" y="1567"/>
                    <a:pt x="21245" y="2109"/>
                  </a:cubicBezTo>
                  <a:cubicBezTo>
                    <a:pt x="20605" y="1895"/>
                    <a:pt x="18822" y="1362"/>
                    <a:pt x="17066" y="1362"/>
                  </a:cubicBezTo>
                  <a:cubicBezTo>
                    <a:pt x="16004" y="1362"/>
                    <a:pt x="14952" y="1557"/>
                    <a:pt x="14170" y="2137"/>
                  </a:cubicBezTo>
                  <a:cubicBezTo>
                    <a:pt x="12279" y="3538"/>
                    <a:pt x="11298" y="5024"/>
                    <a:pt x="10998" y="5531"/>
                  </a:cubicBezTo>
                  <a:cubicBezTo>
                    <a:pt x="10818" y="5509"/>
                    <a:pt x="10532" y="5482"/>
                    <a:pt x="10188" y="5482"/>
                  </a:cubicBezTo>
                  <a:cubicBezTo>
                    <a:pt x="9166" y="5482"/>
                    <a:pt x="7628" y="5713"/>
                    <a:pt x="6821" y="6966"/>
                  </a:cubicBezTo>
                  <a:cubicBezTo>
                    <a:pt x="5876" y="8438"/>
                    <a:pt x="5683" y="10124"/>
                    <a:pt x="5643" y="10805"/>
                  </a:cubicBezTo>
                  <a:cubicBezTo>
                    <a:pt x="5116" y="10832"/>
                    <a:pt x="4363" y="11143"/>
                    <a:pt x="3923" y="12202"/>
                  </a:cubicBezTo>
                  <a:cubicBezTo>
                    <a:pt x="3366" y="12448"/>
                    <a:pt x="1096" y="13594"/>
                    <a:pt x="760" y="16101"/>
                  </a:cubicBezTo>
                  <a:cubicBezTo>
                    <a:pt x="455" y="18373"/>
                    <a:pt x="1419" y="20056"/>
                    <a:pt x="1801" y="20620"/>
                  </a:cubicBezTo>
                  <a:cubicBezTo>
                    <a:pt x="1317" y="21170"/>
                    <a:pt x="0" y="22899"/>
                    <a:pt x="384" y="25039"/>
                  </a:cubicBezTo>
                  <a:cubicBezTo>
                    <a:pt x="773" y="27205"/>
                    <a:pt x="2910" y="28375"/>
                    <a:pt x="3634" y="28714"/>
                  </a:cubicBezTo>
                  <a:cubicBezTo>
                    <a:pt x="3469" y="29403"/>
                    <a:pt x="3149" y="31361"/>
                    <a:pt x="4362" y="32862"/>
                  </a:cubicBezTo>
                  <a:cubicBezTo>
                    <a:pt x="4993" y="33645"/>
                    <a:pt x="5770" y="33899"/>
                    <a:pt x="6477" y="33899"/>
                  </a:cubicBezTo>
                  <a:cubicBezTo>
                    <a:pt x="6935" y="33899"/>
                    <a:pt x="7365" y="33792"/>
                    <a:pt x="7707" y="33654"/>
                  </a:cubicBezTo>
                  <a:cubicBezTo>
                    <a:pt x="7809" y="34265"/>
                    <a:pt x="8178" y="35345"/>
                    <a:pt x="9486" y="35924"/>
                  </a:cubicBezTo>
                  <a:cubicBezTo>
                    <a:pt x="10123" y="36206"/>
                    <a:pt x="10829" y="36297"/>
                    <a:pt x="11475" y="36297"/>
                  </a:cubicBezTo>
                  <a:cubicBezTo>
                    <a:pt x="12439" y="36297"/>
                    <a:pt x="13271" y="36094"/>
                    <a:pt x="13553" y="36017"/>
                  </a:cubicBezTo>
                  <a:cubicBezTo>
                    <a:pt x="13782" y="36099"/>
                    <a:pt x="14397" y="36280"/>
                    <a:pt x="15600" y="36391"/>
                  </a:cubicBezTo>
                  <a:cubicBezTo>
                    <a:pt x="15666" y="36397"/>
                    <a:pt x="15733" y="36400"/>
                    <a:pt x="15799" y="36400"/>
                  </a:cubicBezTo>
                  <a:cubicBezTo>
                    <a:pt x="17212" y="36400"/>
                    <a:pt x="18572" y="35064"/>
                    <a:pt x="18899" y="34717"/>
                  </a:cubicBezTo>
                  <a:lnTo>
                    <a:pt x="43513" y="31058"/>
                  </a:lnTo>
                  <a:cubicBezTo>
                    <a:pt x="43606" y="31044"/>
                    <a:pt x="45806" y="30675"/>
                    <a:pt x="46698" y="28625"/>
                  </a:cubicBezTo>
                  <a:cubicBezTo>
                    <a:pt x="47476" y="26840"/>
                    <a:pt x="45885" y="23069"/>
                    <a:pt x="45430" y="22063"/>
                  </a:cubicBezTo>
                  <a:cubicBezTo>
                    <a:pt x="46054" y="21672"/>
                    <a:pt x="47528" y="20418"/>
                    <a:pt x="46955" y="17540"/>
                  </a:cubicBezTo>
                  <a:cubicBezTo>
                    <a:pt x="46410" y="14800"/>
                    <a:pt x="45619" y="13713"/>
                    <a:pt x="45286" y="13361"/>
                  </a:cubicBezTo>
                  <a:cubicBezTo>
                    <a:pt x="45525" y="12462"/>
                    <a:pt x="46428" y="8401"/>
                    <a:pt x="43896" y="6416"/>
                  </a:cubicBezTo>
                  <a:cubicBezTo>
                    <a:pt x="42515" y="5332"/>
                    <a:pt x="41384" y="5051"/>
                    <a:pt x="40583" y="5051"/>
                  </a:cubicBezTo>
                  <a:cubicBezTo>
                    <a:pt x="40115" y="5051"/>
                    <a:pt x="39760" y="5147"/>
                    <a:pt x="39534" y="5234"/>
                  </a:cubicBezTo>
                  <a:cubicBezTo>
                    <a:pt x="39027" y="4273"/>
                    <a:pt x="37110" y="1001"/>
                    <a:pt x="34176" y="1001"/>
                  </a:cubicBezTo>
                  <a:cubicBezTo>
                    <a:pt x="34099" y="1001"/>
                    <a:pt x="34021" y="1004"/>
                    <a:pt x="33942" y="1008"/>
                  </a:cubicBezTo>
                  <a:cubicBezTo>
                    <a:pt x="31353" y="1162"/>
                    <a:pt x="30153" y="1633"/>
                    <a:pt x="29716" y="1858"/>
                  </a:cubicBezTo>
                  <a:cubicBezTo>
                    <a:pt x="29166" y="1404"/>
                    <a:pt x="27298" y="0"/>
                    <a:pt x="25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242;p52">
              <a:extLst>
                <a:ext uri="{FF2B5EF4-FFF2-40B4-BE49-F238E27FC236}">
                  <a16:creationId xmlns:a16="http://schemas.microsoft.com/office/drawing/2014/main" id="{33CD7555-F2AA-4DE4-A612-466D7B737CE5}"/>
                </a:ext>
              </a:extLst>
            </p:cNvPr>
            <p:cNvSpPr/>
            <p:nvPr/>
          </p:nvSpPr>
          <p:spPr>
            <a:xfrm>
              <a:off x="4049600" y="1095975"/>
              <a:ext cx="848475" cy="906800"/>
            </a:xfrm>
            <a:custGeom>
              <a:avLst/>
              <a:gdLst/>
              <a:ahLst/>
              <a:cxnLst/>
              <a:rect l="l" t="t" r="r" b="b"/>
              <a:pathLst>
                <a:path w="33939" h="36272" extrusionOk="0">
                  <a:moveTo>
                    <a:pt x="11786" y="1"/>
                  </a:moveTo>
                  <a:cubicBezTo>
                    <a:pt x="10768" y="1"/>
                    <a:pt x="9651" y="90"/>
                    <a:pt x="8438" y="305"/>
                  </a:cubicBezTo>
                  <a:cubicBezTo>
                    <a:pt x="1272" y="1576"/>
                    <a:pt x="1" y="7818"/>
                    <a:pt x="1" y="7818"/>
                  </a:cubicBezTo>
                  <a:cubicBezTo>
                    <a:pt x="1" y="7818"/>
                    <a:pt x="1388" y="15678"/>
                    <a:pt x="4278" y="23769"/>
                  </a:cubicBezTo>
                  <a:cubicBezTo>
                    <a:pt x="7167" y="31859"/>
                    <a:pt x="10981" y="34865"/>
                    <a:pt x="14911" y="36136"/>
                  </a:cubicBezTo>
                  <a:cubicBezTo>
                    <a:pt x="15195" y="36228"/>
                    <a:pt x="15488" y="36272"/>
                    <a:pt x="15790" y="36272"/>
                  </a:cubicBezTo>
                  <a:cubicBezTo>
                    <a:pt x="19669" y="36272"/>
                    <a:pt x="24845" y="29065"/>
                    <a:pt x="26239" y="24346"/>
                  </a:cubicBezTo>
                  <a:cubicBezTo>
                    <a:pt x="27741" y="19261"/>
                    <a:pt x="27626" y="18336"/>
                    <a:pt x="27626" y="18336"/>
                  </a:cubicBezTo>
                  <a:cubicBezTo>
                    <a:pt x="27626" y="18336"/>
                    <a:pt x="31787" y="17296"/>
                    <a:pt x="32944" y="13251"/>
                  </a:cubicBezTo>
                  <a:cubicBezTo>
                    <a:pt x="33939" y="9766"/>
                    <a:pt x="31933" y="7397"/>
                    <a:pt x="29881" y="7397"/>
                  </a:cubicBezTo>
                  <a:cubicBezTo>
                    <a:pt x="29550" y="7397"/>
                    <a:pt x="29219" y="7458"/>
                    <a:pt x="28898" y="7587"/>
                  </a:cubicBezTo>
                  <a:cubicBezTo>
                    <a:pt x="26586" y="8511"/>
                    <a:pt x="26124" y="11516"/>
                    <a:pt x="26124" y="11516"/>
                  </a:cubicBezTo>
                  <a:cubicBezTo>
                    <a:pt x="26124" y="11516"/>
                    <a:pt x="22194" y="9436"/>
                    <a:pt x="20691" y="6778"/>
                  </a:cubicBezTo>
                  <a:cubicBezTo>
                    <a:pt x="19188" y="4119"/>
                    <a:pt x="19419" y="2155"/>
                    <a:pt x="19419" y="2155"/>
                  </a:cubicBezTo>
                  <a:cubicBezTo>
                    <a:pt x="19419" y="2155"/>
                    <a:pt x="16787" y="1"/>
                    <a:pt x="1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243;p52">
              <a:extLst>
                <a:ext uri="{FF2B5EF4-FFF2-40B4-BE49-F238E27FC236}">
                  <a16:creationId xmlns:a16="http://schemas.microsoft.com/office/drawing/2014/main" id="{DB7B1E35-25EE-46B5-BA3E-A26DD1B4A8E1}"/>
                </a:ext>
              </a:extLst>
            </p:cNvPr>
            <p:cNvSpPr/>
            <p:nvPr/>
          </p:nvSpPr>
          <p:spPr>
            <a:xfrm>
              <a:off x="4042400" y="1088725"/>
              <a:ext cx="852950" cy="921250"/>
            </a:xfrm>
            <a:custGeom>
              <a:avLst/>
              <a:gdLst/>
              <a:ahLst/>
              <a:cxnLst/>
              <a:rect l="l" t="t" r="r" b="b"/>
              <a:pathLst>
                <a:path w="34118" h="36850" extrusionOk="0">
                  <a:moveTo>
                    <a:pt x="12049" y="580"/>
                  </a:moveTo>
                  <a:cubicBezTo>
                    <a:pt x="16330" y="580"/>
                    <a:pt x="18858" y="2189"/>
                    <a:pt x="19411" y="2581"/>
                  </a:cubicBezTo>
                  <a:cubicBezTo>
                    <a:pt x="19388" y="3126"/>
                    <a:pt x="19433" y="4916"/>
                    <a:pt x="20729" y="7209"/>
                  </a:cubicBezTo>
                  <a:cubicBezTo>
                    <a:pt x="22256" y="9909"/>
                    <a:pt x="26113" y="11973"/>
                    <a:pt x="26277" y="12060"/>
                  </a:cubicBezTo>
                  <a:cubicBezTo>
                    <a:pt x="26320" y="12082"/>
                    <a:pt x="26366" y="12093"/>
                    <a:pt x="26412" y="12093"/>
                  </a:cubicBezTo>
                  <a:cubicBezTo>
                    <a:pt x="26456" y="12093"/>
                    <a:pt x="26500" y="12083"/>
                    <a:pt x="26540" y="12063"/>
                  </a:cubicBezTo>
                  <a:cubicBezTo>
                    <a:pt x="26622" y="12022"/>
                    <a:pt x="26680" y="11942"/>
                    <a:pt x="26694" y="11850"/>
                  </a:cubicBezTo>
                  <a:cubicBezTo>
                    <a:pt x="26699" y="11823"/>
                    <a:pt x="27157" y="8996"/>
                    <a:pt x="29292" y="8143"/>
                  </a:cubicBezTo>
                  <a:cubicBezTo>
                    <a:pt x="29578" y="8028"/>
                    <a:pt x="29876" y="7972"/>
                    <a:pt x="30174" y="7972"/>
                  </a:cubicBezTo>
                  <a:cubicBezTo>
                    <a:pt x="30807" y="7972"/>
                    <a:pt x="31444" y="8226"/>
                    <a:pt x="31980" y="8709"/>
                  </a:cubicBezTo>
                  <a:cubicBezTo>
                    <a:pt x="33141" y="9758"/>
                    <a:pt x="33506" y="11535"/>
                    <a:pt x="32956" y="13462"/>
                  </a:cubicBezTo>
                  <a:cubicBezTo>
                    <a:pt x="31861" y="17295"/>
                    <a:pt x="27884" y="18338"/>
                    <a:pt x="27844" y="18349"/>
                  </a:cubicBezTo>
                  <a:cubicBezTo>
                    <a:pt x="27709" y="18382"/>
                    <a:pt x="27618" y="18515"/>
                    <a:pt x="27629" y="18654"/>
                  </a:cubicBezTo>
                  <a:cubicBezTo>
                    <a:pt x="27632" y="18695"/>
                    <a:pt x="27687" y="19701"/>
                    <a:pt x="26252" y="24557"/>
                  </a:cubicBezTo>
                  <a:cubicBezTo>
                    <a:pt x="25122" y="28383"/>
                    <a:pt x="21473" y="33906"/>
                    <a:pt x="18047" y="35713"/>
                  </a:cubicBezTo>
                  <a:cubicBezTo>
                    <a:pt x="17337" y="36088"/>
                    <a:pt x="16679" y="36276"/>
                    <a:pt x="16081" y="36276"/>
                  </a:cubicBezTo>
                  <a:cubicBezTo>
                    <a:pt x="15803" y="36276"/>
                    <a:pt x="15539" y="36236"/>
                    <a:pt x="15288" y="36155"/>
                  </a:cubicBezTo>
                  <a:cubicBezTo>
                    <a:pt x="12328" y="35197"/>
                    <a:pt x="8024" y="32891"/>
                    <a:pt x="4836" y="23963"/>
                  </a:cubicBezTo>
                  <a:cubicBezTo>
                    <a:pt x="2115" y="16346"/>
                    <a:pt x="714" y="8839"/>
                    <a:pt x="582" y="8115"/>
                  </a:cubicBezTo>
                  <a:cubicBezTo>
                    <a:pt x="723" y="7528"/>
                    <a:pt x="2220" y="2041"/>
                    <a:pt x="8777" y="877"/>
                  </a:cubicBezTo>
                  <a:cubicBezTo>
                    <a:pt x="9961" y="667"/>
                    <a:pt x="11053" y="580"/>
                    <a:pt x="12049" y="580"/>
                  </a:cubicBezTo>
                  <a:close/>
                  <a:moveTo>
                    <a:pt x="12103" y="1"/>
                  </a:moveTo>
                  <a:cubicBezTo>
                    <a:pt x="11062" y="1"/>
                    <a:pt x="9920" y="92"/>
                    <a:pt x="8678" y="313"/>
                  </a:cubicBezTo>
                  <a:cubicBezTo>
                    <a:pt x="1403" y="1604"/>
                    <a:pt x="22" y="7986"/>
                    <a:pt x="8" y="8051"/>
                  </a:cubicBezTo>
                  <a:cubicBezTo>
                    <a:pt x="1" y="8086"/>
                    <a:pt x="1" y="8123"/>
                    <a:pt x="7" y="8158"/>
                  </a:cubicBezTo>
                  <a:cubicBezTo>
                    <a:pt x="22" y="8236"/>
                    <a:pt x="1431" y="16134"/>
                    <a:pt x="4295" y="24155"/>
                  </a:cubicBezTo>
                  <a:cubicBezTo>
                    <a:pt x="6787" y="31132"/>
                    <a:pt x="10224" y="35118"/>
                    <a:pt x="15111" y="36699"/>
                  </a:cubicBezTo>
                  <a:cubicBezTo>
                    <a:pt x="15421" y="36799"/>
                    <a:pt x="15744" y="36850"/>
                    <a:pt x="16070" y="36850"/>
                  </a:cubicBezTo>
                  <a:cubicBezTo>
                    <a:pt x="16073" y="36850"/>
                    <a:pt x="16077" y="36850"/>
                    <a:pt x="16081" y="36850"/>
                  </a:cubicBezTo>
                  <a:cubicBezTo>
                    <a:pt x="16771" y="36850"/>
                    <a:pt x="17519" y="36639"/>
                    <a:pt x="18313" y="36219"/>
                  </a:cubicBezTo>
                  <a:cubicBezTo>
                    <a:pt x="21867" y="34345"/>
                    <a:pt x="25639" y="28654"/>
                    <a:pt x="26802" y="24717"/>
                  </a:cubicBezTo>
                  <a:cubicBezTo>
                    <a:pt x="27940" y="20866"/>
                    <a:pt x="28161" y="19371"/>
                    <a:pt x="28197" y="18843"/>
                  </a:cubicBezTo>
                  <a:cubicBezTo>
                    <a:pt x="29089" y="18565"/>
                    <a:pt x="32458" y="17293"/>
                    <a:pt x="33507" y="13619"/>
                  </a:cubicBezTo>
                  <a:cubicBezTo>
                    <a:pt x="34118" y="11477"/>
                    <a:pt x="33691" y="9482"/>
                    <a:pt x="32364" y="8284"/>
                  </a:cubicBezTo>
                  <a:cubicBezTo>
                    <a:pt x="31725" y="7707"/>
                    <a:pt x="30940" y="7403"/>
                    <a:pt x="30162" y="7403"/>
                  </a:cubicBezTo>
                  <a:cubicBezTo>
                    <a:pt x="29794" y="7403"/>
                    <a:pt x="29428" y="7471"/>
                    <a:pt x="29079" y="7610"/>
                  </a:cubicBezTo>
                  <a:cubicBezTo>
                    <a:pt x="27138" y="8387"/>
                    <a:pt x="26429" y="10482"/>
                    <a:pt x="26212" y="11366"/>
                  </a:cubicBezTo>
                  <a:cubicBezTo>
                    <a:pt x="25241" y="10801"/>
                    <a:pt x="22420" y="9035"/>
                    <a:pt x="21229" y="6927"/>
                  </a:cubicBezTo>
                  <a:cubicBezTo>
                    <a:pt x="19797" y="4393"/>
                    <a:pt x="19990" y="2496"/>
                    <a:pt x="19992" y="2476"/>
                  </a:cubicBezTo>
                  <a:cubicBezTo>
                    <a:pt x="20002" y="2380"/>
                    <a:pt x="19964" y="2284"/>
                    <a:pt x="19889" y="2222"/>
                  </a:cubicBezTo>
                  <a:cubicBezTo>
                    <a:pt x="19757" y="2114"/>
                    <a:pt x="17101" y="1"/>
                    <a:pt x="12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244;p52">
              <a:extLst>
                <a:ext uri="{FF2B5EF4-FFF2-40B4-BE49-F238E27FC236}">
                  <a16:creationId xmlns:a16="http://schemas.microsoft.com/office/drawing/2014/main" id="{C39D5D04-C4EF-4592-B522-B88A6318646A}"/>
                </a:ext>
              </a:extLst>
            </p:cNvPr>
            <p:cNvSpPr/>
            <p:nvPr/>
          </p:nvSpPr>
          <p:spPr>
            <a:xfrm>
              <a:off x="4242050" y="1515525"/>
              <a:ext cx="231500" cy="230125"/>
            </a:xfrm>
            <a:custGeom>
              <a:avLst/>
              <a:gdLst/>
              <a:ahLst/>
              <a:cxnLst/>
              <a:rect l="l" t="t" r="r" b="b"/>
              <a:pathLst>
                <a:path w="9260" h="9205" extrusionOk="0">
                  <a:moveTo>
                    <a:pt x="1780" y="1"/>
                  </a:moveTo>
                  <a:cubicBezTo>
                    <a:pt x="1655" y="1"/>
                    <a:pt x="1540" y="83"/>
                    <a:pt x="1505" y="209"/>
                  </a:cubicBezTo>
                  <a:cubicBezTo>
                    <a:pt x="1345" y="804"/>
                    <a:pt x="1" y="6063"/>
                    <a:pt x="1331" y="7634"/>
                  </a:cubicBezTo>
                  <a:cubicBezTo>
                    <a:pt x="2186" y="8645"/>
                    <a:pt x="3630" y="9205"/>
                    <a:pt x="5076" y="9205"/>
                  </a:cubicBezTo>
                  <a:cubicBezTo>
                    <a:pt x="5817" y="9205"/>
                    <a:pt x="6557" y="9058"/>
                    <a:pt x="7220" y="8749"/>
                  </a:cubicBezTo>
                  <a:cubicBezTo>
                    <a:pt x="8041" y="8366"/>
                    <a:pt x="8670" y="7652"/>
                    <a:pt x="8988" y="6738"/>
                  </a:cubicBezTo>
                  <a:cubicBezTo>
                    <a:pt x="9217" y="6079"/>
                    <a:pt x="9260" y="5351"/>
                    <a:pt x="9088" y="5010"/>
                  </a:cubicBezTo>
                  <a:cubicBezTo>
                    <a:pt x="9039" y="4907"/>
                    <a:pt x="8936" y="4847"/>
                    <a:pt x="8830" y="4847"/>
                  </a:cubicBezTo>
                  <a:cubicBezTo>
                    <a:pt x="8787" y="4847"/>
                    <a:pt x="8743" y="4856"/>
                    <a:pt x="8702" y="4877"/>
                  </a:cubicBezTo>
                  <a:cubicBezTo>
                    <a:pt x="8559" y="4949"/>
                    <a:pt x="8502" y="5123"/>
                    <a:pt x="8576" y="5266"/>
                  </a:cubicBezTo>
                  <a:cubicBezTo>
                    <a:pt x="8639" y="5393"/>
                    <a:pt x="8667" y="5915"/>
                    <a:pt x="8446" y="6550"/>
                  </a:cubicBezTo>
                  <a:cubicBezTo>
                    <a:pt x="8257" y="7092"/>
                    <a:pt x="7848" y="7824"/>
                    <a:pt x="6978" y="8231"/>
                  </a:cubicBezTo>
                  <a:cubicBezTo>
                    <a:pt x="6401" y="8500"/>
                    <a:pt x="5747" y="8628"/>
                    <a:pt x="5089" y="8628"/>
                  </a:cubicBezTo>
                  <a:cubicBezTo>
                    <a:pt x="3803" y="8628"/>
                    <a:pt x="2508" y="8139"/>
                    <a:pt x="1769" y="7265"/>
                  </a:cubicBezTo>
                  <a:cubicBezTo>
                    <a:pt x="806" y="6126"/>
                    <a:pt x="1651" y="1892"/>
                    <a:pt x="2058" y="356"/>
                  </a:cubicBezTo>
                  <a:cubicBezTo>
                    <a:pt x="2096" y="204"/>
                    <a:pt x="2005" y="50"/>
                    <a:pt x="1853" y="10"/>
                  </a:cubicBezTo>
                  <a:cubicBezTo>
                    <a:pt x="1829" y="4"/>
                    <a:pt x="1805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245;p52">
              <a:extLst>
                <a:ext uri="{FF2B5EF4-FFF2-40B4-BE49-F238E27FC236}">
                  <a16:creationId xmlns:a16="http://schemas.microsoft.com/office/drawing/2014/main" id="{DF8442F3-42B6-43A3-9522-A349BB8C1C6C}"/>
                </a:ext>
              </a:extLst>
            </p:cNvPr>
            <p:cNvSpPr/>
            <p:nvPr/>
          </p:nvSpPr>
          <p:spPr>
            <a:xfrm>
              <a:off x="4298625" y="1763925"/>
              <a:ext cx="204100" cy="57200"/>
            </a:xfrm>
            <a:custGeom>
              <a:avLst/>
              <a:gdLst/>
              <a:ahLst/>
              <a:cxnLst/>
              <a:rect l="l" t="t" r="r" b="b"/>
              <a:pathLst>
                <a:path w="8164" h="2288" extrusionOk="0">
                  <a:moveTo>
                    <a:pt x="7841" y="1"/>
                  </a:moveTo>
                  <a:cubicBezTo>
                    <a:pt x="7778" y="1"/>
                    <a:pt x="7715" y="21"/>
                    <a:pt x="7662" y="64"/>
                  </a:cubicBezTo>
                  <a:cubicBezTo>
                    <a:pt x="6047" y="1356"/>
                    <a:pt x="4541" y="1735"/>
                    <a:pt x="3329" y="1735"/>
                  </a:cubicBezTo>
                  <a:cubicBezTo>
                    <a:pt x="1671" y="1735"/>
                    <a:pt x="564" y="1025"/>
                    <a:pt x="486" y="973"/>
                  </a:cubicBezTo>
                  <a:cubicBezTo>
                    <a:pt x="437" y="941"/>
                    <a:pt x="382" y="925"/>
                    <a:pt x="327" y="925"/>
                  </a:cubicBezTo>
                  <a:cubicBezTo>
                    <a:pt x="235" y="925"/>
                    <a:pt x="144" y="970"/>
                    <a:pt x="89" y="1053"/>
                  </a:cubicBezTo>
                  <a:cubicBezTo>
                    <a:pt x="1" y="1185"/>
                    <a:pt x="37" y="1363"/>
                    <a:pt x="169" y="1451"/>
                  </a:cubicBezTo>
                  <a:cubicBezTo>
                    <a:pt x="189" y="1465"/>
                    <a:pt x="1461" y="2287"/>
                    <a:pt x="3350" y="2287"/>
                  </a:cubicBezTo>
                  <a:cubicBezTo>
                    <a:pt x="4675" y="2287"/>
                    <a:pt x="6305" y="1884"/>
                    <a:pt x="8019" y="511"/>
                  </a:cubicBezTo>
                  <a:cubicBezTo>
                    <a:pt x="8143" y="412"/>
                    <a:pt x="8164" y="232"/>
                    <a:pt x="8064" y="108"/>
                  </a:cubicBezTo>
                  <a:cubicBezTo>
                    <a:pt x="8008" y="38"/>
                    <a:pt x="7925" y="1"/>
                    <a:pt x="7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246;p52">
              <a:extLst>
                <a:ext uri="{FF2B5EF4-FFF2-40B4-BE49-F238E27FC236}">
                  <a16:creationId xmlns:a16="http://schemas.microsoft.com/office/drawing/2014/main" id="{F7E89D20-2634-4FFD-99D5-8A10F7F31D2E}"/>
                </a:ext>
              </a:extLst>
            </p:cNvPr>
            <p:cNvSpPr/>
            <p:nvPr/>
          </p:nvSpPr>
          <p:spPr>
            <a:xfrm>
              <a:off x="4363200" y="1789925"/>
              <a:ext cx="101700" cy="83725"/>
            </a:xfrm>
            <a:custGeom>
              <a:avLst/>
              <a:gdLst/>
              <a:ahLst/>
              <a:cxnLst/>
              <a:rect l="l" t="t" r="r" b="b"/>
              <a:pathLst>
                <a:path w="4068" h="3349" extrusionOk="0">
                  <a:moveTo>
                    <a:pt x="3349" y="759"/>
                  </a:moveTo>
                  <a:cubicBezTo>
                    <a:pt x="3143" y="1501"/>
                    <a:pt x="2663" y="2776"/>
                    <a:pt x="1789" y="2776"/>
                  </a:cubicBezTo>
                  <a:cubicBezTo>
                    <a:pt x="884" y="2776"/>
                    <a:pt x="653" y="1790"/>
                    <a:pt x="594" y="1279"/>
                  </a:cubicBezTo>
                  <a:lnTo>
                    <a:pt x="594" y="1279"/>
                  </a:lnTo>
                  <a:cubicBezTo>
                    <a:pt x="645" y="1280"/>
                    <a:pt x="697" y="1281"/>
                    <a:pt x="749" y="1281"/>
                  </a:cubicBezTo>
                  <a:cubicBezTo>
                    <a:pt x="1792" y="1281"/>
                    <a:pt x="2774" y="969"/>
                    <a:pt x="3349" y="759"/>
                  </a:cubicBezTo>
                  <a:close/>
                  <a:moveTo>
                    <a:pt x="3754" y="1"/>
                  </a:moveTo>
                  <a:cubicBezTo>
                    <a:pt x="3714" y="1"/>
                    <a:pt x="3673" y="9"/>
                    <a:pt x="3633" y="28"/>
                  </a:cubicBezTo>
                  <a:cubicBezTo>
                    <a:pt x="3619" y="36"/>
                    <a:pt x="2165" y="706"/>
                    <a:pt x="634" y="706"/>
                  </a:cubicBezTo>
                  <a:cubicBezTo>
                    <a:pt x="525" y="706"/>
                    <a:pt x="415" y="703"/>
                    <a:pt x="305" y="695"/>
                  </a:cubicBezTo>
                  <a:cubicBezTo>
                    <a:pt x="301" y="695"/>
                    <a:pt x="297" y="695"/>
                    <a:pt x="292" y="695"/>
                  </a:cubicBezTo>
                  <a:cubicBezTo>
                    <a:pt x="218" y="695"/>
                    <a:pt x="147" y="723"/>
                    <a:pt x="91" y="772"/>
                  </a:cubicBezTo>
                  <a:cubicBezTo>
                    <a:pt x="34" y="826"/>
                    <a:pt x="1" y="901"/>
                    <a:pt x="0" y="981"/>
                  </a:cubicBezTo>
                  <a:cubicBezTo>
                    <a:pt x="0" y="1800"/>
                    <a:pt x="374" y="3348"/>
                    <a:pt x="1790" y="3348"/>
                  </a:cubicBezTo>
                  <a:cubicBezTo>
                    <a:pt x="3515" y="3348"/>
                    <a:pt x="4016" y="458"/>
                    <a:pt x="4036" y="335"/>
                  </a:cubicBezTo>
                  <a:cubicBezTo>
                    <a:pt x="4067" y="151"/>
                    <a:pt x="3922" y="1"/>
                    <a:pt x="3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247;p52">
              <a:extLst>
                <a:ext uri="{FF2B5EF4-FFF2-40B4-BE49-F238E27FC236}">
                  <a16:creationId xmlns:a16="http://schemas.microsoft.com/office/drawing/2014/main" id="{98C01B7A-C680-4132-9DB2-3295E03141F0}"/>
                </a:ext>
              </a:extLst>
            </p:cNvPr>
            <p:cNvSpPr/>
            <p:nvPr/>
          </p:nvSpPr>
          <p:spPr>
            <a:xfrm>
              <a:off x="4474400" y="1502375"/>
              <a:ext cx="37600" cy="57800"/>
            </a:xfrm>
            <a:custGeom>
              <a:avLst/>
              <a:gdLst/>
              <a:ahLst/>
              <a:cxnLst/>
              <a:rect l="l" t="t" r="r" b="b"/>
              <a:pathLst>
                <a:path w="1504" h="2312" extrusionOk="0">
                  <a:moveTo>
                    <a:pt x="751" y="0"/>
                  </a:moveTo>
                  <a:cubicBezTo>
                    <a:pt x="337" y="0"/>
                    <a:pt x="0" y="517"/>
                    <a:pt x="0" y="1156"/>
                  </a:cubicBezTo>
                  <a:cubicBezTo>
                    <a:pt x="0" y="1795"/>
                    <a:pt x="337" y="2312"/>
                    <a:pt x="751" y="2312"/>
                  </a:cubicBezTo>
                  <a:cubicBezTo>
                    <a:pt x="1166" y="2312"/>
                    <a:pt x="1503" y="1795"/>
                    <a:pt x="1503" y="1156"/>
                  </a:cubicBezTo>
                  <a:cubicBezTo>
                    <a:pt x="1503" y="517"/>
                    <a:pt x="1166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248;p52">
              <a:extLst>
                <a:ext uri="{FF2B5EF4-FFF2-40B4-BE49-F238E27FC236}">
                  <a16:creationId xmlns:a16="http://schemas.microsoft.com/office/drawing/2014/main" id="{77E89521-299B-4F9B-9602-26F458BF0619}"/>
                </a:ext>
              </a:extLst>
            </p:cNvPr>
            <p:cNvSpPr/>
            <p:nvPr/>
          </p:nvSpPr>
          <p:spPr>
            <a:xfrm>
              <a:off x="4202750" y="1531275"/>
              <a:ext cx="37600" cy="57800"/>
            </a:xfrm>
            <a:custGeom>
              <a:avLst/>
              <a:gdLst/>
              <a:ahLst/>
              <a:cxnLst/>
              <a:rect l="l" t="t" r="r" b="b"/>
              <a:pathLst>
                <a:path w="1504" h="2312" extrusionOk="0">
                  <a:moveTo>
                    <a:pt x="753" y="0"/>
                  </a:moveTo>
                  <a:cubicBezTo>
                    <a:pt x="337" y="0"/>
                    <a:pt x="1" y="517"/>
                    <a:pt x="1" y="1156"/>
                  </a:cubicBezTo>
                  <a:cubicBezTo>
                    <a:pt x="1" y="1794"/>
                    <a:pt x="337" y="2312"/>
                    <a:pt x="753" y="2312"/>
                  </a:cubicBezTo>
                  <a:cubicBezTo>
                    <a:pt x="1167" y="2312"/>
                    <a:pt x="1504" y="1794"/>
                    <a:pt x="1504" y="1156"/>
                  </a:cubicBezTo>
                  <a:cubicBezTo>
                    <a:pt x="1504" y="517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249;p52">
              <a:extLst>
                <a:ext uri="{FF2B5EF4-FFF2-40B4-BE49-F238E27FC236}">
                  <a16:creationId xmlns:a16="http://schemas.microsoft.com/office/drawing/2014/main" id="{E75EA255-10A7-48DF-BEC8-EC26D6909689}"/>
                </a:ext>
              </a:extLst>
            </p:cNvPr>
            <p:cNvSpPr/>
            <p:nvPr/>
          </p:nvSpPr>
          <p:spPr>
            <a:xfrm>
              <a:off x="4108225" y="1360950"/>
              <a:ext cx="149500" cy="100675"/>
            </a:xfrm>
            <a:custGeom>
              <a:avLst/>
              <a:gdLst/>
              <a:ahLst/>
              <a:cxnLst/>
              <a:rect l="l" t="t" r="r" b="b"/>
              <a:pathLst>
                <a:path w="5980" h="4027" extrusionOk="0">
                  <a:moveTo>
                    <a:pt x="5068" y="0"/>
                  </a:moveTo>
                  <a:cubicBezTo>
                    <a:pt x="1570" y="0"/>
                    <a:pt x="215" y="2935"/>
                    <a:pt x="156" y="3061"/>
                  </a:cubicBezTo>
                  <a:cubicBezTo>
                    <a:pt x="1" y="3403"/>
                    <a:pt x="150" y="3805"/>
                    <a:pt x="490" y="3962"/>
                  </a:cubicBezTo>
                  <a:cubicBezTo>
                    <a:pt x="579" y="4004"/>
                    <a:pt x="678" y="4026"/>
                    <a:pt x="776" y="4026"/>
                  </a:cubicBezTo>
                  <a:cubicBezTo>
                    <a:pt x="1041" y="4026"/>
                    <a:pt x="1283" y="3872"/>
                    <a:pt x="1395" y="3633"/>
                  </a:cubicBezTo>
                  <a:cubicBezTo>
                    <a:pt x="1439" y="3538"/>
                    <a:pt x="2466" y="1365"/>
                    <a:pt x="5075" y="1365"/>
                  </a:cubicBezTo>
                  <a:cubicBezTo>
                    <a:pt x="5136" y="1365"/>
                    <a:pt x="5197" y="1366"/>
                    <a:pt x="5260" y="1369"/>
                  </a:cubicBezTo>
                  <a:cubicBezTo>
                    <a:pt x="5269" y="1369"/>
                    <a:pt x="5277" y="1369"/>
                    <a:pt x="5286" y="1369"/>
                  </a:cubicBezTo>
                  <a:cubicBezTo>
                    <a:pt x="5650" y="1369"/>
                    <a:pt x="5954" y="1079"/>
                    <a:pt x="5966" y="712"/>
                  </a:cubicBezTo>
                  <a:cubicBezTo>
                    <a:pt x="5980" y="334"/>
                    <a:pt x="5686" y="19"/>
                    <a:pt x="5309" y="5"/>
                  </a:cubicBezTo>
                  <a:cubicBezTo>
                    <a:pt x="5227" y="2"/>
                    <a:pt x="5147" y="0"/>
                    <a:pt x="5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250;p52">
              <a:extLst>
                <a:ext uri="{FF2B5EF4-FFF2-40B4-BE49-F238E27FC236}">
                  <a16:creationId xmlns:a16="http://schemas.microsoft.com/office/drawing/2014/main" id="{AB79BF2B-8113-43DD-A7D0-2892B2363A99}"/>
                </a:ext>
              </a:extLst>
            </p:cNvPr>
            <p:cNvSpPr/>
            <p:nvPr/>
          </p:nvSpPr>
          <p:spPr>
            <a:xfrm>
              <a:off x="4382850" y="1341425"/>
              <a:ext cx="187775" cy="82650"/>
            </a:xfrm>
            <a:custGeom>
              <a:avLst/>
              <a:gdLst/>
              <a:ahLst/>
              <a:cxnLst/>
              <a:rect l="l" t="t" r="r" b="b"/>
              <a:pathLst>
                <a:path w="7511" h="3306" extrusionOk="0">
                  <a:moveTo>
                    <a:pt x="2709" y="1"/>
                  </a:moveTo>
                  <a:cubicBezTo>
                    <a:pt x="1837" y="1"/>
                    <a:pt x="1062" y="168"/>
                    <a:pt x="533" y="367"/>
                  </a:cubicBezTo>
                  <a:cubicBezTo>
                    <a:pt x="180" y="499"/>
                    <a:pt x="1" y="891"/>
                    <a:pt x="133" y="1245"/>
                  </a:cubicBezTo>
                  <a:cubicBezTo>
                    <a:pt x="234" y="1519"/>
                    <a:pt x="494" y="1689"/>
                    <a:pt x="771" y="1689"/>
                  </a:cubicBezTo>
                  <a:cubicBezTo>
                    <a:pt x="850" y="1689"/>
                    <a:pt x="931" y="1675"/>
                    <a:pt x="1010" y="1645"/>
                  </a:cubicBezTo>
                  <a:cubicBezTo>
                    <a:pt x="1072" y="1622"/>
                    <a:pt x="1802" y="1362"/>
                    <a:pt x="2763" y="1362"/>
                  </a:cubicBezTo>
                  <a:cubicBezTo>
                    <a:pt x="3839" y="1362"/>
                    <a:pt x="5203" y="1689"/>
                    <a:pt x="6242" y="3039"/>
                  </a:cubicBezTo>
                  <a:cubicBezTo>
                    <a:pt x="6371" y="3207"/>
                    <a:pt x="6570" y="3305"/>
                    <a:pt x="6780" y="3305"/>
                  </a:cubicBezTo>
                  <a:cubicBezTo>
                    <a:pt x="6781" y="3305"/>
                    <a:pt x="6782" y="3305"/>
                    <a:pt x="6784" y="3305"/>
                  </a:cubicBezTo>
                  <a:cubicBezTo>
                    <a:pt x="7044" y="3305"/>
                    <a:pt x="7281" y="3159"/>
                    <a:pt x="7396" y="2925"/>
                  </a:cubicBezTo>
                  <a:cubicBezTo>
                    <a:pt x="7510" y="2692"/>
                    <a:pt x="7482" y="2413"/>
                    <a:pt x="7324" y="2208"/>
                  </a:cubicBezTo>
                  <a:cubicBezTo>
                    <a:pt x="6012" y="501"/>
                    <a:pt x="4216" y="1"/>
                    <a:pt x="2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251;p52">
              <a:extLst>
                <a:ext uri="{FF2B5EF4-FFF2-40B4-BE49-F238E27FC236}">
                  <a16:creationId xmlns:a16="http://schemas.microsoft.com/office/drawing/2014/main" id="{ED0C34E2-BDD6-4FD1-BF65-BD00EE88FA92}"/>
                </a:ext>
              </a:extLst>
            </p:cNvPr>
            <p:cNvSpPr/>
            <p:nvPr/>
          </p:nvSpPr>
          <p:spPr>
            <a:xfrm>
              <a:off x="4062475" y="1515400"/>
              <a:ext cx="728425" cy="754125"/>
            </a:xfrm>
            <a:custGeom>
              <a:avLst/>
              <a:gdLst/>
              <a:ahLst/>
              <a:cxnLst/>
              <a:rect l="l" t="t" r="r" b="b"/>
              <a:pathLst>
                <a:path w="29137" h="30165" extrusionOk="0">
                  <a:moveTo>
                    <a:pt x="28846" y="1"/>
                  </a:moveTo>
                  <a:cubicBezTo>
                    <a:pt x="28691" y="1"/>
                    <a:pt x="28562" y="124"/>
                    <a:pt x="28559" y="280"/>
                  </a:cubicBezTo>
                  <a:cubicBezTo>
                    <a:pt x="28556" y="360"/>
                    <a:pt x="28285" y="8404"/>
                    <a:pt x="24657" y="16000"/>
                  </a:cubicBezTo>
                  <a:cubicBezTo>
                    <a:pt x="21300" y="23028"/>
                    <a:pt x="16252" y="28690"/>
                    <a:pt x="15451" y="29564"/>
                  </a:cubicBezTo>
                  <a:cubicBezTo>
                    <a:pt x="14723" y="29380"/>
                    <a:pt x="11145" y="28130"/>
                    <a:pt x="6432" y="20708"/>
                  </a:cubicBezTo>
                  <a:cubicBezTo>
                    <a:pt x="1106" y="12323"/>
                    <a:pt x="586" y="3939"/>
                    <a:pt x="580" y="3856"/>
                  </a:cubicBezTo>
                  <a:cubicBezTo>
                    <a:pt x="572" y="3701"/>
                    <a:pt x="446" y="3585"/>
                    <a:pt x="287" y="3585"/>
                  </a:cubicBezTo>
                  <a:cubicBezTo>
                    <a:pt x="284" y="3585"/>
                    <a:pt x="282" y="3585"/>
                    <a:pt x="280" y="3585"/>
                  </a:cubicBezTo>
                  <a:cubicBezTo>
                    <a:pt x="121" y="3594"/>
                    <a:pt x="1" y="3729"/>
                    <a:pt x="9" y="3887"/>
                  </a:cubicBezTo>
                  <a:cubicBezTo>
                    <a:pt x="14" y="3972"/>
                    <a:pt x="539" y="12498"/>
                    <a:pt x="5948" y="21016"/>
                  </a:cubicBezTo>
                  <a:cubicBezTo>
                    <a:pt x="11390" y="29586"/>
                    <a:pt x="15353" y="30143"/>
                    <a:pt x="15519" y="30163"/>
                  </a:cubicBezTo>
                  <a:cubicBezTo>
                    <a:pt x="15530" y="30164"/>
                    <a:pt x="15541" y="30165"/>
                    <a:pt x="15553" y="30165"/>
                  </a:cubicBezTo>
                  <a:cubicBezTo>
                    <a:pt x="15632" y="30165"/>
                    <a:pt x="15707" y="30132"/>
                    <a:pt x="15761" y="30075"/>
                  </a:cubicBezTo>
                  <a:cubicBezTo>
                    <a:pt x="15817" y="30014"/>
                    <a:pt x="21498" y="23942"/>
                    <a:pt x="25174" y="16247"/>
                  </a:cubicBezTo>
                  <a:cubicBezTo>
                    <a:pt x="28856" y="8538"/>
                    <a:pt x="29129" y="378"/>
                    <a:pt x="29131" y="296"/>
                  </a:cubicBezTo>
                  <a:cubicBezTo>
                    <a:pt x="29136" y="138"/>
                    <a:pt x="29011" y="6"/>
                    <a:pt x="28853" y="1"/>
                  </a:cubicBezTo>
                  <a:cubicBezTo>
                    <a:pt x="28850" y="1"/>
                    <a:pt x="28848" y="1"/>
                    <a:pt x="28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252;p52">
              <a:extLst>
                <a:ext uri="{FF2B5EF4-FFF2-40B4-BE49-F238E27FC236}">
                  <a16:creationId xmlns:a16="http://schemas.microsoft.com/office/drawing/2014/main" id="{78E5A94F-BCD8-44C5-9D8E-1BA37EFB6171}"/>
                </a:ext>
              </a:extLst>
            </p:cNvPr>
            <p:cNvSpPr/>
            <p:nvPr/>
          </p:nvSpPr>
          <p:spPr>
            <a:xfrm>
              <a:off x="4760575" y="1388150"/>
              <a:ext cx="82875" cy="141925"/>
            </a:xfrm>
            <a:custGeom>
              <a:avLst/>
              <a:gdLst/>
              <a:ahLst/>
              <a:cxnLst/>
              <a:rect l="l" t="t" r="r" b="b"/>
              <a:pathLst>
                <a:path w="3315" h="5677" extrusionOk="0">
                  <a:moveTo>
                    <a:pt x="1677" y="572"/>
                  </a:moveTo>
                  <a:cubicBezTo>
                    <a:pt x="1766" y="575"/>
                    <a:pt x="1852" y="601"/>
                    <a:pt x="1925" y="651"/>
                  </a:cubicBezTo>
                  <a:cubicBezTo>
                    <a:pt x="2474" y="994"/>
                    <a:pt x="2164" y="2582"/>
                    <a:pt x="1925" y="3309"/>
                  </a:cubicBezTo>
                  <a:cubicBezTo>
                    <a:pt x="1642" y="3946"/>
                    <a:pt x="1262" y="4661"/>
                    <a:pt x="1027" y="4967"/>
                  </a:cubicBezTo>
                  <a:cubicBezTo>
                    <a:pt x="955" y="4588"/>
                    <a:pt x="940" y="3775"/>
                    <a:pt x="976" y="3082"/>
                  </a:cubicBezTo>
                  <a:cubicBezTo>
                    <a:pt x="977" y="3050"/>
                    <a:pt x="974" y="3019"/>
                    <a:pt x="966" y="2988"/>
                  </a:cubicBezTo>
                  <a:lnTo>
                    <a:pt x="734" y="2178"/>
                  </a:lnTo>
                  <a:cubicBezTo>
                    <a:pt x="615" y="1762"/>
                    <a:pt x="915" y="1019"/>
                    <a:pt x="1329" y="708"/>
                  </a:cubicBezTo>
                  <a:cubicBezTo>
                    <a:pt x="1465" y="605"/>
                    <a:pt x="1582" y="572"/>
                    <a:pt x="1677" y="572"/>
                  </a:cubicBezTo>
                  <a:close/>
                  <a:moveTo>
                    <a:pt x="1676" y="1"/>
                  </a:moveTo>
                  <a:cubicBezTo>
                    <a:pt x="1442" y="1"/>
                    <a:pt x="1205" y="84"/>
                    <a:pt x="984" y="249"/>
                  </a:cubicBezTo>
                  <a:cubicBezTo>
                    <a:pt x="383" y="703"/>
                    <a:pt x="1" y="1698"/>
                    <a:pt x="185" y="2335"/>
                  </a:cubicBezTo>
                  <a:lnTo>
                    <a:pt x="401" y="3099"/>
                  </a:lnTo>
                  <a:cubicBezTo>
                    <a:pt x="282" y="5467"/>
                    <a:pt x="666" y="5594"/>
                    <a:pt x="830" y="5650"/>
                  </a:cubicBezTo>
                  <a:cubicBezTo>
                    <a:pt x="873" y="5666"/>
                    <a:pt x="919" y="5675"/>
                    <a:pt x="964" y="5676"/>
                  </a:cubicBezTo>
                  <a:cubicBezTo>
                    <a:pt x="1198" y="5676"/>
                    <a:pt x="1619" y="5409"/>
                    <a:pt x="2455" y="3529"/>
                  </a:cubicBezTo>
                  <a:cubicBezTo>
                    <a:pt x="2458" y="3521"/>
                    <a:pt x="2461" y="3512"/>
                    <a:pt x="2465" y="3504"/>
                  </a:cubicBezTo>
                  <a:cubicBezTo>
                    <a:pt x="2555" y="3233"/>
                    <a:pt x="3314" y="843"/>
                    <a:pt x="2229" y="165"/>
                  </a:cubicBezTo>
                  <a:cubicBezTo>
                    <a:pt x="2053" y="55"/>
                    <a:pt x="1866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253;p52">
              <a:extLst>
                <a:ext uri="{FF2B5EF4-FFF2-40B4-BE49-F238E27FC236}">
                  <a16:creationId xmlns:a16="http://schemas.microsoft.com/office/drawing/2014/main" id="{161C7C63-D1EC-4815-8580-34BF94FA4CC3}"/>
                </a:ext>
              </a:extLst>
            </p:cNvPr>
            <p:cNvSpPr/>
            <p:nvPr/>
          </p:nvSpPr>
          <p:spPr>
            <a:xfrm>
              <a:off x="4443700" y="2255200"/>
              <a:ext cx="94050" cy="387075"/>
            </a:xfrm>
            <a:custGeom>
              <a:avLst/>
              <a:gdLst/>
              <a:ahLst/>
              <a:cxnLst/>
              <a:rect l="l" t="t" r="r" b="b"/>
              <a:pathLst>
                <a:path w="3762" h="15483" extrusionOk="0">
                  <a:moveTo>
                    <a:pt x="305" y="0"/>
                  </a:moveTo>
                  <a:cubicBezTo>
                    <a:pt x="293" y="0"/>
                    <a:pt x="281" y="1"/>
                    <a:pt x="269" y="3"/>
                  </a:cubicBezTo>
                  <a:cubicBezTo>
                    <a:pt x="112" y="21"/>
                    <a:pt x="1" y="163"/>
                    <a:pt x="19" y="321"/>
                  </a:cubicBezTo>
                  <a:cubicBezTo>
                    <a:pt x="31" y="417"/>
                    <a:pt x="1202" y="10009"/>
                    <a:pt x="3156" y="15297"/>
                  </a:cubicBezTo>
                  <a:cubicBezTo>
                    <a:pt x="3197" y="15409"/>
                    <a:pt x="3305" y="15483"/>
                    <a:pt x="3424" y="15483"/>
                  </a:cubicBezTo>
                  <a:lnTo>
                    <a:pt x="3425" y="15483"/>
                  </a:lnTo>
                  <a:cubicBezTo>
                    <a:pt x="3624" y="15483"/>
                    <a:pt x="3762" y="15284"/>
                    <a:pt x="3692" y="15098"/>
                  </a:cubicBezTo>
                  <a:cubicBezTo>
                    <a:pt x="1763" y="9873"/>
                    <a:pt x="599" y="347"/>
                    <a:pt x="587" y="251"/>
                  </a:cubicBezTo>
                  <a:cubicBezTo>
                    <a:pt x="570" y="107"/>
                    <a:pt x="448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254;p52">
              <a:extLst>
                <a:ext uri="{FF2B5EF4-FFF2-40B4-BE49-F238E27FC236}">
                  <a16:creationId xmlns:a16="http://schemas.microsoft.com/office/drawing/2014/main" id="{C7ECEB01-449C-4343-825D-186B4140886E}"/>
                </a:ext>
              </a:extLst>
            </p:cNvPr>
            <p:cNvSpPr/>
            <p:nvPr/>
          </p:nvSpPr>
          <p:spPr>
            <a:xfrm>
              <a:off x="4552400" y="1810475"/>
              <a:ext cx="439250" cy="830475"/>
            </a:xfrm>
            <a:custGeom>
              <a:avLst/>
              <a:gdLst/>
              <a:ahLst/>
              <a:cxnLst/>
              <a:rect l="l" t="t" r="r" b="b"/>
              <a:pathLst>
                <a:path w="17570" h="33219" extrusionOk="0">
                  <a:moveTo>
                    <a:pt x="8824" y="0"/>
                  </a:moveTo>
                  <a:cubicBezTo>
                    <a:pt x="7998" y="0"/>
                    <a:pt x="7272" y="283"/>
                    <a:pt x="6822" y="622"/>
                  </a:cubicBezTo>
                  <a:cubicBezTo>
                    <a:pt x="6822" y="622"/>
                    <a:pt x="3122" y="2471"/>
                    <a:pt x="3469" y="3858"/>
                  </a:cubicBezTo>
                  <a:cubicBezTo>
                    <a:pt x="3713" y="4832"/>
                    <a:pt x="4412" y="5179"/>
                    <a:pt x="5088" y="5179"/>
                  </a:cubicBezTo>
                  <a:cubicBezTo>
                    <a:pt x="5374" y="5179"/>
                    <a:pt x="5655" y="5117"/>
                    <a:pt x="5896" y="5014"/>
                  </a:cubicBezTo>
                  <a:cubicBezTo>
                    <a:pt x="6705" y="4668"/>
                    <a:pt x="8902" y="3858"/>
                    <a:pt x="8902" y="3858"/>
                  </a:cubicBezTo>
                  <a:lnTo>
                    <a:pt x="10403" y="6863"/>
                  </a:lnTo>
                  <a:cubicBezTo>
                    <a:pt x="10403" y="6863"/>
                    <a:pt x="8457" y="5625"/>
                    <a:pt x="7118" y="5625"/>
                  </a:cubicBezTo>
                  <a:cubicBezTo>
                    <a:pt x="6927" y="5625"/>
                    <a:pt x="6748" y="5650"/>
                    <a:pt x="6589" y="5708"/>
                  </a:cubicBezTo>
                  <a:cubicBezTo>
                    <a:pt x="5318" y="6169"/>
                    <a:pt x="4162" y="7211"/>
                    <a:pt x="4162" y="7211"/>
                  </a:cubicBezTo>
                  <a:cubicBezTo>
                    <a:pt x="4162" y="7211"/>
                    <a:pt x="3847" y="7022"/>
                    <a:pt x="3431" y="7022"/>
                  </a:cubicBezTo>
                  <a:cubicBezTo>
                    <a:pt x="3050" y="7022"/>
                    <a:pt x="2584" y="7180"/>
                    <a:pt x="2197" y="7789"/>
                  </a:cubicBezTo>
                  <a:cubicBezTo>
                    <a:pt x="1388" y="9062"/>
                    <a:pt x="1272" y="10100"/>
                    <a:pt x="1272" y="10100"/>
                  </a:cubicBezTo>
                  <a:cubicBezTo>
                    <a:pt x="1272" y="10100"/>
                    <a:pt x="0" y="11025"/>
                    <a:pt x="0" y="12643"/>
                  </a:cubicBezTo>
                  <a:cubicBezTo>
                    <a:pt x="0" y="14262"/>
                    <a:pt x="0" y="15533"/>
                    <a:pt x="1040" y="16458"/>
                  </a:cubicBezTo>
                  <a:cubicBezTo>
                    <a:pt x="2081" y="17382"/>
                    <a:pt x="2775" y="17382"/>
                    <a:pt x="2775" y="17382"/>
                  </a:cubicBezTo>
                  <a:lnTo>
                    <a:pt x="3699" y="17960"/>
                  </a:lnTo>
                  <a:cubicBezTo>
                    <a:pt x="3699" y="17960"/>
                    <a:pt x="1388" y="23046"/>
                    <a:pt x="2775" y="25705"/>
                  </a:cubicBezTo>
                  <a:cubicBezTo>
                    <a:pt x="3955" y="27969"/>
                    <a:pt x="4634" y="28137"/>
                    <a:pt x="4809" y="28137"/>
                  </a:cubicBezTo>
                  <a:cubicBezTo>
                    <a:pt x="4840" y="28137"/>
                    <a:pt x="4855" y="28132"/>
                    <a:pt x="4855" y="28132"/>
                  </a:cubicBezTo>
                  <a:lnTo>
                    <a:pt x="7629" y="33219"/>
                  </a:lnTo>
                  <a:lnTo>
                    <a:pt x="15026" y="31369"/>
                  </a:lnTo>
                  <a:lnTo>
                    <a:pt x="11212" y="22815"/>
                  </a:lnTo>
                  <a:cubicBezTo>
                    <a:pt x="11212" y="22815"/>
                    <a:pt x="17569" y="9753"/>
                    <a:pt x="16876" y="7673"/>
                  </a:cubicBezTo>
                  <a:cubicBezTo>
                    <a:pt x="16182" y="5593"/>
                    <a:pt x="13292" y="2935"/>
                    <a:pt x="11559" y="1200"/>
                  </a:cubicBezTo>
                  <a:cubicBezTo>
                    <a:pt x="10671" y="312"/>
                    <a:pt x="9692" y="0"/>
                    <a:pt x="8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255;p52">
              <a:extLst>
                <a:ext uri="{FF2B5EF4-FFF2-40B4-BE49-F238E27FC236}">
                  <a16:creationId xmlns:a16="http://schemas.microsoft.com/office/drawing/2014/main" id="{6028B2F7-7B20-45B2-B830-BBC327A1DAAC}"/>
                </a:ext>
              </a:extLst>
            </p:cNvPr>
            <p:cNvSpPr/>
            <p:nvPr/>
          </p:nvSpPr>
          <p:spPr>
            <a:xfrm>
              <a:off x="4545250" y="1803500"/>
              <a:ext cx="453175" cy="844575"/>
            </a:xfrm>
            <a:custGeom>
              <a:avLst/>
              <a:gdLst/>
              <a:ahLst/>
              <a:cxnLst/>
              <a:rect l="l" t="t" r="r" b="b"/>
              <a:pathLst>
                <a:path w="18127" h="33783" extrusionOk="0">
                  <a:moveTo>
                    <a:pt x="9104" y="571"/>
                  </a:moveTo>
                  <a:cubicBezTo>
                    <a:pt x="9909" y="571"/>
                    <a:pt x="10821" y="859"/>
                    <a:pt x="11643" y="1681"/>
                  </a:cubicBezTo>
                  <a:cubicBezTo>
                    <a:pt x="11850" y="1888"/>
                    <a:pt x="12072" y="2106"/>
                    <a:pt x="12305" y="2337"/>
                  </a:cubicBezTo>
                  <a:cubicBezTo>
                    <a:pt x="13992" y="3998"/>
                    <a:pt x="16301" y="6274"/>
                    <a:pt x="16891" y="8043"/>
                  </a:cubicBezTo>
                  <a:cubicBezTo>
                    <a:pt x="17373" y="9486"/>
                    <a:pt x="13776" y="17760"/>
                    <a:pt x="11241" y="22968"/>
                  </a:cubicBezTo>
                  <a:cubicBezTo>
                    <a:pt x="11204" y="23044"/>
                    <a:pt x="11203" y="23133"/>
                    <a:pt x="11236" y="23209"/>
                  </a:cubicBezTo>
                  <a:lnTo>
                    <a:pt x="14913" y="31451"/>
                  </a:lnTo>
                  <a:lnTo>
                    <a:pt x="8061" y="33165"/>
                  </a:lnTo>
                  <a:lnTo>
                    <a:pt x="5393" y="28273"/>
                  </a:lnTo>
                  <a:cubicBezTo>
                    <a:pt x="5341" y="28177"/>
                    <a:pt x="5268" y="28116"/>
                    <a:pt x="5174" y="28116"/>
                  </a:cubicBezTo>
                  <a:cubicBezTo>
                    <a:pt x="5148" y="28116"/>
                    <a:pt x="5121" y="28120"/>
                    <a:pt x="5096" y="28130"/>
                  </a:cubicBezTo>
                  <a:cubicBezTo>
                    <a:pt x="5090" y="28130"/>
                    <a:pt x="4486" y="28095"/>
                    <a:pt x="3315" y="25852"/>
                  </a:cubicBezTo>
                  <a:cubicBezTo>
                    <a:pt x="2009" y="23347"/>
                    <a:pt x="4223" y="18408"/>
                    <a:pt x="4246" y="18359"/>
                  </a:cubicBezTo>
                  <a:cubicBezTo>
                    <a:pt x="4305" y="18228"/>
                    <a:pt x="4259" y="18073"/>
                    <a:pt x="4137" y="17996"/>
                  </a:cubicBezTo>
                  <a:lnTo>
                    <a:pt x="3212" y="17418"/>
                  </a:lnTo>
                  <a:cubicBezTo>
                    <a:pt x="3168" y="17391"/>
                    <a:pt x="3117" y="17376"/>
                    <a:pt x="3065" y="17375"/>
                  </a:cubicBezTo>
                  <a:cubicBezTo>
                    <a:pt x="3060" y="17374"/>
                    <a:pt x="2443" y="17346"/>
                    <a:pt x="1517" y="16523"/>
                  </a:cubicBezTo>
                  <a:cubicBezTo>
                    <a:pt x="573" y="15683"/>
                    <a:pt x="573" y="14525"/>
                    <a:pt x="573" y="12922"/>
                  </a:cubicBezTo>
                  <a:cubicBezTo>
                    <a:pt x="573" y="11476"/>
                    <a:pt x="1716" y="10619"/>
                    <a:pt x="1727" y="10610"/>
                  </a:cubicBezTo>
                  <a:cubicBezTo>
                    <a:pt x="1792" y="10562"/>
                    <a:pt x="1833" y="10491"/>
                    <a:pt x="1842" y="10411"/>
                  </a:cubicBezTo>
                  <a:cubicBezTo>
                    <a:pt x="1845" y="10400"/>
                    <a:pt x="1960" y="9423"/>
                    <a:pt x="2725" y="8221"/>
                  </a:cubicBezTo>
                  <a:cubicBezTo>
                    <a:pt x="3046" y="7716"/>
                    <a:pt x="3423" y="7584"/>
                    <a:pt x="3729" y="7584"/>
                  </a:cubicBezTo>
                  <a:cubicBezTo>
                    <a:pt x="4025" y="7584"/>
                    <a:pt x="4255" y="7708"/>
                    <a:pt x="4301" y="7735"/>
                  </a:cubicBezTo>
                  <a:cubicBezTo>
                    <a:pt x="4347" y="7762"/>
                    <a:pt x="4398" y="7775"/>
                    <a:pt x="4449" y="7775"/>
                  </a:cubicBezTo>
                  <a:cubicBezTo>
                    <a:pt x="4518" y="7775"/>
                    <a:pt x="4586" y="7751"/>
                    <a:pt x="4640" y="7702"/>
                  </a:cubicBezTo>
                  <a:cubicBezTo>
                    <a:pt x="4651" y="7692"/>
                    <a:pt x="5768" y="6695"/>
                    <a:pt x="6973" y="6256"/>
                  </a:cubicBezTo>
                  <a:cubicBezTo>
                    <a:pt x="7101" y="6210"/>
                    <a:pt x="7247" y="6189"/>
                    <a:pt x="7407" y="6189"/>
                  </a:cubicBezTo>
                  <a:cubicBezTo>
                    <a:pt x="8416" y="6189"/>
                    <a:pt x="9954" y="7014"/>
                    <a:pt x="10537" y="7384"/>
                  </a:cubicBezTo>
                  <a:cubicBezTo>
                    <a:pt x="10584" y="7414"/>
                    <a:pt x="10637" y="7428"/>
                    <a:pt x="10690" y="7428"/>
                  </a:cubicBezTo>
                  <a:cubicBezTo>
                    <a:pt x="10759" y="7428"/>
                    <a:pt x="10828" y="7404"/>
                    <a:pt x="10882" y="7355"/>
                  </a:cubicBezTo>
                  <a:cubicBezTo>
                    <a:pt x="10977" y="7269"/>
                    <a:pt x="11004" y="7130"/>
                    <a:pt x="10946" y="7014"/>
                  </a:cubicBezTo>
                  <a:lnTo>
                    <a:pt x="9443" y="4010"/>
                  </a:lnTo>
                  <a:cubicBezTo>
                    <a:pt x="9394" y="3910"/>
                    <a:pt x="9293" y="3851"/>
                    <a:pt x="9187" y="3851"/>
                  </a:cubicBezTo>
                  <a:cubicBezTo>
                    <a:pt x="9154" y="3851"/>
                    <a:pt x="9121" y="3856"/>
                    <a:pt x="9088" y="3868"/>
                  </a:cubicBezTo>
                  <a:cubicBezTo>
                    <a:pt x="8998" y="3902"/>
                    <a:pt x="6876" y="4684"/>
                    <a:pt x="6069" y="5030"/>
                  </a:cubicBezTo>
                  <a:cubicBezTo>
                    <a:pt x="5878" y="5112"/>
                    <a:pt x="5631" y="5172"/>
                    <a:pt x="5371" y="5172"/>
                  </a:cubicBezTo>
                  <a:cubicBezTo>
                    <a:pt x="5160" y="5172"/>
                    <a:pt x="4941" y="5132"/>
                    <a:pt x="4737" y="5031"/>
                  </a:cubicBezTo>
                  <a:cubicBezTo>
                    <a:pt x="4385" y="4858"/>
                    <a:pt x="4149" y="4532"/>
                    <a:pt x="4032" y="4067"/>
                  </a:cubicBezTo>
                  <a:cubicBezTo>
                    <a:pt x="3832" y="3266"/>
                    <a:pt x="5785" y="1883"/>
                    <a:pt x="7235" y="1157"/>
                  </a:cubicBezTo>
                  <a:cubicBezTo>
                    <a:pt x="7250" y="1150"/>
                    <a:pt x="7265" y="1140"/>
                    <a:pt x="7279" y="1130"/>
                  </a:cubicBezTo>
                  <a:cubicBezTo>
                    <a:pt x="7686" y="824"/>
                    <a:pt x="8349" y="571"/>
                    <a:pt x="9104" y="571"/>
                  </a:cubicBezTo>
                  <a:close/>
                  <a:moveTo>
                    <a:pt x="9114" y="0"/>
                  </a:moveTo>
                  <a:cubicBezTo>
                    <a:pt x="8228" y="0"/>
                    <a:pt x="7445" y="297"/>
                    <a:pt x="6956" y="656"/>
                  </a:cubicBezTo>
                  <a:cubicBezTo>
                    <a:pt x="6463" y="904"/>
                    <a:pt x="3092" y="2668"/>
                    <a:pt x="3476" y="4206"/>
                  </a:cubicBezTo>
                  <a:cubicBezTo>
                    <a:pt x="3675" y="4999"/>
                    <a:pt x="4133" y="5371"/>
                    <a:pt x="4483" y="5545"/>
                  </a:cubicBezTo>
                  <a:cubicBezTo>
                    <a:pt x="4750" y="5677"/>
                    <a:pt x="5060" y="5743"/>
                    <a:pt x="5378" y="5743"/>
                  </a:cubicBezTo>
                  <a:cubicBezTo>
                    <a:pt x="5687" y="5743"/>
                    <a:pt x="6003" y="5681"/>
                    <a:pt x="6294" y="5556"/>
                  </a:cubicBezTo>
                  <a:cubicBezTo>
                    <a:pt x="6929" y="5283"/>
                    <a:pt x="8454" y="4714"/>
                    <a:pt x="9045" y="4494"/>
                  </a:cubicBezTo>
                  <a:lnTo>
                    <a:pt x="10012" y="6427"/>
                  </a:lnTo>
                  <a:cubicBezTo>
                    <a:pt x="9299" y="6060"/>
                    <a:pt x="8264" y="5617"/>
                    <a:pt x="7405" y="5617"/>
                  </a:cubicBezTo>
                  <a:cubicBezTo>
                    <a:pt x="7181" y="5617"/>
                    <a:pt x="6968" y="5647"/>
                    <a:pt x="6777" y="5717"/>
                  </a:cubicBezTo>
                  <a:cubicBezTo>
                    <a:pt x="5725" y="6100"/>
                    <a:pt x="4766" y="6847"/>
                    <a:pt x="4405" y="7148"/>
                  </a:cubicBezTo>
                  <a:cubicBezTo>
                    <a:pt x="4217" y="7069"/>
                    <a:pt x="3981" y="7009"/>
                    <a:pt x="3724" y="7009"/>
                  </a:cubicBezTo>
                  <a:cubicBezTo>
                    <a:pt x="3239" y="7009"/>
                    <a:pt x="2681" y="7222"/>
                    <a:pt x="2242" y="7913"/>
                  </a:cubicBezTo>
                  <a:cubicBezTo>
                    <a:pt x="1558" y="8987"/>
                    <a:pt x="1348" y="9902"/>
                    <a:pt x="1292" y="10224"/>
                  </a:cubicBezTo>
                  <a:cubicBezTo>
                    <a:pt x="974" y="10493"/>
                    <a:pt x="1" y="11431"/>
                    <a:pt x="1" y="12922"/>
                  </a:cubicBezTo>
                  <a:cubicBezTo>
                    <a:pt x="1" y="14541"/>
                    <a:pt x="1" y="15940"/>
                    <a:pt x="1137" y="16949"/>
                  </a:cubicBezTo>
                  <a:cubicBezTo>
                    <a:pt x="2050" y="17762"/>
                    <a:pt x="2725" y="17913"/>
                    <a:pt x="2968" y="17941"/>
                  </a:cubicBezTo>
                  <a:lnTo>
                    <a:pt x="3625" y="18350"/>
                  </a:lnTo>
                  <a:cubicBezTo>
                    <a:pt x="3182" y="19399"/>
                    <a:pt x="1528" y="23663"/>
                    <a:pt x="2807" y="26116"/>
                  </a:cubicBezTo>
                  <a:cubicBezTo>
                    <a:pt x="3860" y="28134"/>
                    <a:pt x="4574" y="28621"/>
                    <a:pt x="4971" y="28694"/>
                  </a:cubicBezTo>
                  <a:lnTo>
                    <a:pt x="7664" y="33633"/>
                  </a:lnTo>
                  <a:cubicBezTo>
                    <a:pt x="7715" y="33726"/>
                    <a:pt x="7811" y="33782"/>
                    <a:pt x="7916" y="33782"/>
                  </a:cubicBezTo>
                  <a:cubicBezTo>
                    <a:pt x="7939" y="33782"/>
                    <a:pt x="7962" y="33780"/>
                    <a:pt x="7984" y="33774"/>
                  </a:cubicBezTo>
                  <a:lnTo>
                    <a:pt x="15383" y="31924"/>
                  </a:lnTo>
                  <a:cubicBezTo>
                    <a:pt x="15555" y="31880"/>
                    <a:pt x="15647" y="31693"/>
                    <a:pt x="15575" y="31530"/>
                  </a:cubicBezTo>
                  <a:lnTo>
                    <a:pt x="11815" y="23098"/>
                  </a:lnTo>
                  <a:cubicBezTo>
                    <a:pt x="12694" y="21284"/>
                    <a:pt x="18127" y="9938"/>
                    <a:pt x="17434" y="7861"/>
                  </a:cubicBezTo>
                  <a:cubicBezTo>
                    <a:pt x="16801" y="5962"/>
                    <a:pt x="14435" y="3631"/>
                    <a:pt x="12707" y="1928"/>
                  </a:cubicBezTo>
                  <a:cubicBezTo>
                    <a:pt x="12475" y="1699"/>
                    <a:pt x="12253" y="1482"/>
                    <a:pt x="12047" y="1276"/>
                  </a:cubicBezTo>
                  <a:cubicBezTo>
                    <a:pt x="11104" y="333"/>
                    <a:pt x="10051" y="0"/>
                    <a:pt x="9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256;p52">
              <a:extLst>
                <a:ext uri="{FF2B5EF4-FFF2-40B4-BE49-F238E27FC236}">
                  <a16:creationId xmlns:a16="http://schemas.microsoft.com/office/drawing/2014/main" id="{88AB9201-FC7C-44E7-82C4-13E3D46C9DDD}"/>
                </a:ext>
              </a:extLst>
            </p:cNvPr>
            <p:cNvSpPr/>
            <p:nvPr/>
          </p:nvSpPr>
          <p:spPr>
            <a:xfrm>
              <a:off x="4804375" y="1974800"/>
              <a:ext cx="69525" cy="78000"/>
            </a:xfrm>
            <a:custGeom>
              <a:avLst/>
              <a:gdLst/>
              <a:ahLst/>
              <a:cxnLst/>
              <a:rect l="l" t="t" r="r" b="b"/>
              <a:pathLst>
                <a:path w="2781" h="3120" extrusionOk="0">
                  <a:moveTo>
                    <a:pt x="321" y="1"/>
                  </a:moveTo>
                  <a:cubicBezTo>
                    <a:pt x="258" y="1"/>
                    <a:pt x="194" y="22"/>
                    <a:pt x="140" y="65"/>
                  </a:cubicBezTo>
                  <a:cubicBezTo>
                    <a:pt x="18" y="167"/>
                    <a:pt x="0" y="349"/>
                    <a:pt x="103" y="472"/>
                  </a:cubicBezTo>
                  <a:lnTo>
                    <a:pt x="2183" y="3015"/>
                  </a:lnTo>
                  <a:cubicBezTo>
                    <a:pt x="2237" y="3080"/>
                    <a:pt x="2316" y="3119"/>
                    <a:pt x="2402" y="3119"/>
                  </a:cubicBezTo>
                  <a:cubicBezTo>
                    <a:pt x="2403" y="3119"/>
                    <a:pt x="2404" y="3119"/>
                    <a:pt x="2406" y="3119"/>
                  </a:cubicBezTo>
                  <a:cubicBezTo>
                    <a:pt x="2406" y="3119"/>
                    <a:pt x="2406" y="3119"/>
                    <a:pt x="2407" y="3119"/>
                  </a:cubicBezTo>
                  <a:cubicBezTo>
                    <a:pt x="2648" y="3119"/>
                    <a:pt x="2780" y="2839"/>
                    <a:pt x="2626" y="2652"/>
                  </a:cubicBezTo>
                  <a:lnTo>
                    <a:pt x="546" y="109"/>
                  </a:lnTo>
                  <a:cubicBezTo>
                    <a:pt x="490" y="38"/>
                    <a:pt x="406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257;p52">
              <a:extLst>
                <a:ext uri="{FF2B5EF4-FFF2-40B4-BE49-F238E27FC236}">
                  <a16:creationId xmlns:a16="http://schemas.microsoft.com/office/drawing/2014/main" id="{C258EBEE-8748-4F8D-BCC7-313C70EEC9D1}"/>
                </a:ext>
              </a:extLst>
            </p:cNvPr>
            <p:cNvSpPr/>
            <p:nvPr/>
          </p:nvSpPr>
          <p:spPr>
            <a:xfrm>
              <a:off x="4648225" y="1983475"/>
              <a:ext cx="131575" cy="104025"/>
            </a:xfrm>
            <a:custGeom>
              <a:avLst/>
              <a:gdLst/>
              <a:ahLst/>
              <a:cxnLst/>
              <a:rect l="l" t="t" r="r" b="b"/>
              <a:pathLst>
                <a:path w="5263" h="4161" extrusionOk="0">
                  <a:moveTo>
                    <a:pt x="325" y="0"/>
                  </a:moveTo>
                  <a:cubicBezTo>
                    <a:pt x="239" y="0"/>
                    <a:pt x="155" y="38"/>
                    <a:pt x="99" y="111"/>
                  </a:cubicBezTo>
                  <a:cubicBezTo>
                    <a:pt x="0" y="237"/>
                    <a:pt x="25" y="420"/>
                    <a:pt x="154" y="516"/>
                  </a:cubicBezTo>
                  <a:lnTo>
                    <a:pt x="4777" y="4100"/>
                  </a:lnTo>
                  <a:cubicBezTo>
                    <a:pt x="4827" y="4138"/>
                    <a:pt x="4889" y="4160"/>
                    <a:pt x="4953" y="4160"/>
                  </a:cubicBezTo>
                  <a:cubicBezTo>
                    <a:pt x="5076" y="4160"/>
                    <a:pt x="5184" y="4082"/>
                    <a:pt x="5224" y="3966"/>
                  </a:cubicBezTo>
                  <a:cubicBezTo>
                    <a:pt x="5263" y="3850"/>
                    <a:pt x="5225" y="3722"/>
                    <a:pt x="5129" y="3647"/>
                  </a:cubicBezTo>
                  <a:lnTo>
                    <a:pt x="505" y="64"/>
                  </a:lnTo>
                  <a:cubicBezTo>
                    <a:pt x="451" y="21"/>
                    <a:pt x="388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258;p52">
              <a:extLst>
                <a:ext uri="{FF2B5EF4-FFF2-40B4-BE49-F238E27FC236}">
                  <a16:creationId xmlns:a16="http://schemas.microsoft.com/office/drawing/2014/main" id="{FB9ED919-CF4F-401D-95F9-67D443DEFF1F}"/>
                </a:ext>
              </a:extLst>
            </p:cNvPr>
            <p:cNvSpPr/>
            <p:nvPr/>
          </p:nvSpPr>
          <p:spPr>
            <a:xfrm>
              <a:off x="4576225" y="2055875"/>
              <a:ext cx="128450" cy="95175"/>
            </a:xfrm>
            <a:custGeom>
              <a:avLst/>
              <a:gdLst/>
              <a:ahLst/>
              <a:cxnLst/>
              <a:rect l="l" t="t" r="r" b="b"/>
              <a:pathLst>
                <a:path w="5138" h="3807" extrusionOk="0">
                  <a:moveTo>
                    <a:pt x="325" y="1"/>
                  </a:moveTo>
                  <a:cubicBezTo>
                    <a:pt x="236" y="1"/>
                    <a:pt x="147" y="42"/>
                    <a:pt x="91" y="120"/>
                  </a:cubicBezTo>
                  <a:cubicBezTo>
                    <a:pt x="1" y="246"/>
                    <a:pt x="27" y="422"/>
                    <a:pt x="152" y="516"/>
                  </a:cubicBezTo>
                  <a:lnTo>
                    <a:pt x="4660" y="3753"/>
                  </a:lnTo>
                  <a:cubicBezTo>
                    <a:pt x="4708" y="3788"/>
                    <a:pt x="4767" y="3806"/>
                    <a:pt x="4827" y="3806"/>
                  </a:cubicBezTo>
                  <a:cubicBezTo>
                    <a:pt x="4951" y="3806"/>
                    <a:pt x="5061" y="3726"/>
                    <a:pt x="5099" y="3608"/>
                  </a:cubicBezTo>
                  <a:cubicBezTo>
                    <a:pt x="5137" y="3489"/>
                    <a:pt x="5095" y="3361"/>
                    <a:pt x="4994" y="3288"/>
                  </a:cubicBezTo>
                  <a:lnTo>
                    <a:pt x="487" y="51"/>
                  </a:lnTo>
                  <a:cubicBezTo>
                    <a:pt x="437" y="17"/>
                    <a:pt x="381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259;p52">
              <a:extLst>
                <a:ext uri="{FF2B5EF4-FFF2-40B4-BE49-F238E27FC236}">
                  <a16:creationId xmlns:a16="http://schemas.microsoft.com/office/drawing/2014/main" id="{BC4C60C6-2E1B-43BB-AF3F-ACCD131B948E}"/>
                </a:ext>
              </a:extLst>
            </p:cNvPr>
            <p:cNvSpPr/>
            <p:nvPr/>
          </p:nvSpPr>
          <p:spPr>
            <a:xfrm>
              <a:off x="4597075" y="2168500"/>
              <a:ext cx="55600" cy="98150"/>
            </a:xfrm>
            <a:custGeom>
              <a:avLst/>
              <a:gdLst/>
              <a:ahLst/>
              <a:cxnLst/>
              <a:rect l="l" t="t" r="r" b="b"/>
              <a:pathLst>
                <a:path w="2224" h="3926" extrusionOk="0">
                  <a:moveTo>
                    <a:pt x="295" y="1"/>
                  </a:moveTo>
                  <a:cubicBezTo>
                    <a:pt x="290" y="1"/>
                    <a:pt x="285" y="1"/>
                    <a:pt x="280" y="1"/>
                  </a:cubicBezTo>
                  <a:cubicBezTo>
                    <a:pt x="121" y="9"/>
                    <a:pt x="1" y="143"/>
                    <a:pt x="9" y="302"/>
                  </a:cubicBezTo>
                  <a:cubicBezTo>
                    <a:pt x="130" y="2603"/>
                    <a:pt x="1673" y="3815"/>
                    <a:pt x="1739" y="3866"/>
                  </a:cubicBezTo>
                  <a:cubicBezTo>
                    <a:pt x="1788" y="3904"/>
                    <a:pt x="1850" y="3925"/>
                    <a:pt x="1912" y="3925"/>
                  </a:cubicBezTo>
                  <a:cubicBezTo>
                    <a:pt x="2035" y="3925"/>
                    <a:pt x="2145" y="3848"/>
                    <a:pt x="2184" y="3732"/>
                  </a:cubicBezTo>
                  <a:cubicBezTo>
                    <a:pt x="2223" y="3615"/>
                    <a:pt x="2185" y="3487"/>
                    <a:pt x="2088" y="3413"/>
                  </a:cubicBezTo>
                  <a:cubicBezTo>
                    <a:pt x="2074" y="3401"/>
                    <a:pt x="688" y="2301"/>
                    <a:pt x="580" y="272"/>
                  </a:cubicBezTo>
                  <a:cubicBezTo>
                    <a:pt x="573" y="118"/>
                    <a:pt x="446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260;p52">
              <a:extLst>
                <a:ext uri="{FF2B5EF4-FFF2-40B4-BE49-F238E27FC236}">
                  <a16:creationId xmlns:a16="http://schemas.microsoft.com/office/drawing/2014/main" id="{B739267F-536C-4329-A6C5-A8836C8E301B}"/>
                </a:ext>
              </a:extLst>
            </p:cNvPr>
            <p:cNvSpPr/>
            <p:nvPr/>
          </p:nvSpPr>
          <p:spPr>
            <a:xfrm>
              <a:off x="3175150" y="300825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6" y="13046"/>
                  </a:moveTo>
                  <a:cubicBezTo>
                    <a:pt x="72531" y="13046"/>
                    <a:pt x="89687" y="30203"/>
                    <a:pt x="89687" y="51366"/>
                  </a:cubicBezTo>
                  <a:cubicBezTo>
                    <a:pt x="89687" y="72531"/>
                    <a:pt x="72531" y="89687"/>
                    <a:pt x="51366" y="89687"/>
                  </a:cubicBezTo>
                  <a:cubicBezTo>
                    <a:pt x="30202" y="89687"/>
                    <a:pt x="13045" y="72532"/>
                    <a:pt x="13045" y="51366"/>
                  </a:cubicBezTo>
                  <a:cubicBezTo>
                    <a:pt x="13045" y="30202"/>
                    <a:pt x="30202" y="13046"/>
                    <a:pt x="51366" y="13046"/>
                  </a:cubicBezTo>
                  <a:close/>
                  <a:moveTo>
                    <a:pt x="46271" y="0"/>
                  </a:moveTo>
                  <a:lnTo>
                    <a:pt x="44931" y="5895"/>
                  </a:lnTo>
                  <a:cubicBezTo>
                    <a:pt x="41375" y="6393"/>
                    <a:pt x="37892" y="7309"/>
                    <a:pt x="34553" y="8626"/>
                  </a:cubicBezTo>
                  <a:lnTo>
                    <a:pt x="30409" y="4153"/>
                  </a:lnTo>
                  <a:lnTo>
                    <a:pt x="21271" y="9430"/>
                  </a:lnTo>
                  <a:lnTo>
                    <a:pt x="23058" y="15211"/>
                  </a:lnTo>
                  <a:cubicBezTo>
                    <a:pt x="20235" y="17423"/>
                    <a:pt x="17680" y="19958"/>
                    <a:pt x="15444" y="22761"/>
                  </a:cubicBezTo>
                  <a:lnTo>
                    <a:pt x="9611" y="20957"/>
                  </a:lnTo>
                  <a:lnTo>
                    <a:pt x="4334" y="30096"/>
                  </a:lnTo>
                  <a:lnTo>
                    <a:pt x="8764" y="34200"/>
                  </a:lnTo>
                  <a:cubicBezTo>
                    <a:pt x="7418" y="37530"/>
                    <a:pt x="6471" y="41006"/>
                    <a:pt x="5941" y="44558"/>
                  </a:cubicBezTo>
                  <a:lnTo>
                    <a:pt x="0" y="45909"/>
                  </a:lnTo>
                  <a:lnTo>
                    <a:pt x="0" y="56461"/>
                  </a:lnTo>
                  <a:lnTo>
                    <a:pt x="5893" y="57802"/>
                  </a:lnTo>
                  <a:cubicBezTo>
                    <a:pt x="6392" y="61357"/>
                    <a:pt x="7309" y="64841"/>
                    <a:pt x="8625" y="68180"/>
                  </a:cubicBezTo>
                  <a:lnTo>
                    <a:pt x="4153" y="72324"/>
                  </a:lnTo>
                  <a:lnTo>
                    <a:pt x="9429" y="81462"/>
                  </a:lnTo>
                  <a:lnTo>
                    <a:pt x="15210" y="79676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7" y="93122"/>
                  </a:lnTo>
                  <a:lnTo>
                    <a:pt x="30096" y="98399"/>
                  </a:lnTo>
                  <a:lnTo>
                    <a:pt x="34200" y="93969"/>
                  </a:lnTo>
                  <a:cubicBezTo>
                    <a:pt x="37529" y="95315"/>
                    <a:pt x="41005" y="96262"/>
                    <a:pt x="44558" y="96792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39"/>
                  </a:lnTo>
                  <a:cubicBezTo>
                    <a:pt x="61356" y="96341"/>
                    <a:pt x="64840" y="95423"/>
                    <a:pt x="68180" y="94108"/>
                  </a:cubicBezTo>
                  <a:lnTo>
                    <a:pt x="72324" y="98579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10"/>
                    <a:pt x="85052" y="82776"/>
                    <a:pt x="87288" y="79972"/>
                  </a:cubicBezTo>
                  <a:lnTo>
                    <a:pt x="93122" y="81777"/>
                  </a:lnTo>
                  <a:lnTo>
                    <a:pt x="98398" y="72637"/>
                  </a:lnTo>
                  <a:lnTo>
                    <a:pt x="93968" y="68532"/>
                  </a:lnTo>
                  <a:cubicBezTo>
                    <a:pt x="95313" y="65204"/>
                    <a:pt x="96262" y="61728"/>
                    <a:pt x="96792" y="58176"/>
                  </a:cubicBezTo>
                  <a:lnTo>
                    <a:pt x="102733" y="56823"/>
                  </a:lnTo>
                  <a:lnTo>
                    <a:pt x="102733" y="46271"/>
                  </a:lnTo>
                  <a:lnTo>
                    <a:pt x="96838" y="44931"/>
                  </a:lnTo>
                  <a:cubicBezTo>
                    <a:pt x="96340" y="41377"/>
                    <a:pt x="95423" y="37893"/>
                    <a:pt x="94107" y="34553"/>
                  </a:cubicBezTo>
                  <a:lnTo>
                    <a:pt x="98579" y="30409"/>
                  </a:lnTo>
                  <a:lnTo>
                    <a:pt x="93303" y="21271"/>
                  </a:lnTo>
                  <a:lnTo>
                    <a:pt x="87522" y="23059"/>
                  </a:lnTo>
                  <a:cubicBezTo>
                    <a:pt x="85309" y="20237"/>
                    <a:pt x="82775" y="17681"/>
                    <a:pt x="79971" y="15445"/>
                  </a:cubicBezTo>
                  <a:lnTo>
                    <a:pt x="81775" y="9611"/>
                  </a:lnTo>
                  <a:lnTo>
                    <a:pt x="72637" y="4335"/>
                  </a:lnTo>
                  <a:lnTo>
                    <a:pt x="68532" y="8765"/>
                  </a:lnTo>
                  <a:cubicBezTo>
                    <a:pt x="65203" y="7419"/>
                    <a:pt x="61726" y="6472"/>
                    <a:pt x="58175" y="5942"/>
                  </a:cubicBezTo>
                  <a:lnTo>
                    <a:pt x="56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261;p52">
              <a:extLst>
                <a:ext uri="{FF2B5EF4-FFF2-40B4-BE49-F238E27FC236}">
                  <a16:creationId xmlns:a16="http://schemas.microsoft.com/office/drawing/2014/main" id="{60669E81-E7DA-40BF-8C24-6701BB7203E7}"/>
                </a:ext>
              </a:extLst>
            </p:cNvPr>
            <p:cNvSpPr/>
            <p:nvPr/>
          </p:nvSpPr>
          <p:spPr>
            <a:xfrm>
              <a:off x="3167625" y="293300"/>
              <a:ext cx="2583400" cy="2583375"/>
            </a:xfrm>
            <a:custGeom>
              <a:avLst/>
              <a:gdLst/>
              <a:ahLst/>
              <a:cxnLst/>
              <a:rect l="l" t="t" r="r" b="b"/>
              <a:pathLst>
                <a:path w="103336" h="103335" extrusionOk="0">
                  <a:moveTo>
                    <a:pt x="51666" y="13648"/>
                  </a:moveTo>
                  <a:cubicBezTo>
                    <a:pt x="72632" y="13648"/>
                    <a:pt x="89686" y="30704"/>
                    <a:pt x="89686" y="51667"/>
                  </a:cubicBezTo>
                  <a:cubicBezTo>
                    <a:pt x="89686" y="72632"/>
                    <a:pt x="72630" y="89688"/>
                    <a:pt x="51666" y="89688"/>
                  </a:cubicBezTo>
                  <a:cubicBezTo>
                    <a:pt x="30703" y="89688"/>
                    <a:pt x="13647" y="72633"/>
                    <a:pt x="13647" y="51667"/>
                  </a:cubicBezTo>
                  <a:cubicBezTo>
                    <a:pt x="13647" y="30703"/>
                    <a:pt x="30703" y="13648"/>
                    <a:pt x="51666" y="13648"/>
                  </a:cubicBezTo>
                  <a:close/>
                  <a:moveTo>
                    <a:pt x="51666" y="13046"/>
                  </a:moveTo>
                  <a:cubicBezTo>
                    <a:pt x="30371" y="13046"/>
                    <a:pt x="13046" y="30372"/>
                    <a:pt x="13046" y="51667"/>
                  </a:cubicBezTo>
                  <a:cubicBezTo>
                    <a:pt x="13046" y="72964"/>
                    <a:pt x="30370" y="90289"/>
                    <a:pt x="51666" y="90289"/>
                  </a:cubicBezTo>
                  <a:cubicBezTo>
                    <a:pt x="72964" y="90289"/>
                    <a:pt x="90289" y="72964"/>
                    <a:pt x="90289" y="51667"/>
                  </a:cubicBezTo>
                  <a:cubicBezTo>
                    <a:pt x="90289" y="30371"/>
                    <a:pt x="72962" y="13046"/>
                    <a:pt x="51666" y="13046"/>
                  </a:cubicBezTo>
                  <a:close/>
                  <a:moveTo>
                    <a:pt x="56883" y="602"/>
                  </a:moveTo>
                  <a:lnTo>
                    <a:pt x="58228" y="6510"/>
                  </a:lnTo>
                  <a:lnTo>
                    <a:pt x="58432" y="6540"/>
                  </a:lnTo>
                  <a:cubicBezTo>
                    <a:pt x="61937" y="7061"/>
                    <a:pt x="65399" y="8005"/>
                    <a:pt x="68721" y="9345"/>
                  </a:cubicBezTo>
                  <a:lnTo>
                    <a:pt x="68913" y="9422"/>
                  </a:lnTo>
                  <a:lnTo>
                    <a:pt x="72995" y="5017"/>
                  </a:lnTo>
                  <a:lnTo>
                    <a:pt x="81718" y="10053"/>
                  </a:lnTo>
                  <a:lnTo>
                    <a:pt x="79925" y="15853"/>
                  </a:lnTo>
                  <a:lnTo>
                    <a:pt x="80084" y="15981"/>
                  </a:lnTo>
                  <a:cubicBezTo>
                    <a:pt x="82870" y="18203"/>
                    <a:pt x="85387" y="20741"/>
                    <a:pt x="87587" y="23546"/>
                  </a:cubicBezTo>
                  <a:lnTo>
                    <a:pt x="87714" y="23709"/>
                  </a:lnTo>
                  <a:lnTo>
                    <a:pt x="93464" y="21931"/>
                  </a:lnTo>
                  <a:lnTo>
                    <a:pt x="98500" y="30654"/>
                  </a:lnTo>
                  <a:lnTo>
                    <a:pt x="94053" y="34773"/>
                  </a:lnTo>
                  <a:lnTo>
                    <a:pt x="94128" y="34964"/>
                  </a:lnTo>
                  <a:cubicBezTo>
                    <a:pt x="95435" y="38282"/>
                    <a:pt x="96346" y="41742"/>
                    <a:pt x="96842" y="45273"/>
                  </a:cubicBezTo>
                  <a:lnTo>
                    <a:pt x="96871" y="45479"/>
                  </a:lnTo>
                  <a:lnTo>
                    <a:pt x="102733" y="46813"/>
                  </a:lnTo>
                  <a:lnTo>
                    <a:pt x="102733" y="56885"/>
                  </a:lnTo>
                  <a:lnTo>
                    <a:pt x="96825" y="58228"/>
                  </a:lnTo>
                  <a:lnTo>
                    <a:pt x="96794" y="58432"/>
                  </a:lnTo>
                  <a:cubicBezTo>
                    <a:pt x="96274" y="61937"/>
                    <a:pt x="95330" y="65400"/>
                    <a:pt x="93990" y="68721"/>
                  </a:cubicBezTo>
                  <a:lnTo>
                    <a:pt x="93913" y="68913"/>
                  </a:lnTo>
                  <a:lnTo>
                    <a:pt x="98317" y="72996"/>
                  </a:lnTo>
                  <a:lnTo>
                    <a:pt x="93282" y="81718"/>
                  </a:lnTo>
                  <a:lnTo>
                    <a:pt x="87481" y="79925"/>
                  </a:lnTo>
                  <a:lnTo>
                    <a:pt x="87354" y="80085"/>
                  </a:lnTo>
                  <a:cubicBezTo>
                    <a:pt x="85132" y="82870"/>
                    <a:pt x="82592" y="85387"/>
                    <a:pt x="79789" y="87587"/>
                  </a:cubicBezTo>
                  <a:lnTo>
                    <a:pt x="79626" y="87715"/>
                  </a:lnTo>
                  <a:lnTo>
                    <a:pt x="81404" y="93464"/>
                  </a:lnTo>
                  <a:lnTo>
                    <a:pt x="72682" y="98500"/>
                  </a:lnTo>
                  <a:lnTo>
                    <a:pt x="68562" y="94053"/>
                  </a:lnTo>
                  <a:lnTo>
                    <a:pt x="68371" y="94128"/>
                  </a:lnTo>
                  <a:cubicBezTo>
                    <a:pt x="65053" y="95435"/>
                    <a:pt x="61592" y="96346"/>
                    <a:pt x="58060" y="96842"/>
                  </a:cubicBezTo>
                  <a:lnTo>
                    <a:pt x="57856" y="96871"/>
                  </a:lnTo>
                  <a:lnTo>
                    <a:pt x="56522" y="102733"/>
                  </a:lnTo>
                  <a:lnTo>
                    <a:pt x="46451" y="102733"/>
                  </a:lnTo>
                  <a:lnTo>
                    <a:pt x="45107" y="96826"/>
                  </a:lnTo>
                  <a:lnTo>
                    <a:pt x="44903" y="96795"/>
                  </a:lnTo>
                  <a:cubicBezTo>
                    <a:pt x="41399" y="96274"/>
                    <a:pt x="37937" y="95331"/>
                    <a:pt x="34614" y="93990"/>
                  </a:cubicBezTo>
                  <a:lnTo>
                    <a:pt x="34422" y="93913"/>
                  </a:lnTo>
                  <a:lnTo>
                    <a:pt x="30340" y="98318"/>
                  </a:lnTo>
                  <a:lnTo>
                    <a:pt x="21617" y="93283"/>
                  </a:lnTo>
                  <a:lnTo>
                    <a:pt x="23410" y="87483"/>
                  </a:lnTo>
                  <a:lnTo>
                    <a:pt x="23249" y="87354"/>
                  </a:lnTo>
                  <a:cubicBezTo>
                    <a:pt x="20464" y="85132"/>
                    <a:pt x="17946" y="82594"/>
                    <a:pt x="15748" y="79789"/>
                  </a:cubicBezTo>
                  <a:lnTo>
                    <a:pt x="15620" y="79626"/>
                  </a:lnTo>
                  <a:lnTo>
                    <a:pt x="9871" y="81404"/>
                  </a:lnTo>
                  <a:lnTo>
                    <a:pt x="4835" y="72682"/>
                  </a:lnTo>
                  <a:lnTo>
                    <a:pt x="9282" y="68562"/>
                  </a:lnTo>
                  <a:lnTo>
                    <a:pt x="9207" y="68371"/>
                  </a:lnTo>
                  <a:cubicBezTo>
                    <a:pt x="7900" y="65053"/>
                    <a:pt x="6989" y="61592"/>
                    <a:pt x="6493" y="58062"/>
                  </a:cubicBezTo>
                  <a:lnTo>
                    <a:pt x="6464" y="57856"/>
                  </a:lnTo>
                  <a:lnTo>
                    <a:pt x="602" y="56523"/>
                  </a:lnTo>
                  <a:lnTo>
                    <a:pt x="602" y="46451"/>
                  </a:lnTo>
                  <a:lnTo>
                    <a:pt x="6509" y="45107"/>
                  </a:lnTo>
                  <a:lnTo>
                    <a:pt x="6540" y="44903"/>
                  </a:lnTo>
                  <a:cubicBezTo>
                    <a:pt x="7061" y="41398"/>
                    <a:pt x="8005" y="37936"/>
                    <a:pt x="9345" y="34615"/>
                  </a:cubicBezTo>
                  <a:lnTo>
                    <a:pt x="9422" y="34422"/>
                  </a:lnTo>
                  <a:lnTo>
                    <a:pt x="5017" y="30340"/>
                  </a:lnTo>
                  <a:lnTo>
                    <a:pt x="10052" y="21617"/>
                  </a:lnTo>
                  <a:lnTo>
                    <a:pt x="15852" y="23410"/>
                  </a:lnTo>
                  <a:lnTo>
                    <a:pt x="15981" y="23251"/>
                  </a:lnTo>
                  <a:cubicBezTo>
                    <a:pt x="18202" y="20465"/>
                    <a:pt x="20741" y="17947"/>
                    <a:pt x="23546" y="15748"/>
                  </a:cubicBezTo>
                  <a:lnTo>
                    <a:pt x="23709" y="15621"/>
                  </a:lnTo>
                  <a:lnTo>
                    <a:pt x="21931" y="9871"/>
                  </a:lnTo>
                  <a:lnTo>
                    <a:pt x="30652" y="4836"/>
                  </a:lnTo>
                  <a:lnTo>
                    <a:pt x="34773" y="9282"/>
                  </a:lnTo>
                  <a:lnTo>
                    <a:pt x="34964" y="9207"/>
                  </a:lnTo>
                  <a:cubicBezTo>
                    <a:pt x="38282" y="7901"/>
                    <a:pt x="41742" y="6990"/>
                    <a:pt x="45273" y="6494"/>
                  </a:cubicBezTo>
                  <a:lnTo>
                    <a:pt x="45479" y="6465"/>
                  </a:lnTo>
                  <a:lnTo>
                    <a:pt x="46813" y="602"/>
                  </a:lnTo>
                  <a:close/>
                  <a:moveTo>
                    <a:pt x="46332" y="0"/>
                  </a:moveTo>
                  <a:lnTo>
                    <a:pt x="44984" y="5926"/>
                  </a:lnTo>
                  <a:cubicBezTo>
                    <a:pt x="41546" y="6426"/>
                    <a:pt x="38175" y="7313"/>
                    <a:pt x="34935" y="8571"/>
                  </a:cubicBezTo>
                  <a:lnTo>
                    <a:pt x="30768" y="4074"/>
                  </a:lnTo>
                  <a:lnTo>
                    <a:pt x="21214" y="9590"/>
                  </a:lnTo>
                  <a:lnTo>
                    <a:pt x="23011" y="15403"/>
                  </a:lnTo>
                  <a:cubicBezTo>
                    <a:pt x="20289" y="17557"/>
                    <a:pt x="17815" y="20010"/>
                    <a:pt x="15638" y="22715"/>
                  </a:cubicBezTo>
                  <a:lnTo>
                    <a:pt x="9772" y="20901"/>
                  </a:lnTo>
                  <a:lnTo>
                    <a:pt x="4255" y="30456"/>
                  </a:lnTo>
                  <a:lnTo>
                    <a:pt x="8710" y="34582"/>
                  </a:lnTo>
                  <a:cubicBezTo>
                    <a:pt x="7422" y="37811"/>
                    <a:pt x="6504" y="41176"/>
                    <a:pt x="5975" y="44611"/>
                  </a:cubicBezTo>
                  <a:lnTo>
                    <a:pt x="0" y="45971"/>
                  </a:lnTo>
                  <a:lnTo>
                    <a:pt x="0" y="57003"/>
                  </a:lnTo>
                  <a:lnTo>
                    <a:pt x="5924" y="58351"/>
                  </a:lnTo>
                  <a:cubicBezTo>
                    <a:pt x="6424" y="61790"/>
                    <a:pt x="7311" y="65161"/>
                    <a:pt x="8570" y="68400"/>
                  </a:cubicBezTo>
                  <a:lnTo>
                    <a:pt x="4072" y="72568"/>
                  </a:lnTo>
                  <a:lnTo>
                    <a:pt x="9589" y="82122"/>
                  </a:lnTo>
                  <a:lnTo>
                    <a:pt x="15402" y="80325"/>
                  </a:lnTo>
                  <a:cubicBezTo>
                    <a:pt x="17556" y="83047"/>
                    <a:pt x="20009" y="85519"/>
                    <a:pt x="22713" y="87697"/>
                  </a:cubicBezTo>
                  <a:lnTo>
                    <a:pt x="20899" y="93564"/>
                  </a:lnTo>
                  <a:lnTo>
                    <a:pt x="30453" y="99081"/>
                  </a:lnTo>
                  <a:lnTo>
                    <a:pt x="34580" y="94626"/>
                  </a:lnTo>
                  <a:cubicBezTo>
                    <a:pt x="37809" y="95914"/>
                    <a:pt x="41174" y="96830"/>
                    <a:pt x="44610" y="97360"/>
                  </a:cubicBezTo>
                  <a:lnTo>
                    <a:pt x="45969" y="103334"/>
                  </a:lnTo>
                  <a:lnTo>
                    <a:pt x="57003" y="103334"/>
                  </a:lnTo>
                  <a:lnTo>
                    <a:pt x="58351" y="97409"/>
                  </a:lnTo>
                  <a:cubicBezTo>
                    <a:pt x="61789" y="96910"/>
                    <a:pt x="65160" y="96023"/>
                    <a:pt x="68400" y="94764"/>
                  </a:cubicBezTo>
                  <a:lnTo>
                    <a:pt x="72567" y="99262"/>
                  </a:lnTo>
                  <a:lnTo>
                    <a:pt x="82122" y="93746"/>
                  </a:lnTo>
                  <a:lnTo>
                    <a:pt x="80324" y="87933"/>
                  </a:lnTo>
                  <a:cubicBezTo>
                    <a:pt x="83047" y="85777"/>
                    <a:pt x="85519" y="83326"/>
                    <a:pt x="87697" y="80621"/>
                  </a:cubicBezTo>
                  <a:lnTo>
                    <a:pt x="93564" y="82435"/>
                  </a:lnTo>
                  <a:lnTo>
                    <a:pt x="99082" y="72881"/>
                  </a:lnTo>
                  <a:lnTo>
                    <a:pt x="94628" y="68754"/>
                  </a:lnTo>
                  <a:cubicBezTo>
                    <a:pt x="95914" y="65525"/>
                    <a:pt x="96831" y="62160"/>
                    <a:pt x="97360" y="58724"/>
                  </a:cubicBezTo>
                  <a:lnTo>
                    <a:pt x="103336" y="57365"/>
                  </a:lnTo>
                  <a:lnTo>
                    <a:pt x="103336" y="46333"/>
                  </a:lnTo>
                  <a:lnTo>
                    <a:pt x="97410" y="44984"/>
                  </a:lnTo>
                  <a:cubicBezTo>
                    <a:pt x="96910" y="41546"/>
                    <a:pt x="96023" y="38175"/>
                    <a:pt x="94764" y="34935"/>
                  </a:cubicBezTo>
                  <a:lnTo>
                    <a:pt x="99262" y="30768"/>
                  </a:lnTo>
                  <a:lnTo>
                    <a:pt x="93746" y="21213"/>
                  </a:lnTo>
                  <a:lnTo>
                    <a:pt x="87933" y="23011"/>
                  </a:lnTo>
                  <a:cubicBezTo>
                    <a:pt x="85777" y="20289"/>
                    <a:pt x="83325" y="17815"/>
                    <a:pt x="80621" y="15638"/>
                  </a:cubicBezTo>
                  <a:lnTo>
                    <a:pt x="82437" y="9772"/>
                  </a:lnTo>
                  <a:lnTo>
                    <a:pt x="72883" y="4254"/>
                  </a:lnTo>
                  <a:lnTo>
                    <a:pt x="68755" y="8708"/>
                  </a:lnTo>
                  <a:cubicBezTo>
                    <a:pt x="65526" y="7422"/>
                    <a:pt x="62162" y="6504"/>
                    <a:pt x="58726" y="5976"/>
                  </a:cubicBezTo>
                  <a:lnTo>
                    <a:pt x="57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262;p52">
              <a:extLst>
                <a:ext uri="{FF2B5EF4-FFF2-40B4-BE49-F238E27FC236}">
                  <a16:creationId xmlns:a16="http://schemas.microsoft.com/office/drawing/2014/main" id="{107306A8-CBD5-44CF-AE01-8EA28B2C322E}"/>
                </a:ext>
              </a:extLst>
            </p:cNvPr>
            <p:cNvSpPr/>
            <p:nvPr/>
          </p:nvSpPr>
          <p:spPr>
            <a:xfrm>
              <a:off x="3175150" y="245275"/>
              <a:ext cx="2568325" cy="2568350"/>
            </a:xfrm>
            <a:custGeom>
              <a:avLst/>
              <a:gdLst/>
              <a:ahLst/>
              <a:cxnLst/>
              <a:rect l="l" t="t" r="r" b="b"/>
              <a:pathLst>
                <a:path w="102733" h="102734" extrusionOk="0">
                  <a:moveTo>
                    <a:pt x="51366" y="13046"/>
                  </a:moveTo>
                  <a:cubicBezTo>
                    <a:pt x="72531" y="13046"/>
                    <a:pt x="89687" y="30203"/>
                    <a:pt x="89687" y="51367"/>
                  </a:cubicBezTo>
                  <a:cubicBezTo>
                    <a:pt x="89687" y="72530"/>
                    <a:pt x="72531" y="89687"/>
                    <a:pt x="51366" y="89687"/>
                  </a:cubicBezTo>
                  <a:cubicBezTo>
                    <a:pt x="30202" y="89687"/>
                    <a:pt x="13045" y="72530"/>
                    <a:pt x="13045" y="51367"/>
                  </a:cubicBezTo>
                  <a:cubicBezTo>
                    <a:pt x="13045" y="30203"/>
                    <a:pt x="30202" y="13046"/>
                    <a:pt x="51366" y="13046"/>
                  </a:cubicBezTo>
                  <a:close/>
                  <a:moveTo>
                    <a:pt x="46271" y="1"/>
                  </a:moveTo>
                  <a:lnTo>
                    <a:pt x="44931" y="5894"/>
                  </a:lnTo>
                  <a:cubicBezTo>
                    <a:pt x="41375" y="6393"/>
                    <a:pt x="37892" y="7310"/>
                    <a:pt x="34553" y="8626"/>
                  </a:cubicBezTo>
                  <a:lnTo>
                    <a:pt x="30409" y="4154"/>
                  </a:lnTo>
                  <a:lnTo>
                    <a:pt x="21271" y="9430"/>
                  </a:lnTo>
                  <a:lnTo>
                    <a:pt x="23058" y="15211"/>
                  </a:lnTo>
                  <a:cubicBezTo>
                    <a:pt x="20235" y="17423"/>
                    <a:pt x="17680" y="19957"/>
                    <a:pt x="15444" y="22762"/>
                  </a:cubicBezTo>
                  <a:lnTo>
                    <a:pt x="9611" y="20958"/>
                  </a:lnTo>
                  <a:lnTo>
                    <a:pt x="4334" y="30096"/>
                  </a:lnTo>
                  <a:lnTo>
                    <a:pt x="8765" y="34201"/>
                  </a:lnTo>
                  <a:cubicBezTo>
                    <a:pt x="7418" y="37530"/>
                    <a:pt x="6471" y="41006"/>
                    <a:pt x="5941" y="44559"/>
                  </a:cubicBezTo>
                  <a:lnTo>
                    <a:pt x="0" y="45910"/>
                  </a:lnTo>
                  <a:lnTo>
                    <a:pt x="0" y="56462"/>
                  </a:lnTo>
                  <a:lnTo>
                    <a:pt x="5893" y="57803"/>
                  </a:lnTo>
                  <a:cubicBezTo>
                    <a:pt x="6392" y="61358"/>
                    <a:pt x="7309" y="64840"/>
                    <a:pt x="8625" y="68180"/>
                  </a:cubicBezTo>
                  <a:lnTo>
                    <a:pt x="4153" y="72324"/>
                  </a:lnTo>
                  <a:lnTo>
                    <a:pt x="9429" y="81463"/>
                  </a:lnTo>
                  <a:lnTo>
                    <a:pt x="15210" y="79675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7" y="93122"/>
                  </a:lnTo>
                  <a:lnTo>
                    <a:pt x="30096" y="98399"/>
                  </a:lnTo>
                  <a:lnTo>
                    <a:pt x="34200" y="93969"/>
                  </a:lnTo>
                  <a:cubicBezTo>
                    <a:pt x="37529" y="95314"/>
                    <a:pt x="41005" y="96262"/>
                    <a:pt x="44558" y="96793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40"/>
                  </a:lnTo>
                  <a:cubicBezTo>
                    <a:pt x="61357" y="96340"/>
                    <a:pt x="64840" y="95424"/>
                    <a:pt x="68180" y="94109"/>
                  </a:cubicBezTo>
                  <a:lnTo>
                    <a:pt x="72324" y="98580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09"/>
                    <a:pt x="85052" y="82776"/>
                    <a:pt x="87288" y="79971"/>
                  </a:cubicBezTo>
                  <a:lnTo>
                    <a:pt x="93122" y="81776"/>
                  </a:lnTo>
                  <a:lnTo>
                    <a:pt x="98398" y="72637"/>
                  </a:lnTo>
                  <a:lnTo>
                    <a:pt x="93968" y="68533"/>
                  </a:lnTo>
                  <a:cubicBezTo>
                    <a:pt x="95313" y="65204"/>
                    <a:pt x="96261" y="61727"/>
                    <a:pt x="96792" y="58176"/>
                  </a:cubicBezTo>
                  <a:lnTo>
                    <a:pt x="102733" y="56824"/>
                  </a:lnTo>
                  <a:lnTo>
                    <a:pt x="102733" y="46271"/>
                  </a:lnTo>
                  <a:lnTo>
                    <a:pt x="96838" y="44931"/>
                  </a:lnTo>
                  <a:cubicBezTo>
                    <a:pt x="96340" y="41376"/>
                    <a:pt x="95423" y="37893"/>
                    <a:pt x="94107" y="34553"/>
                  </a:cubicBezTo>
                  <a:lnTo>
                    <a:pt x="98579" y="30410"/>
                  </a:lnTo>
                  <a:lnTo>
                    <a:pt x="93303" y="21270"/>
                  </a:lnTo>
                  <a:lnTo>
                    <a:pt x="87522" y="23059"/>
                  </a:lnTo>
                  <a:cubicBezTo>
                    <a:pt x="85309" y="20236"/>
                    <a:pt x="82775" y="17681"/>
                    <a:pt x="79971" y="15444"/>
                  </a:cubicBezTo>
                  <a:lnTo>
                    <a:pt x="81775" y="9611"/>
                  </a:lnTo>
                  <a:lnTo>
                    <a:pt x="72637" y="4335"/>
                  </a:lnTo>
                  <a:lnTo>
                    <a:pt x="68532" y="8764"/>
                  </a:lnTo>
                  <a:cubicBezTo>
                    <a:pt x="65203" y="7419"/>
                    <a:pt x="61726" y="6471"/>
                    <a:pt x="58175" y="5942"/>
                  </a:cubicBezTo>
                  <a:lnTo>
                    <a:pt x="568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263;p52">
              <a:extLst>
                <a:ext uri="{FF2B5EF4-FFF2-40B4-BE49-F238E27FC236}">
                  <a16:creationId xmlns:a16="http://schemas.microsoft.com/office/drawing/2014/main" id="{C5A25DAF-EBFF-4C3E-8BD5-4D88F0FC2779}"/>
                </a:ext>
              </a:extLst>
            </p:cNvPr>
            <p:cNvSpPr/>
            <p:nvPr/>
          </p:nvSpPr>
          <p:spPr>
            <a:xfrm>
              <a:off x="3167975" y="238125"/>
              <a:ext cx="2582675" cy="2582650"/>
            </a:xfrm>
            <a:custGeom>
              <a:avLst/>
              <a:gdLst/>
              <a:ahLst/>
              <a:cxnLst/>
              <a:rect l="l" t="t" r="r" b="b"/>
              <a:pathLst>
                <a:path w="103307" h="103306" extrusionOk="0">
                  <a:moveTo>
                    <a:pt x="51652" y="13618"/>
                  </a:moveTo>
                  <a:cubicBezTo>
                    <a:pt x="72626" y="13618"/>
                    <a:pt x="89688" y="30681"/>
                    <a:pt x="89688" y="51652"/>
                  </a:cubicBezTo>
                  <a:cubicBezTo>
                    <a:pt x="89688" y="72624"/>
                    <a:pt x="72626" y="89687"/>
                    <a:pt x="51652" y="89687"/>
                  </a:cubicBezTo>
                  <a:cubicBezTo>
                    <a:pt x="30680" y="89687"/>
                    <a:pt x="13619" y="72624"/>
                    <a:pt x="13619" y="51653"/>
                  </a:cubicBezTo>
                  <a:cubicBezTo>
                    <a:pt x="13619" y="30681"/>
                    <a:pt x="30681" y="13619"/>
                    <a:pt x="51653" y="13619"/>
                  </a:cubicBezTo>
                  <a:lnTo>
                    <a:pt x="51652" y="13618"/>
                  </a:lnTo>
                  <a:close/>
                  <a:moveTo>
                    <a:pt x="51652" y="13045"/>
                  </a:moveTo>
                  <a:cubicBezTo>
                    <a:pt x="30365" y="13045"/>
                    <a:pt x="13047" y="30365"/>
                    <a:pt x="13047" y="51653"/>
                  </a:cubicBezTo>
                  <a:cubicBezTo>
                    <a:pt x="13047" y="72941"/>
                    <a:pt x="30365" y="90260"/>
                    <a:pt x="51653" y="90260"/>
                  </a:cubicBezTo>
                  <a:lnTo>
                    <a:pt x="51653" y="90260"/>
                  </a:lnTo>
                  <a:cubicBezTo>
                    <a:pt x="72942" y="90260"/>
                    <a:pt x="90260" y="72940"/>
                    <a:pt x="90260" y="51652"/>
                  </a:cubicBezTo>
                  <a:cubicBezTo>
                    <a:pt x="90260" y="30364"/>
                    <a:pt x="72940" y="13045"/>
                    <a:pt x="51652" y="13045"/>
                  </a:cubicBezTo>
                  <a:close/>
                  <a:moveTo>
                    <a:pt x="51653" y="90260"/>
                  </a:moveTo>
                  <a:cubicBezTo>
                    <a:pt x="51653" y="90260"/>
                    <a:pt x="51652" y="90260"/>
                    <a:pt x="51652" y="90260"/>
                  </a:cubicBezTo>
                  <a:lnTo>
                    <a:pt x="51653" y="90260"/>
                  </a:lnTo>
                  <a:cubicBezTo>
                    <a:pt x="51653" y="90260"/>
                    <a:pt x="51653" y="90260"/>
                    <a:pt x="51653" y="90260"/>
                  </a:cubicBezTo>
                  <a:close/>
                  <a:moveTo>
                    <a:pt x="56883" y="573"/>
                  </a:moveTo>
                  <a:lnTo>
                    <a:pt x="58184" y="6291"/>
                  </a:lnTo>
                  <a:cubicBezTo>
                    <a:pt x="58210" y="6406"/>
                    <a:pt x="58304" y="6494"/>
                    <a:pt x="58420" y="6511"/>
                  </a:cubicBezTo>
                  <a:cubicBezTo>
                    <a:pt x="61950" y="7039"/>
                    <a:pt x="65404" y="7980"/>
                    <a:pt x="68713" y="9316"/>
                  </a:cubicBezTo>
                  <a:cubicBezTo>
                    <a:pt x="68748" y="9331"/>
                    <a:pt x="68784" y="9338"/>
                    <a:pt x="68820" y="9338"/>
                  </a:cubicBezTo>
                  <a:cubicBezTo>
                    <a:pt x="68898" y="9338"/>
                    <a:pt x="68976" y="9305"/>
                    <a:pt x="69031" y="9245"/>
                  </a:cubicBezTo>
                  <a:lnTo>
                    <a:pt x="72980" y="4983"/>
                  </a:lnTo>
                  <a:lnTo>
                    <a:pt x="81722" y="10030"/>
                  </a:lnTo>
                  <a:lnTo>
                    <a:pt x="79987" y="15646"/>
                  </a:lnTo>
                  <a:cubicBezTo>
                    <a:pt x="79951" y="15758"/>
                    <a:pt x="79989" y="15881"/>
                    <a:pt x="80082" y="15955"/>
                  </a:cubicBezTo>
                  <a:cubicBezTo>
                    <a:pt x="82868" y="18177"/>
                    <a:pt x="85386" y="20717"/>
                    <a:pt x="87585" y="23522"/>
                  </a:cubicBezTo>
                  <a:cubicBezTo>
                    <a:pt x="87640" y="23592"/>
                    <a:pt x="87723" y="23631"/>
                    <a:pt x="87809" y="23631"/>
                  </a:cubicBezTo>
                  <a:cubicBezTo>
                    <a:pt x="87838" y="23631"/>
                    <a:pt x="87867" y="23627"/>
                    <a:pt x="87895" y="23618"/>
                  </a:cubicBezTo>
                  <a:lnTo>
                    <a:pt x="93458" y="21898"/>
                  </a:lnTo>
                  <a:lnTo>
                    <a:pt x="98505" y="30640"/>
                  </a:lnTo>
                  <a:lnTo>
                    <a:pt x="94201" y="34629"/>
                  </a:lnTo>
                  <a:cubicBezTo>
                    <a:pt x="94114" y="34709"/>
                    <a:pt x="94085" y="34834"/>
                    <a:pt x="94129" y="34944"/>
                  </a:cubicBezTo>
                  <a:cubicBezTo>
                    <a:pt x="95435" y="38263"/>
                    <a:pt x="96345" y="41725"/>
                    <a:pt x="96841" y="45257"/>
                  </a:cubicBezTo>
                  <a:cubicBezTo>
                    <a:pt x="96858" y="45375"/>
                    <a:pt x="96945" y="45470"/>
                    <a:pt x="97062" y="45496"/>
                  </a:cubicBezTo>
                  <a:lnTo>
                    <a:pt x="102733" y="46786"/>
                  </a:lnTo>
                  <a:lnTo>
                    <a:pt x="102733" y="56880"/>
                  </a:lnTo>
                  <a:lnTo>
                    <a:pt x="97014" y="58182"/>
                  </a:lnTo>
                  <a:cubicBezTo>
                    <a:pt x="96900" y="58208"/>
                    <a:pt x="96812" y="58302"/>
                    <a:pt x="96794" y="58419"/>
                  </a:cubicBezTo>
                  <a:cubicBezTo>
                    <a:pt x="96274" y="61925"/>
                    <a:pt x="95330" y="65388"/>
                    <a:pt x="93989" y="68712"/>
                  </a:cubicBezTo>
                  <a:cubicBezTo>
                    <a:pt x="93945" y="68822"/>
                    <a:pt x="93973" y="68948"/>
                    <a:pt x="94061" y="69029"/>
                  </a:cubicBezTo>
                  <a:lnTo>
                    <a:pt x="98323" y="72978"/>
                  </a:lnTo>
                  <a:lnTo>
                    <a:pt x="93275" y="81721"/>
                  </a:lnTo>
                  <a:lnTo>
                    <a:pt x="87659" y="79986"/>
                  </a:lnTo>
                  <a:cubicBezTo>
                    <a:pt x="87631" y="79977"/>
                    <a:pt x="87603" y="79973"/>
                    <a:pt x="87574" y="79973"/>
                  </a:cubicBezTo>
                  <a:cubicBezTo>
                    <a:pt x="87489" y="79973"/>
                    <a:pt x="87406" y="80011"/>
                    <a:pt x="87351" y="80080"/>
                  </a:cubicBezTo>
                  <a:cubicBezTo>
                    <a:pt x="85128" y="82867"/>
                    <a:pt x="82589" y="85385"/>
                    <a:pt x="79783" y="87584"/>
                  </a:cubicBezTo>
                  <a:cubicBezTo>
                    <a:pt x="79690" y="87658"/>
                    <a:pt x="79651" y="87781"/>
                    <a:pt x="79686" y="87895"/>
                  </a:cubicBezTo>
                  <a:lnTo>
                    <a:pt x="81406" y="93458"/>
                  </a:lnTo>
                  <a:lnTo>
                    <a:pt x="72664" y="98504"/>
                  </a:lnTo>
                  <a:lnTo>
                    <a:pt x="68676" y="94200"/>
                  </a:lnTo>
                  <a:cubicBezTo>
                    <a:pt x="68621" y="94140"/>
                    <a:pt x="68544" y="94108"/>
                    <a:pt x="68465" y="94108"/>
                  </a:cubicBezTo>
                  <a:cubicBezTo>
                    <a:pt x="68430" y="94108"/>
                    <a:pt x="68394" y="94114"/>
                    <a:pt x="68360" y="94127"/>
                  </a:cubicBezTo>
                  <a:cubicBezTo>
                    <a:pt x="65041" y="95434"/>
                    <a:pt x="61581" y="96345"/>
                    <a:pt x="58049" y="96842"/>
                  </a:cubicBezTo>
                  <a:cubicBezTo>
                    <a:pt x="57931" y="96858"/>
                    <a:pt x="57835" y="96946"/>
                    <a:pt x="57809" y="97061"/>
                  </a:cubicBezTo>
                  <a:lnTo>
                    <a:pt x="56518" y="102733"/>
                  </a:lnTo>
                  <a:lnTo>
                    <a:pt x="46424" y="102733"/>
                  </a:lnTo>
                  <a:lnTo>
                    <a:pt x="45124" y="97014"/>
                  </a:lnTo>
                  <a:cubicBezTo>
                    <a:pt x="45098" y="96898"/>
                    <a:pt x="45004" y="96810"/>
                    <a:pt x="44887" y="96794"/>
                  </a:cubicBezTo>
                  <a:cubicBezTo>
                    <a:pt x="41380" y="96274"/>
                    <a:pt x="37916" y="95328"/>
                    <a:pt x="34595" y="93989"/>
                  </a:cubicBezTo>
                  <a:cubicBezTo>
                    <a:pt x="34560" y="93974"/>
                    <a:pt x="34523" y="93968"/>
                    <a:pt x="34487" y="93968"/>
                  </a:cubicBezTo>
                  <a:cubicBezTo>
                    <a:pt x="34409" y="93968"/>
                    <a:pt x="34332" y="94000"/>
                    <a:pt x="34277" y="94059"/>
                  </a:cubicBezTo>
                  <a:lnTo>
                    <a:pt x="30328" y="98321"/>
                  </a:lnTo>
                  <a:lnTo>
                    <a:pt x="21586" y="93275"/>
                  </a:lnTo>
                  <a:lnTo>
                    <a:pt x="23321" y="87659"/>
                  </a:lnTo>
                  <a:cubicBezTo>
                    <a:pt x="23356" y="87547"/>
                    <a:pt x="23318" y="87424"/>
                    <a:pt x="23226" y="87350"/>
                  </a:cubicBezTo>
                  <a:cubicBezTo>
                    <a:pt x="20439" y="85128"/>
                    <a:pt x="17922" y="82589"/>
                    <a:pt x="15723" y="79784"/>
                  </a:cubicBezTo>
                  <a:cubicBezTo>
                    <a:pt x="15667" y="79714"/>
                    <a:pt x="15583" y="79674"/>
                    <a:pt x="15496" y="79674"/>
                  </a:cubicBezTo>
                  <a:cubicBezTo>
                    <a:pt x="15468" y="79674"/>
                    <a:pt x="15439" y="79678"/>
                    <a:pt x="15411" y="79687"/>
                  </a:cubicBezTo>
                  <a:lnTo>
                    <a:pt x="9850" y="81407"/>
                  </a:lnTo>
                  <a:lnTo>
                    <a:pt x="4801" y="72665"/>
                  </a:lnTo>
                  <a:lnTo>
                    <a:pt x="9106" y="68676"/>
                  </a:lnTo>
                  <a:cubicBezTo>
                    <a:pt x="9193" y="68596"/>
                    <a:pt x="9222" y="68471"/>
                    <a:pt x="9179" y="68361"/>
                  </a:cubicBezTo>
                  <a:cubicBezTo>
                    <a:pt x="7872" y="65042"/>
                    <a:pt x="6961" y="61581"/>
                    <a:pt x="6464" y="58048"/>
                  </a:cubicBezTo>
                  <a:cubicBezTo>
                    <a:pt x="6448" y="57930"/>
                    <a:pt x="6360" y="57836"/>
                    <a:pt x="6244" y="57809"/>
                  </a:cubicBezTo>
                  <a:lnTo>
                    <a:pt x="573" y="56519"/>
                  </a:lnTo>
                  <a:lnTo>
                    <a:pt x="573" y="46424"/>
                  </a:lnTo>
                  <a:lnTo>
                    <a:pt x="6292" y="45122"/>
                  </a:lnTo>
                  <a:cubicBezTo>
                    <a:pt x="6407" y="45097"/>
                    <a:pt x="6494" y="45003"/>
                    <a:pt x="6511" y="44886"/>
                  </a:cubicBezTo>
                  <a:cubicBezTo>
                    <a:pt x="7032" y="41379"/>
                    <a:pt x="7977" y="37916"/>
                    <a:pt x="9317" y="34594"/>
                  </a:cubicBezTo>
                  <a:cubicBezTo>
                    <a:pt x="9362" y="34484"/>
                    <a:pt x="9333" y="34358"/>
                    <a:pt x="9246" y="34277"/>
                  </a:cubicBezTo>
                  <a:lnTo>
                    <a:pt x="4983" y="30327"/>
                  </a:lnTo>
                  <a:lnTo>
                    <a:pt x="10031" y="21584"/>
                  </a:lnTo>
                  <a:lnTo>
                    <a:pt x="15646" y="23321"/>
                  </a:lnTo>
                  <a:cubicBezTo>
                    <a:pt x="15674" y="23329"/>
                    <a:pt x="15702" y="23333"/>
                    <a:pt x="15730" y="23333"/>
                  </a:cubicBezTo>
                  <a:cubicBezTo>
                    <a:pt x="15816" y="23333"/>
                    <a:pt x="15899" y="23295"/>
                    <a:pt x="15955" y="23226"/>
                  </a:cubicBezTo>
                  <a:cubicBezTo>
                    <a:pt x="18177" y="20439"/>
                    <a:pt x="20717" y="17922"/>
                    <a:pt x="23522" y="15722"/>
                  </a:cubicBezTo>
                  <a:cubicBezTo>
                    <a:pt x="23616" y="15648"/>
                    <a:pt x="23654" y="15526"/>
                    <a:pt x="23619" y="15412"/>
                  </a:cubicBezTo>
                  <a:lnTo>
                    <a:pt x="21899" y="9850"/>
                  </a:lnTo>
                  <a:lnTo>
                    <a:pt x="30642" y="4801"/>
                  </a:lnTo>
                  <a:lnTo>
                    <a:pt x="34630" y="9106"/>
                  </a:lnTo>
                  <a:cubicBezTo>
                    <a:pt x="34685" y="9166"/>
                    <a:pt x="34762" y="9198"/>
                    <a:pt x="34841" y="9198"/>
                  </a:cubicBezTo>
                  <a:cubicBezTo>
                    <a:pt x="34876" y="9198"/>
                    <a:pt x="34912" y="9192"/>
                    <a:pt x="34946" y="9179"/>
                  </a:cubicBezTo>
                  <a:cubicBezTo>
                    <a:pt x="38263" y="7872"/>
                    <a:pt x="41725" y="6960"/>
                    <a:pt x="45257" y="6465"/>
                  </a:cubicBezTo>
                  <a:cubicBezTo>
                    <a:pt x="45376" y="6449"/>
                    <a:pt x="45471" y="6361"/>
                    <a:pt x="45498" y="6244"/>
                  </a:cubicBezTo>
                  <a:lnTo>
                    <a:pt x="46789" y="573"/>
                  </a:lnTo>
                  <a:close/>
                  <a:moveTo>
                    <a:pt x="46558" y="0"/>
                  </a:moveTo>
                  <a:cubicBezTo>
                    <a:pt x="46424" y="0"/>
                    <a:pt x="46309" y="93"/>
                    <a:pt x="46280" y="223"/>
                  </a:cubicBezTo>
                  <a:lnTo>
                    <a:pt x="44982" y="5924"/>
                  </a:lnTo>
                  <a:cubicBezTo>
                    <a:pt x="41537" y="6424"/>
                    <a:pt x="38161" y="7313"/>
                    <a:pt x="34917" y="8574"/>
                  </a:cubicBezTo>
                  <a:lnTo>
                    <a:pt x="30907" y="4245"/>
                  </a:lnTo>
                  <a:cubicBezTo>
                    <a:pt x="30851" y="4185"/>
                    <a:pt x="30774" y="4154"/>
                    <a:pt x="30696" y="4154"/>
                  </a:cubicBezTo>
                  <a:cubicBezTo>
                    <a:pt x="30647" y="4154"/>
                    <a:pt x="30597" y="4166"/>
                    <a:pt x="30553" y="4191"/>
                  </a:cubicBezTo>
                  <a:lnTo>
                    <a:pt x="21414" y="9468"/>
                  </a:lnTo>
                  <a:cubicBezTo>
                    <a:pt x="21299" y="9535"/>
                    <a:pt x="21244" y="9673"/>
                    <a:pt x="21285" y="9800"/>
                  </a:cubicBezTo>
                  <a:lnTo>
                    <a:pt x="23013" y="15394"/>
                  </a:lnTo>
                  <a:cubicBezTo>
                    <a:pt x="20286" y="17550"/>
                    <a:pt x="17810" y="20006"/>
                    <a:pt x="15629" y="22716"/>
                  </a:cubicBezTo>
                  <a:lnTo>
                    <a:pt x="9982" y="20970"/>
                  </a:lnTo>
                  <a:cubicBezTo>
                    <a:pt x="9954" y="20961"/>
                    <a:pt x="9925" y="20957"/>
                    <a:pt x="9896" y="20957"/>
                  </a:cubicBezTo>
                  <a:cubicBezTo>
                    <a:pt x="9797" y="20957"/>
                    <a:pt x="9701" y="21010"/>
                    <a:pt x="9649" y="21099"/>
                  </a:cubicBezTo>
                  <a:lnTo>
                    <a:pt x="4373" y="30238"/>
                  </a:lnTo>
                  <a:cubicBezTo>
                    <a:pt x="4306" y="30354"/>
                    <a:pt x="4328" y="30500"/>
                    <a:pt x="4427" y="30592"/>
                  </a:cubicBezTo>
                  <a:lnTo>
                    <a:pt x="8712" y="34562"/>
                  </a:lnTo>
                  <a:cubicBezTo>
                    <a:pt x="7422" y="37796"/>
                    <a:pt x="6503" y="41166"/>
                    <a:pt x="5975" y="44608"/>
                  </a:cubicBezTo>
                  <a:lnTo>
                    <a:pt x="224" y="45916"/>
                  </a:lnTo>
                  <a:cubicBezTo>
                    <a:pt x="93" y="45945"/>
                    <a:pt x="0" y="46061"/>
                    <a:pt x="0" y="46195"/>
                  </a:cubicBezTo>
                  <a:lnTo>
                    <a:pt x="0" y="56747"/>
                  </a:lnTo>
                  <a:cubicBezTo>
                    <a:pt x="0" y="56881"/>
                    <a:pt x="93" y="56997"/>
                    <a:pt x="224" y="57027"/>
                  </a:cubicBezTo>
                  <a:lnTo>
                    <a:pt x="5925" y="58324"/>
                  </a:lnTo>
                  <a:cubicBezTo>
                    <a:pt x="6425" y="61768"/>
                    <a:pt x="7313" y="65145"/>
                    <a:pt x="8574" y="68389"/>
                  </a:cubicBezTo>
                  <a:lnTo>
                    <a:pt x="4245" y="72400"/>
                  </a:lnTo>
                  <a:cubicBezTo>
                    <a:pt x="4148" y="72490"/>
                    <a:pt x="4125" y="72637"/>
                    <a:pt x="4192" y="72753"/>
                  </a:cubicBezTo>
                  <a:lnTo>
                    <a:pt x="9468" y="81891"/>
                  </a:lnTo>
                  <a:cubicBezTo>
                    <a:pt x="9521" y="81982"/>
                    <a:pt x="9616" y="82035"/>
                    <a:pt x="9716" y="82035"/>
                  </a:cubicBezTo>
                  <a:cubicBezTo>
                    <a:pt x="9744" y="82035"/>
                    <a:pt x="9772" y="82030"/>
                    <a:pt x="9800" y="82022"/>
                  </a:cubicBezTo>
                  <a:lnTo>
                    <a:pt x="15394" y="80292"/>
                  </a:lnTo>
                  <a:cubicBezTo>
                    <a:pt x="17550" y="83019"/>
                    <a:pt x="20008" y="85496"/>
                    <a:pt x="22716" y="87677"/>
                  </a:cubicBezTo>
                  <a:lnTo>
                    <a:pt x="20970" y="93323"/>
                  </a:lnTo>
                  <a:cubicBezTo>
                    <a:pt x="20931" y="93452"/>
                    <a:pt x="20984" y="93590"/>
                    <a:pt x="21101" y="93657"/>
                  </a:cubicBezTo>
                  <a:lnTo>
                    <a:pt x="30239" y="98932"/>
                  </a:lnTo>
                  <a:cubicBezTo>
                    <a:pt x="30284" y="98958"/>
                    <a:pt x="30333" y="98971"/>
                    <a:pt x="30382" y="98971"/>
                  </a:cubicBezTo>
                  <a:cubicBezTo>
                    <a:pt x="30460" y="98971"/>
                    <a:pt x="30536" y="98939"/>
                    <a:pt x="30592" y="98879"/>
                  </a:cubicBezTo>
                  <a:lnTo>
                    <a:pt x="34563" y="94594"/>
                  </a:lnTo>
                  <a:cubicBezTo>
                    <a:pt x="37797" y="95884"/>
                    <a:pt x="41167" y="96802"/>
                    <a:pt x="44608" y="97332"/>
                  </a:cubicBezTo>
                  <a:lnTo>
                    <a:pt x="45916" y="103082"/>
                  </a:lnTo>
                  <a:cubicBezTo>
                    <a:pt x="45946" y="103213"/>
                    <a:pt x="46062" y="103305"/>
                    <a:pt x="46196" y="103305"/>
                  </a:cubicBezTo>
                  <a:lnTo>
                    <a:pt x="56748" y="103305"/>
                  </a:lnTo>
                  <a:cubicBezTo>
                    <a:pt x="56881" y="103305"/>
                    <a:pt x="56996" y="103213"/>
                    <a:pt x="57026" y="103083"/>
                  </a:cubicBezTo>
                  <a:lnTo>
                    <a:pt x="58323" y="97381"/>
                  </a:lnTo>
                  <a:cubicBezTo>
                    <a:pt x="61768" y="96881"/>
                    <a:pt x="65144" y="95992"/>
                    <a:pt x="68388" y="94731"/>
                  </a:cubicBezTo>
                  <a:lnTo>
                    <a:pt x="72399" y="99061"/>
                  </a:lnTo>
                  <a:cubicBezTo>
                    <a:pt x="72455" y="99121"/>
                    <a:pt x="72531" y="99152"/>
                    <a:pt x="72609" y="99152"/>
                  </a:cubicBezTo>
                  <a:cubicBezTo>
                    <a:pt x="72658" y="99152"/>
                    <a:pt x="72707" y="99140"/>
                    <a:pt x="72752" y="99114"/>
                  </a:cubicBezTo>
                  <a:lnTo>
                    <a:pt x="81891" y="93838"/>
                  </a:lnTo>
                  <a:cubicBezTo>
                    <a:pt x="82007" y="93771"/>
                    <a:pt x="82061" y="93632"/>
                    <a:pt x="82022" y="93505"/>
                  </a:cubicBezTo>
                  <a:lnTo>
                    <a:pt x="80292" y="87913"/>
                  </a:lnTo>
                  <a:cubicBezTo>
                    <a:pt x="83019" y="85755"/>
                    <a:pt x="85496" y="83299"/>
                    <a:pt x="87677" y="80589"/>
                  </a:cubicBezTo>
                  <a:lnTo>
                    <a:pt x="93324" y="82336"/>
                  </a:lnTo>
                  <a:cubicBezTo>
                    <a:pt x="93351" y="82345"/>
                    <a:pt x="93380" y="82349"/>
                    <a:pt x="93407" y="82349"/>
                  </a:cubicBezTo>
                  <a:cubicBezTo>
                    <a:pt x="93508" y="82349"/>
                    <a:pt x="93604" y="82296"/>
                    <a:pt x="93657" y="82206"/>
                  </a:cubicBezTo>
                  <a:lnTo>
                    <a:pt x="98932" y="73067"/>
                  </a:lnTo>
                  <a:cubicBezTo>
                    <a:pt x="98999" y="72952"/>
                    <a:pt x="98977" y="72805"/>
                    <a:pt x="98879" y="72713"/>
                  </a:cubicBezTo>
                  <a:lnTo>
                    <a:pt x="94594" y="68743"/>
                  </a:lnTo>
                  <a:cubicBezTo>
                    <a:pt x="95884" y="65509"/>
                    <a:pt x="96802" y="62139"/>
                    <a:pt x="97332" y="58699"/>
                  </a:cubicBezTo>
                  <a:lnTo>
                    <a:pt x="103083" y="57389"/>
                  </a:lnTo>
                  <a:cubicBezTo>
                    <a:pt x="103214" y="57359"/>
                    <a:pt x="103306" y="57243"/>
                    <a:pt x="103306" y="57110"/>
                  </a:cubicBezTo>
                  <a:lnTo>
                    <a:pt x="103306" y="46558"/>
                  </a:lnTo>
                  <a:cubicBezTo>
                    <a:pt x="103306" y="46424"/>
                    <a:pt x="103214" y="46308"/>
                    <a:pt x="103083" y="46278"/>
                  </a:cubicBezTo>
                  <a:lnTo>
                    <a:pt x="97382" y="44981"/>
                  </a:lnTo>
                  <a:cubicBezTo>
                    <a:pt x="96882" y="41537"/>
                    <a:pt x="95994" y="38160"/>
                    <a:pt x="94733" y="34916"/>
                  </a:cubicBezTo>
                  <a:lnTo>
                    <a:pt x="99062" y="30905"/>
                  </a:lnTo>
                  <a:cubicBezTo>
                    <a:pt x="99159" y="30814"/>
                    <a:pt x="99181" y="30668"/>
                    <a:pt x="99114" y="30553"/>
                  </a:cubicBezTo>
                  <a:lnTo>
                    <a:pt x="93838" y="21414"/>
                  </a:lnTo>
                  <a:cubicBezTo>
                    <a:pt x="93786" y="21323"/>
                    <a:pt x="93691" y="21271"/>
                    <a:pt x="93591" y="21271"/>
                  </a:cubicBezTo>
                  <a:cubicBezTo>
                    <a:pt x="93563" y="21271"/>
                    <a:pt x="93534" y="21275"/>
                    <a:pt x="93506" y="21283"/>
                  </a:cubicBezTo>
                  <a:lnTo>
                    <a:pt x="87913" y="23013"/>
                  </a:lnTo>
                  <a:cubicBezTo>
                    <a:pt x="85755" y="20286"/>
                    <a:pt x="83299" y="17809"/>
                    <a:pt x="80590" y="15629"/>
                  </a:cubicBezTo>
                  <a:lnTo>
                    <a:pt x="82337" y="9982"/>
                  </a:lnTo>
                  <a:cubicBezTo>
                    <a:pt x="82376" y="9853"/>
                    <a:pt x="82322" y="9716"/>
                    <a:pt x="82206" y="9649"/>
                  </a:cubicBezTo>
                  <a:lnTo>
                    <a:pt x="73068" y="4372"/>
                  </a:lnTo>
                  <a:cubicBezTo>
                    <a:pt x="73023" y="4347"/>
                    <a:pt x="72974" y="4334"/>
                    <a:pt x="72925" y="4334"/>
                  </a:cubicBezTo>
                  <a:cubicBezTo>
                    <a:pt x="72847" y="4334"/>
                    <a:pt x="72770" y="4366"/>
                    <a:pt x="72714" y="4426"/>
                  </a:cubicBezTo>
                  <a:lnTo>
                    <a:pt x="68744" y="8711"/>
                  </a:lnTo>
                  <a:cubicBezTo>
                    <a:pt x="65496" y="7418"/>
                    <a:pt x="62119" y="6497"/>
                    <a:pt x="58699" y="5974"/>
                  </a:cubicBezTo>
                  <a:lnTo>
                    <a:pt x="57389" y="223"/>
                  </a:lnTo>
                  <a:cubicBezTo>
                    <a:pt x="57360" y="93"/>
                    <a:pt x="57245" y="0"/>
                    <a:pt x="57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264;p52">
              <a:extLst>
                <a:ext uri="{FF2B5EF4-FFF2-40B4-BE49-F238E27FC236}">
                  <a16:creationId xmlns:a16="http://schemas.microsoft.com/office/drawing/2014/main" id="{D850F6B8-5E2E-4307-A681-513270D6EFA8}"/>
                </a:ext>
              </a:extLst>
            </p:cNvPr>
            <p:cNvSpPr/>
            <p:nvPr/>
          </p:nvSpPr>
          <p:spPr>
            <a:xfrm>
              <a:off x="1545975" y="3288100"/>
              <a:ext cx="912125" cy="845400"/>
            </a:xfrm>
            <a:custGeom>
              <a:avLst/>
              <a:gdLst/>
              <a:ahLst/>
              <a:cxnLst/>
              <a:rect l="l" t="t" r="r" b="b"/>
              <a:pathLst>
                <a:path w="36485" h="33816" extrusionOk="0">
                  <a:moveTo>
                    <a:pt x="17000" y="0"/>
                  </a:moveTo>
                  <a:lnTo>
                    <a:pt x="0" y="6562"/>
                  </a:lnTo>
                  <a:cubicBezTo>
                    <a:pt x="0" y="6562"/>
                    <a:pt x="6407" y="19558"/>
                    <a:pt x="16084" y="26245"/>
                  </a:cubicBezTo>
                  <a:cubicBezTo>
                    <a:pt x="25761" y="32933"/>
                    <a:pt x="36484" y="33815"/>
                    <a:pt x="36484" y="33815"/>
                  </a:cubicBezTo>
                  <a:cubicBezTo>
                    <a:pt x="36484" y="33815"/>
                    <a:pt x="34784" y="32049"/>
                    <a:pt x="31908" y="27255"/>
                  </a:cubicBezTo>
                  <a:cubicBezTo>
                    <a:pt x="29030" y="22459"/>
                    <a:pt x="26153" y="11609"/>
                    <a:pt x="26153" y="11609"/>
                  </a:cubicBez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265;p52">
              <a:extLst>
                <a:ext uri="{FF2B5EF4-FFF2-40B4-BE49-F238E27FC236}">
                  <a16:creationId xmlns:a16="http://schemas.microsoft.com/office/drawing/2014/main" id="{1365B707-8F69-4D67-B49D-C218CFE12248}"/>
                </a:ext>
              </a:extLst>
            </p:cNvPr>
            <p:cNvSpPr/>
            <p:nvPr/>
          </p:nvSpPr>
          <p:spPr>
            <a:xfrm>
              <a:off x="1535000" y="3278675"/>
              <a:ext cx="935700" cy="864350"/>
            </a:xfrm>
            <a:custGeom>
              <a:avLst/>
              <a:gdLst/>
              <a:ahLst/>
              <a:cxnLst/>
              <a:rect l="l" t="t" r="r" b="b"/>
              <a:pathLst>
                <a:path w="37428" h="34574" extrusionOk="0">
                  <a:moveTo>
                    <a:pt x="17315" y="832"/>
                  </a:moveTo>
                  <a:lnTo>
                    <a:pt x="26246" y="12159"/>
                  </a:lnTo>
                  <a:cubicBezTo>
                    <a:pt x="26529" y="13213"/>
                    <a:pt x="29245" y="23197"/>
                    <a:pt x="32022" y="27826"/>
                  </a:cubicBezTo>
                  <a:cubicBezTo>
                    <a:pt x="33888" y="30936"/>
                    <a:pt x="35255" y="32774"/>
                    <a:pt x="36002" y="33700"/>
                  </a:cubicBezTo>
                  <a:cubicBezTo>
                    <a:pt x="33180" y="33305"/>
                    <a:pt x="24565" y="31718"/>
                    <a:pt x="16739" y="26309"/>
                  </a:cubicBezTo>
                  <a:cubicBezTo>
                    <a:pt x="8164" y="20385"/>
                    <a:pt x="2097" y="9302"/>
                    <a:pt x="968" y="7141"/>
                  </a:cubicBezTo>
                  <a:lnTo>
                    <a:pt x="17315" y="832"/>
                  </a:lnTo>
                  <a:close/>
                  <a:moveTo>
                    <a:pt x="17439" y="0"/>
                  </a:moveTo>
                  <a:cubicBezTo>
                    <a:pt x="17393" y="0"/>
                    <a:pt x="17347" y="9"/>
                    <a:pt x="17302" y="26"/>
                  </a:cubicBezTo>
                  <a:lnTo>
                    <a:pt x="302" y="6587"/>
                  </a:lnTo>
                  <a:cubicBezTo>
                    <a:pt x="95" y="6666"/>
                    <a:pt x="1" y="6907"/>
                    <a:pt x="99" y="7107"/>
                  </a:cubicBezTo>
                  <a:cubicBezTo>
                    <a:pt x="163" y="7238"/>
                    <a:pt x="6662" y="20268"/>
                    <a:pt x="16307" y="26934"/>
                  </a:cubicBezTo>
                  <a:cubicBezTo>
                    <a:pt x="25957" y="33601"/>
                    <a:pt x="36784" y="34560"/>
                    <a:pt x="36893" y="34570"/>
                  </a:cubicBezTo>
                  <a:cubicBezTo>
                    <a:pt x="36902" y="34571"/>
                    <a:pt x="36913" y="34572"/>
                    <a:pt x="36923" y="34572"/>
                  </a:cubicBezTo>
                  <a:lnTo>
                    <a:pt x="36923" y="34573"/>
                  </a:lnTo>
                  <a:cubicBezTo>
                    <a:pt x="37258" y="34572"/>
                    <a:pt x="37428" y="34172"/>
                    <a:pt x="37196" y="33931"/>
                  </a:cubicBezTo>
                  <a:cubicBezTo>
                    <a:pt x="37180" y="33912"/>
                    <a:pt x="35484" y="32125"/>
                    <a:pt x="32672" y="27437"/>
                  </a:cubicBezTo>
                  <a:cubicBezTo>
                    <a:pt x="29856" y="22744"/>
                    <a:pt x="26988" y="11997"/>
                    <a:pt x="26959" y="11890"/>
                  </a:cubicBezTo>
                  <a:cubicBezTo>
                    <a:pt x="26946" y="11840"/>
                    <a:pt x="26922" y="11793"/>
                    <a:pt x="26891" y="11752"/>
                  </a:cubicBezTo>
                  <a:lnTo>
                    <a:pt x="17736" y="144"/>
                  </a:lnTo>
                  <a:cubicBezTo>
                    <a:pt x="17663" y="51"/>
                    <a:pt x="17552" y="0"/>
                    <a:pt x="1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266;p52">
              <a:extLst>
                <a:ext uri="{FF2B5EF4-FFF2-40B4-BE49-F238E27FC236}">
                  <a16:creationId xmlns:a16="http://schemas.microsoft.com/office/drawing/2014/main" id="{E46BC498-9E68-4A56-8297-AE84CBE60FAE}"/>
                </a:ext>
              </a:extLst>
            </p:cNvPr>
            <p:cNvSpPr/>
            <p:nvPr/>
          </p:nvSpPr>
          <p:spPr>
            <a:xfrm>
              <a:off x="2218250" y="3556350"/>
              <a:ext cx="104375" cy="173675"/>
            </a:xfrm>
            <a:custGeom>
              <a:avLst/>
              <a:gdLst/>
              <a:ahLst/>
              <a:cxnLst/>
              <a:rect l="l" t="t" r="r" b="b"/>
              <a:pathLst>
                <a:path w="4175" h="6947" extrusionOk="0">
                  <a:moveTo>
                    <a:pt x="4174" y="1"/>
                  </a:moveTo>
                  <a:lnTo>
                    <a:pt x="0" y="2212"/>
                  </a:lnTo>
                  <a:cubicBezTo>
                    <a:pt x="0" y="2212"/>
                    <a:pt x="1965" y="6386"/>
                    <a:pt x="2702" y="6877"/>
                  </a:cubicBezTo>
                  <a:cubicBezTo>
                    <a:pt x="2773" y="6925"/>
                    <a:pt x="2836" y="6947"/>
                    <a:pt x="2892" y="6947"/>
                  </a:cubicBezTo>
                  <a:cubicBezTo>
                    <a:pt x="3417" y="6947"/>
                    <a:pt x="3327" y="4993"/>
                    <a:pt x="3439" y="3439"/>
                  </a:cubicBezTo>
                  <a:cubicBezTo>
                    <a:pt x="3561" y="1720"/>
                    <a:pt x="4174" y="1"/>
                    <a:pt x="4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267;p52">
              <a:extLst>
                <a:ext uri="{FF2B5EF4-FFF2-40B4-BE49-F238E27FC236}">
                  <a16:creationId xmlns:a16="http://schemas.microsoft.com/office/drawing/2014/main" id="{DFF2B68B-80E1-4FB2-9F23-560B21264672}"/>
                </a:ext>
              </a:extLst>
            </p:cNvPr>
            <p:cNvSpPr/>
            <p:nvPr/>
          </p:nvSpPr>
          <p:spPr>
            <a:xfrm>
              <a:off x="2210150" y="3549200"/>
              <a:ext cx="121000" cy="187975"/>
            </a:xfrm>
            <a:custGeom>
              <a:avLst/>
              <a:gdLst/>
              <a:ahLst/>
              <a:cxnLst/>
              <a:rect l="l" t="t" r="r" b="b"/>
              <a:pathLst>
                <a:path w="4840" h="7519" extrusionOk="0">
                  <a:moveTo>
                    <a:pt x="4015" y="867"/>
                  </a:moveTo>
                  <a:lnTo>
                    <a:pt x="4015" y="867"/>
                  </a:lnTo>
                  <a:cubicBezTo>
                    <a:pt x="3820" y="1536"/>
                    <a:pt x="3554" y="2614"/>
                    <a:pt x="3476" y="3705"/>
                  </a:cubicBezTo>
                  <a:cubicBezTo>
                    <a:pt x="3449" y="4078"/>
                    <a:pt x="3434" y="4475"/>
                    <a:pt x="3419" y="4862"/>
                  </a:cubicBezTo>
                  <a:cubicBezTo>
                    <a:pt x="3391" y="5592"/>
                    <a:pt x="3350" y="6679"/>
                    <a:pt x="3190" y="6930"/>
                  </a:cubicBezTo>
                  <a:cubicBezTo>
                    <a:pt x="3189" y="6928"/>
                    <a:pt x="3186" y="6926"/>
                    <a:pt x="3184" y="6925"/>
                  </a:cubicBezTo>
                  <a:cubicBezTo>
                    <a:pt x="2720" y="6615"/>
                    <a:pt x="1464" y="4220"/>
                    <a:pt x="700" y="2622"/>
                  </a:cubicBezTo>
                  <a:lnTo>
                    <a:pt x="4015" y="867"/>
                  </a:lnTo>
                  <a:close/>
                  <a:moveTo>
                    <a:pt x="4500" y="0"/>
                  </a:moveTo>
                  <a:cubicBezTo>
                    <a:pt x="4456" y="0"/>
                    <a:pt x="4410" y="11"/>
                    <a:pt x="4365" y="34"/>
                  </a:cubicBezTo>
                  <a:lnTo>
                    <a:pt x="190" y="2244"/>
                  </a:lnTo>
                  <a:cubicBezTo>
                    <a:pt x="55" y="2316"/>
                    <a:pt x="0" y="2481"/>
                    <a:pt x="65" y="2619"/>
                  </a:cubicBezTo>
                  <a:cubicBezTo>
                    <a:pt x="398" y="3328"/>
                    <a:pt x="2102" y="6891"/>
                    <a:pt x="2867" y="7402"/>
                  </a:cubicBezTo>
                  <a:cubicBezTo>
                    <a:pt x="2999" y="7490"/>
                    <a:pt x="3118" y="7518"/>
                    <a:pt x="3217" y="7518"/>
                  </a:cubicBezTo>
                  <a:cubicBezTo>
                    <a:pt x="3293" y="7518"/>
                    <a:pt x="3368" y="7501"/>
                    <a:pt x="3436" y="7466"/>
                  </a:cubicBezTo>
                  <a:cubicBezTo>
                    <a:pt x="3882" y="7238"/>
                    <a:pt x="3933" y="6424"/>
                    <a:pt x="3992" y="4883"/>
                  </a:cubicBezTo>
                  <a:cubicBezTo>
                    <a:pt x="4007" y="4502"/>
                    <a:pt x="4022" y="4113"/>
                    <a:pt x="4047" y="3745"/>
                  </a:cubicBezTo>
                  <a:cubicBezTo>
                    <a:pt x="4166" y="2087"/>
                    <a:pt x="4763" y="400"/>
                    <a:pt x="4769" y="383"/>
                  </a:cubicBezTo>
                  <a:cubicBezTo>
                    <a:pt x="4840" y="185"/>
                    <a:pt x="4684" y="0"/>
                    <a:pt x="4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268;p52">
              <a:extLst>
                <a:ext uri="{FF2B5EF4-FFF2-40B4-BE49-F238E27FC236}">
                  <a16:creationId xmlns:a16="http://schemas.microsoft.com/office/drawing/2014/main" id="{1C8838C5-3D0B-4070-BD92-5CE4035CFCD2}"/>
                </a:ext>
              </a:extLst>
            </p:cNvPr>
            <p:cNvSpPr/>
            <p:nvPr/>
          </p:nvSpPr>
          <p:spPr>
            <a:xfrm>
              <a:off x="2067825" y="3350700"/>
              <a:ext cx="254800" cy="319250"/>
            </a:xfrm>
            <a:custGeom>
              <a:avLst/>
              <a:gdLst/>
              <a:ahLst/>
              <a:cxnLst/>
              <a:rect l="l" t="t" r="r" b="b"/>
              <a:pathLst>
                <a:path w="10192" h="12770" extrusionOk="0">
                  <a:moveTo>
                    <a:pt x="3439" y="0"/>
                  </a:moveTo>
                  <a:lnTo>
                    <a:pt x="0" y="4788"/>
                  </a:lnTo>
                  <a:lnTo>
                    <a:pt x="4421" y="12770"/>
                  </a:lnTo>
                  <a:lnTo>
                    <a:pt x="10191" y="8227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269;p52">
              <a:extLst>
                <a:ext uri="{FF2B5EF4-FFF2-40B4-BE49-F238E27FC236}">
                  <a16:creationId xmlns:a16="http://schemas.microsoft.com/office/drawing/2014/main" id="{4AC217E0-6F78-450E-BA9E-C988292A009A}"/>
                </a:ext>
              </a:extLst>
            </p:cNvPr>
            <p:cNvSpPr/>
            <p:nvPr/>
          </p:nvSpPr>
          <p:spPr>
            <a:xfrm>
              <a:off x="2060225" y="3343525"/>
              <a:ext cx="270500" cy="333600"/>
            </a:xfrm>
            <a:custGeom>
              <a:avLst/>
              <a:gdLst/>
              <a:ahLst/>
              <a:cxnLst/>
              <a:rect l="l" t="t" r="r" b="b"/>
              <a:pathLst>
                <a:path w="10820" h="13344" extrusionOk="0">
                  <a:moveTo>
                    <a:pt x="3758" y="757"/>
                  </a:moveTo>
                  <a:lnTo>
                    <a:pt x="10089" y="8470"/>
                  </a:lnTo>
                  <a:lnTo>
                    <a:pt x="4813" y="12624"/>
                  </a:lnTo>
                  <a:lnTo>
                    <a:pt x="643" y="5096"/>
                  </a:lnTo>
                  <a:lnTo>
                    <a:pt x="3758" y="757"/>
                  </a:lnTo>
                  <a:close/>
                  <a:moveTo>
                    <a:pt x="3733" y="0"/>
                  </a:moveTo>
                  <a:cubicBezTo>
                    <a:pt x="3644" y="4"/>
                    <a:pt x="3562" y="48"/>
                    <a:pt x="3510" y="119"/>
                  </a:cubicBezTo>
                  <a:lnTo>
                    <a:pt x="72" y="4909"/>
                  </a:lnTo>
                  <a:cubicBezTo>
                    <a:pt x="7" y="4999"/>
                    <a:pt x="0" y="5118"/>
                    <a:pt x="53" y="5214"/>
                  </a:cubicBezTo>
                  <a:lnTo>
                    <a:pt x="4474" y="13196"/>
                  </a:lnTo>
                  <a:cubicBezTo>
                    <a:pt x="4515" y="13270"/>
                    <a:pt x="4586" y="13322"/>
                    <a:pt x="4668" y="13338"/>
                  </a:cubicBezTo>
                  <a:cubicBezTo>
                    <a:pt x="4687" y="13341"/>
                    <a:pt x="4705" y="13344"/>
                    <a:pt x="4725" y="13344"/>
                  </a:cubicBezTo>
                  <a:cubicBezTo>
                    <a:pt x="4788" y="13344"/>
                    <a:pt x="4851" y="13322"/>
                    <a:pt x="4902" y="13282"/>
                  </a:cubicBezTo>
                  <a:lnTo>
                    <a:pt x="10672" y="8738"/>
                  </a:lnTo>
                  <a:cubicBezTo>
                    <a:pt x="10799" y="8640"/>
                    <a:pt x="10819" y="8456"/>
                    <a:pt x="10716" y="8332"/>
                  </a:cubicBezTo>
                  <a:lnTo>
                    <a:pt x="3964" y="105"/>
                  </a:lnTo>
                  <a:cubicBezTo>
                    <a:pt x="3907" y="36"/>
                    <a:pt x="3820" y="7"/>
                    <a:pt x="3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270;p52">
              <a:extLst>
                <a:ext uri="{FF2B5EF4-FFF2-40B4-BE49-F238E27FC236}">
                  <a16:creationId xmlns:a16="http://schemas.microsoft.com/office/drawing/2014/main" id="{66DF7877-5F1C-4711-84C0-A7004F7338C2}"/>
                </a:ext>
              </a:extLst>
            </p:cNvPr>
            <p:cNvSpPr/>
            <p:nvPr/>
          </p:nvSpPr>
          <p:spPr>
            <a:xfrm>
              <a:off x="2021775" y="2902500"/>
              <a:ext cx="325425" cy="627250"/>
            </a:xfrm>
            <a:custGeom>
              <a:avLst/>
              <a:gdLst/>
              <a:ahLst/>
              <a:cxnLst/>
              <a:rect l="l" t="t" r="r" b="b"/>
              <a:pathLst>
                <a:path w="13017" h="25090" extrusionOk="0">
                  <a:moveTo>
                    <a:pt x="5281" y="1"/>
                  </a:moveTo>
                  <a:cubicBezTo>
                    <a:pt x="5281" y="1"/>
                    <a:pt x="3439" y="6140"/>
                    <a:pt x="1965" y="9455"/>
                  </a:cubicBezTo>
                  <a:cubicBezTo>
                    <a:pt x="492" y="12771"/>
                    <a:pt x="1" y="14490"/>
                    <a:pt x="1" y="14490"/>
                  </a:cubicBezTo>
                  <a:cubicBezTo>
                    <a:pt x="1" y="14490"/>
                    <a:pt x="246" y="16577"/>
                    <a:pt x="1842" y="19892"/>
                  </a:cubicBezTo>
                  <a:cubicBezTo>
                    <a:pt x="3322" y="22966"/>
                    <a:pt x="4591" y="25090"/>
                    <a:pt x="4866" y="25090"/>
                  </a:cubicBezTo>
                  <a:cubicBezTo>
                    <a:pt x="4887" y="25090"/>
                    <a:pt x="4903" y="25077"/>
                    <a:pt x="4912" y="25050"/>
                  </a:cubicBezTo>
                  <a:cubicBezTo>
                    <a:pt x="5034" y="24681"/>
                    <a:pt x="4176" y="22226"/>
                    <a:pt x="7737" y="17804"/>
                  </a:cubicBezTo>
                  <a:cubicBezTo>
                    <a:pt x="11298" y="13384"/>
                    <a:pt x="13017" y="11419"/>
                    <a:pt x="13017" y="11419"/>
                  </a:cubicBezTo>
                  <a:lnTo>
                    <a:pt x="5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271;p52">
              <a:extLst>
                <a:ext uri="{FF2B5EF4-FFF2-40B4-BE49-F238E27FC236}">
                  <a16:creationId xmlns:a16="http://schemas.microsoft.com/office/drawing/2014/main" id="{0BB183AB-C299-4E3E-BAB1-FE7BDB3666E4}"/>
                </a:ext>
              </a:extLst>
            </p:cNvPr>
            <p:cNvSpPr/>
            <p:nvPr/>
          </p:nvSpPr>
          <p:spPr>
            <a:xfrm>
              <a:off x="2014550" y="2895325"/>
              <a:ext cx="340375" cy="641600"/>
            </a:xfrm>
            <a:custGeom>
              <a:avLst/>
              <a:gdLst/>
              <a:ahLst/>
              <a:cxnLst/>
              <a:rect l="l" t="t" r="r" b="b"/>
              <a:pathLst>
                <a:path w="13615" h="25664" extrusionOk="0">
                  <a:moveTo>
                    <a:pt x="5668" y="945"/>
                  </a:moveTo>
                  <a:lnTo>
                    <a:pt x="12945" y="11687"/>
                  </a:lnTo>
                  <a:cubicBezTo>
                    <a:pt x="12460" y="12249"/>
                    <a:pt x="10755" y="14247"/>
                    <a:pt x="7802" y="17913"/>
                  </a:cubicBezTo>
                  <a:cubicBezTo>
                    <a:pt x="5055" y="21324"/>
                    <a:pt x="4880" y="23611"/>
                    <a:pt x="4907" y="24692"/>
                  </a:cubicBezTo>
                  <a:cubicBezTo>
                    <a:pt x="4424" y="23987"/>
                    <a:pt x="3530" y="22426"/>
                    <a:pt x="2389" y="20056"/>
                  </a:cubicBezTo>
                  <a:cubicBezTo>
                    <a:pt x="978" y="17124"/>
                    <a:pt x="634" y="15149"/>
                    <a:pt x="581" y="14799"/>
                  </a:cubicBezTo>
                  <a:lnTo>
                    <a:pt x="582" y="14799"/>
                  </a:lnTo>
                  <a:cubicBezTo>
                    <a:pt x="679" y="14477"/>
                    <a:pt x="1215" y="12786"/>
                    <a:pt x="2515" y="9859"/>
                  </a:cubicBezTo>
                  <a:cubicBezTo>
                    <a:pt x="3716" y="7160"/>
                    <a:pt x="5172" y="2554"/>
                    <a:pt x="5668" y="945"/>
                  </a:cubicBezTo>
                  <a:close/>
                  <a:moveTo>
                    <a:pt x="5571" y="1"/>
                  </a:moveTo>
                  <a:cubicBezTo>
                    <a:pt x="5453" y="1"/>
                    <a:pt x="5335" y="73"/>
                    <a:pt x="5295" y="206"/>
                  </a:cubicBezTo>
                  <a:cubicBezTo>
                    <a:pt x="5277" y="267"/>
                    <a:pt x="3442" y="6365"/>
                    <a:pt x="1992" y="9626"/>
                  </a:cubicBezTo>
                  <a:cubicBezTo>
                    <a:pt x="528" y="12922"/>
                    <a:pt x="34" y="14627"/>
                    <a:pt x="14" y="14698"/>
                  </a:cubicBezTo>
                  <a:cubicBezTo>
                    <a:pt x="4" y="14735"/>
                    <a:pt x="0" y="14773"/>
                    <a:pt x="5" y="14810"/>
                  </a:cubicBezTo>
                  <a:cubicBezTo>
                    <a:pt x="15" y="14898"/>
                    <a:pt x="274" y="16983"/>
                    <a:pt x="1873" y="20304"/>
                  </a:cubicBezTo>
                  <a:cubicBezTo>
                    <a:pt x="3053" y="22754"/>
                    <a:pt x="4577" y="25663"/>
                    <a:pt x="5166" y="25663"/>
                  </a:cubicBezTo>
                  <a:cubicBezTo>
                    <a:pt x="5169" y="25662"/>
                    <a:pt x="5173" y="25662"/>
                    <a:pt x="5176" y="25662"/>
                  </a:cubicBezTo>
                  <a:cubicBezTo>
                    <a:pt x="5313" y="25654"/>
                    <a:pt x="5427" y="25564"/>
                    <a:pt x="5472" y="25427"/>
                  </a:cubicBezTo>
                  <a:cubicBezTo>
                    <a:pt x="5509" y="25316"/>
                    <a:pt x="5503" y="25190"/>
                    <a:pt x="5492" y="24978"/>
                  </a:cubicBezTo>
                  <a:cubicBezTo>
                    <a:pt x="5448" y="24134"/>
                    <a:pt x="5332" y="21890"/>
                    <a:pt x="8248" y="18272"/>
                  </a:cubicBezTo>
                  <a:cubicBezTo>
                    <a:pt x="11762" y="13908"/>
                    <a:pt x="13502" y="11916"/>
                    <a:pt x="13520" y="11896"/>
                  </a:cubicBezTo>
                  <a:cubicBezTo>
                    <a:pt x="13605" y="11798"/>
                    <a:pt x="13615" y="11654"/>
                    <a:pt x="13542" y="11547"/>
                  </a:cubicBezTo>
                  <a:lnTo>
                    <a:pt x="5807" y="127"/>
                  </a:lnTo>
                  <a:cubicBezTo>
                    <a:pt x="5749" y="41"/>
                    <a:pt x="5660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272;p52">
              <a:extLst>
                <a:ext uri="{FF2B5EF4-FFF2-40B4-BE49-F238E27FC236}">
                  <a16:creationId xmlns:a16="http://schemas.microsoft.com/office/drawing/2014/main" id="{402879FA-7F81-46AE-9B6A-3B829CB4F3AA}"/>
                </a:ext>
              </a:extLst>
            </p:cNvPr>
            <p:cNvSpPr/>
            <p:nvPr/>
          </p:nvSpPr>
          <p:spPr>
            <a:xfrm>
              <a:off x="1914325" y="3172675"/>
              <a:ext cx="297775" cy="571325"/>
            </a:xfrm>
            <a:custGeom>
              <a:avLst/>
              <a:gdLst/>
              <a:ahLst/>
              <a:cxnLst/>
              <a:rect l="l" t="t" r="r" b="b"/>
              <a:pathLst>
                <a:path w="11911" h="22853" extrusionOk="0">
                  <a:moveTo>
                    <a:pt x="4176" y="0"/>
                  </a:moveTo>
                  <a:lnTo>
                    <a:pt x="1" y="5279"/>
                  </a:lnTo>
                  <a:cubicBezTo>
                    <a:pt x="1" y="5279"/>
                    <a:pt x="491" y="9453"/>
                    <a:pt x="2456" y="13629"/>
                  </a:cubicBezTo>
                  <a:cubicBezTo>
                    <a:pt x="4421" y="17804"/>
                    <a:pt x="4833" y="22852"/>
                    <a:pt x="4833" y="22852"/>
                  </a:cubicBezTo>
                  <a:lnTo>
                    <a:pt x="11911" y="14365"/>
                  </a:lnTo>
                  <a:cubicBezTo>
                    <a:pt x="11911" y="14365"/>
                    <a:pt x="9824" y="12033"/>
                    <a:pt x="7245" y="8227"/>
                  </a:cubicBezTo>
                  <a:cubicBezTo>
                    <a:pt x="4668" y="4421"/>
                    <a:pt x="4176" y="0"/>
                    <a:pt x="4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273;p52">
              <a:extLst>
                <a:ext uri="{FF2B5EF4-FFF2-40B4-BE49-F238E27FC236}">
                  <a16:creationId xmlns:a16="http://schemas.microsoft.com/office/drawing/2014/main" id="{6FC9DF3C-A417-43EA-A4AD-E0E653F35F2F}"/>
                </a:ext>
              </a:extLst>
            </p:cNvPr>
            <p:cNvSpPr/>
            <p:nvPr/>
          </p:nvSpPr>
          <p:spPr>
            <a:xfrm>
              <a:off x="1907000" y="3165500"/>
              <a:ext cx="312925" cy="585675"/>
            </a:xfrm>
            <a:custGeom>
              <a:avLst/>
              <a:gdLst/>
              <a:ahLst/>
              <a:cxnLst/>
              <a:rect l="l" t="t" r="r" b="b"/>
              <a:pathLst>
                <a:path w="12517" h="23427" extrusionOk="0">
                  <a:moveTo>
                    <a:pt x="4284" y="983"/>
                  </a:moveTo>
                  <a:cubicBezTo>
                    <a:pt x="4526" y="2372"/>
                    <a:pt x="5278" y="5685"/>
                    <a:pt x="7302" y="8674"/>
                  </a:cubicBezTo>
                  <a:cubicBezTo>
                    <a:pt x="9453" y="11849"/>
                    <a:pt x="11285" y="14028"/>
                    <a:pt x="11828" y="14657"/>
                  </a:cubicBezTo>
                  <a:lnTo>
                    <a:pt x="5338" y="22438"/>
                  </a:lnTo>
                  <a:cubicBezTo>
                    <a:pt x="5149" y="20909"/>
                    <a:pt x="4549" y="17067"/>
                    <a:pt x="3009" y="13794"/>
                  </a:cubicBezTo>
                  <a:cubicBezTo>
                    <a:pt x="1268" y="10095"/>
                    <a:pt x="690" y="6349"/>
                    <a:pt x="593" y="5648"/>
                  </a:cubicBezTo>
                  <a:lnTo>
                    <a:pt x="4284" y="983"/>
                  </a:lnTo>
                  <a:close/>
                  <a:moveTo>
                    <a:pt x="4471" y="1"/>
                  </a:moveTo>
                  <a:cubicBezTo>
                    <a:pt x="4385" y="1"/>
                    <a:pt x="4301" y="39"/>
                    <a:pt x="4244" y="108"/>
                  </a:cubicBezTo>
                  <a:lnTo>
                    <a:pt x="69" y="5388"/>
                  </a:lnTo>
                  <a:cubicBezTo>
                    <a:pt x="22" y="5448"/>
                    <a:pt x="1" y="5525"/>
                    <a:pt x="9" y="5600"/>
                  </a:cubicBezTo>
                  <a:cubicBezTo>
                    <a:pt x="15" y="5641"/>
                    <a:pt x="529" y="9869"/>
                    <a:pt x="2491" y="14038"/>
                  </a:cubicBezTo>
                  <a:cubicBezTo>
                    <a:pt x="4410" y="18116"/>
                    <a:pt x="4837" y="23113"/>
                    <a:pt x="4840" y="23163"/>
                  </a:cubicBezTo>
                  <a:cubicBezTo>
                    <a:pt x="4853" y="23312"/>
                    <a:pt x="4977" y="23426"/>
                    <a:pt x="5126" y="23426"/>
                  </a:cubicBezTo>
                  <a:cubicBezTo>
                    <a:pt x="5210" y="23426"/>
                    <a:pt x="5291" y="23388"/>
                    <a:pt x="5346" y="23323"/>
                  </a:cubicBezTo>
                  <a:lnTo>
                    <a:pt x="12425" y="14836"/>
                  </a:lnTo>
                  <a:cubicBezTo>
                    <a:pt x="12516" y="14728"/>
                    <a:pt x="12513" y="14568"/>
                    <a:pt x="12418" y="14462"/>
                  </a:cubicBezTo>
                  <a:cubicBezTo>
                    <a:pt x="12398" y="14438"/>
                    <a:pt x="10312" y="12097"/>
                    <a:pt x="7776" y="8353"/>
                  </a:cubicBezTo>
                  <a:cubicBezTo>
                    <a:pt x="5269" y="4652"/>
                    <a:pt x="4758" y="298"/>
                    <a:pt x="4753" y="255"/>
                  </a:cubicBezTo>
                  <a:cubicBezTo>
                    <a:pt x="4741" y="139"/>
                    <a:pt x="4660" y="43"/>
                    <a:pt x="4548" y="11"/>
                  </a:cubicBezTo>
                  <a:cubicBezTo>
                    <a:pt x="4522" y="4"/>
                    <a:pt x="4497" y="1"/>
                    <a:pt x="4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274;p52">
              <a:extLst>
                <a:ext uri="{FF2B5EF4-FFF2-40B4-BE49-F238E27FC236}">
                  <a16:creationId xmlns:a16="http://schemas.microsoft.com/office/drawing/2014/main" id="{010B36C7-E690-4CDF-9326-A72BDE4F09BB}"/>
                </a:ext>
              </a:extLst>
            </p:cNvPr>
            <p:cNvSpPr/>
            <p:nvPr/>
          </p:nvSpPr>
          <p:spPr>
            <a:xfrm>
              <a:off x="1969575" y="2394475"/>
              <a:ext cx="976200" cy="1016300"/>
            </a:xfrm>
            <a:custGeom>
              <a:avLst/>
              <a:gdLst/>
              <a:ahLst/>
              <a:cxnLst/>
              <a:rect l="l" t="t" r="r" b="b"/>
              <a:pathLst>
                <a:path w="39048" h="40652" extrusionOk="0">
                  <a:moveTo>
                    <a:pt x="24487" y="1"/>
                  </a:moveTo>
                  <a:cubicBezTo>
                    <a:pt x="15906" y="1"/>
                    <a:pt x="9204" y="5478"/>
                    <a:pt x="9947" y="7922"/>
                  </a:cubicBezTo>
                  <a:cubicBezTo>
                    <a:pt x="10807" y="10746"/>
                    <a:pt x="5527" y="11482"/>
                    <a:pt x="5527" y="11482"/>
                  </a:cubicBezTo>
                  <a:cubicBezTo>
                    <a:pt x="5527" y="11482"/>
                    <a:pt x="3685" y="11728"/>
                    <a:pt x="2089" y="13447"/>
                  </a:cubicBezTo>
                  <a:cubicBezTo>
                    <a:pt x="492" y="15167"/>
                    <a:pt x="0" y="19218"/>
                    <a:pt x="2456" y="23516"/>
                  </a:cubicBezTo>
                  <a:cubicBezTo>
                    <a:pt x="3381" y="25133"/>
                    <a:pt x="4253" y="25638"/>
                    <a:pt x="4981" y="25638"/>
                  </a:cubicBezTo>
                  <a:cubicBezTo>
                    <a:pt x="6188" y="25638"/>
                    <a:pt x="7000" y="24253"/>
                    <a:pt x="7000" y="24253"/>
                  </a:cubicBezTo>
                  <a:cubicBezTo>
                    <a:pt x="7000" y="24253"/>
                    <a:pt x="7614" y="25849"/>
                    <a:pt x="8719" y="28673"/>
                  </a:cubicBezTo>
                  <a:cubicBezTo>
                    <a:pt x="9825" y="31497"/>
                    <a:pt x="13386" y="38741"/>
                    <a:pt x="16577" y="40092"/>
                  </a:cubicBezTo>
                  <a:cubicBezTo>
                    <a:pt x="17404" y="40442"/>
                    <a:pt x="18263" y="40652"/>
                    <a:pt x="19161" y="40652"/>
                  </a:cubicBezTo>
                  <a:cubicBezTo>
                    <a:pt x="21734" y="40652"/>
                    <a:pt x="24630" y="38928"/>
                    <a:pt x="27997" y="33831"/>
                  </a:cubicBezTo>
                  <a:cubicBezTo>
                    <a:pt x="32540" y="26954"/>
                    <a:pt x="35979" y="14184"/>
                    <a:pt x="35979" y="14184"/>
                  </a:cubicBezTo>
                  <a:cubicBezTo>
                    <a:pt x="35979" y="14184"/>
                    <a:pt x="39048" y="2642"/>
                    <a:pt x="28610" y="431"/>
                  </a:cubicBezTo>
                  <a:cubicBezTo>
                    <a:pt x="27204" y="133"/>
                    <a:pt x="25823" y="1"/>
                    <a:pt x="24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275;p52">
              <a:extLst>
                <a:ext uri="{FF2B5EF4-FFF2-40B4-BE49-F238E27FC236}">
                  <a16:creationId xmlns:a16="http://schemas.microsoft.com/office/drawing/2014/main" id="{0DA6936C-963E-4FB6-80DC-001ABA270761}"/>
                </a:ext>
              </a:extLst>
            </p:cNvPr>
            <p:cNvSpPr/>
            <p:nvPr/>
          </p:nvSpPr>
          <p:spPr>
            <a:xfrm>
              <a:off x="1962275" y="2387325"/>
              <a:ext cx="950425" cy="1030625"/>
            </a:xfrm>
            <a:custGeom>
              <a:avLst/>
              <a:gdLst/>
              <a:ahLst/>
              <a:cxnLst/>
              <a:rect l="l" t="t" r="r" b="b"/>
              <a:pathLst>
                <a:path w="38017" h="41225" extrusionOk="0">
                  <a:moveTo>
                    <a:pt x="24772" y="572"/>
                  </a:moveTo>
                  <a:cubicBezTo>
                    <a:pt x="26084" y="572"/>
                    <a:pt x="27447" y="702"/>
                    <a:pt x="28843" y="998"/>
                  </a:cubicBezTo>
                  <a:cubicBezTo>
                    <a:pt x="31640" y="1591"/>
                    <a:pt x="33695" y="2926"/>
                    <a:pt x="34951" y="4966"/>
                  </a:cubicBezTo>
                  <a:cubicBezTo>
                    <a:pt x="37396" y="8942"/>
                    <a:pt x="36011" y="14330"/>
                    <a:pt x="35994" y="14396"/>
                  </a:cubicBezTo>
                  <a:cubicBezTo>
                    <a:pt x="35948" y="14565"/>
                    <a:pt x="32510" y="27211"/>
                    <a:pt x="28051" y="33958"/>
                  </a:cubicBezTo>
                  <a:cubicBezTo>
                    <a:pt x="24529" y="39288"/>
                    <a:pt x="21655" y="40659"/>
                    <a:pt x="19442" y="40659"/>
                  </a:cubicBezTo>
                  <a:cubicBezTo>
                    <a:pt x="18502" y="40659"/>
                    <a:pt x="17682" y="40412"/>
                    <a:pt x="16982" y="40115"/>
                  </a:cubicBezTo>
                  <a:cubicBezTo>
                    <a:pt x="13996" y="38852"/>
                    <a:pt x="10502" y="31983"/>
                    <a:pt x="9278" y="28855"/>
                  </a:cubicBezTo>
                  <a:cubicBezTo>
                    <a:pt x="8173" y="26032"/>
                    <a:pt x="7560" y="24436"/>
                    <a:pt x="7560" y="24436"/>
                  </a:cubicBezTo>
                  <a:cubicBezTo>
                    <a:pt x="7519" y="24334"/>
                    <a:pt x="7426" y="24264"/>
                    <a:pt x="7316" y="24254"/>
                  </a:cubicBezTo>
                  <a:cubicBezTo>
                    <a:pt x="7308" y="24253"/>
                    <a:pt x="7300" y="24253"/>
                    <a:pt x="7292" y="24253"/>
                  </a:cubicBezTo>
                  <a:cubicBezTo>
                    <a:pt x="7191" y="24253"/>
                    <a:pt x="7097" y="24307"/>
                    <a:pt x="7046" y="24394"/>
                  </a:cubicBezTo>
                  <a:cubicBezTo>
                    <a:pt x="7038" y="24407"/>
                    <a:pt x="6300" y="25638"/>
                    <a:pt x="5274" y="25638"/>
                  </a:cubicBezTo>
                  <a:lnTo>
                    <a:pt x="5265" y="25638"/>
                  </a:lnTo>
                  <a:cubicBezTo>
                    <a:pt x="4507" y="25632"/>
                    <a:pt x="3745" y="24968"/>
                    <a:pt x="2998" y="23661"/>
                  </a:cubicBezTo>
                  <a:cubicBezTo>
                    <a:pt x="661" y="19571"/>
                    <a:pt x="1044" y="15594"/>
                    <a:pt x="2591" y="13929"/>
                  </a:cubicBezTo>
                  <a:cubicBezTo>
                    <a:pt x="4092" y="12313"/>
                    <a:pt x="5840" y="12055"/>
                    <a:pt x="5859" y="12052"/>
                  </a:cubicBezTo>
                  <a:cubicBezTo>
                    <a:pt x="5996" y="12034"/>
                    <a:pt x="9240" y="11563"/>
                    <a:pt x="10290" y="9919"/>
                  </a:cubicBezTo>
                  <a:cubicBezTo>
                    <a:pt x="10636" y="9378"/>
                    <a:pt x="10711" y="8775"/>
                    <a:pt x="10514" y="8126"/>
                  </a:cubicBezTo>
                  <a:cubicBezTo>
                    <a:pt x="10327" y="7514"/>
                    <a:pt x="10733" y="6605"/>
                    <a:pt x="11628" y="5629"/>
                  </a:cubicBezTo>
                  <a:cubicBezTo>
                    <a:pt x="13650" y="3422"/>
                    <a:pt x="18650" y="572"/>
                    <a:pt x="24772" y="572"/>
                  </a:cubicBezTo>
                  <a:close/>
                  <a:moveTo>
                    <a:pt x="24793" y="1"/>
                  </a:moveTo>
                  <a:cubicBezTo>
                    <a:pt x="18475" y="1"/>
                    <a:pt x="13301" y="2955"/>
                    <a:pt x="11204" y="5242"/>
                  </a:cubicBezTo>
                  <a:cubicBezTo>
                    <a:pt x="10155" y="6386"/>
                    <a:pt x="9715" y="7470"/>
                    <a:pt x="9965" y="8291"/>
                  </a:cubicBezTo>
                  <a:cubicBezTo>
                    <a:pt x="10113" y="8780"/>
                    <a:pt x="10062" y="9211"/>
                    <a:pt x="9808" y="9610"/>
                  </a:cubicBezTo>
                  <a:cubicBezTo>
                    <a:pt x="8900" y="11032"/>
                    <a:pt x="5810" y="11481"/>
                    <a:pt x="5781" y="11486"/>
                  </a:cubicBezTo>
                  <a:cubicBezTo>
                    <a:pt x="5702" y="11496"/>
                    <a:pt x="3817" y="11764"/>
                    <a:pt x="2170" y="13539"/>
                  </a:cubicBezTo>
                  <a:cubicBezTo>
                    <a:pt x="443" y="15399"/>
                    <a:pt x="1" y="19572"/>
                    <a:pt x="2500" y="23944"/>
                  </a:cubicBezTo>
                  <a:cubicBezTo>
                    <a:pt x="3356" y="25442"/>
                    <a:pt x="4286" y="26205"/>
                    <a:pt x="5262" y="26211"/>
                  </a:cubicBezTo>
                  <a:lnTo>
                    <a:pt x="5273" y="26211"/>
                  </a:lnTo>
                  <a:cubicBezTo>
                    <a:pt x="6159" y="26211"/>
                    <a:pt x="6839" y="25585"/>
                    <a:pt x="7214" y="25135"/>
                  </a:cubicBezTo>
                  <a:cubicBezTo>
                    <a:pt x="7476" y="25808"/>
                    <a:pt x="7997" y="27156"/>
                    <a:pt x="8745" y="29065"/>
                  </a:cubicBezTo>
                  <a:cubicBezTo>
                    <a:pt x="9741" y="31610"/>
                    <a:pt x="13351" y="39201"/>
                    <a:pt x="16758" y="40643"/>
                  </a:cubicBezTo>
                  <a:cubicBezTo>
                    <a:pt x="17672" y="41029"/>
                    <a:pt x="18571" y="41225"/>
                    <a:pt x="19461" y="41225"/>
                  </a:cubicBezTo>
                  <a:cubicBezTo>
                    <a:pt x="22499" y="41225"/>
                    <a:pt x="25436" y="38954"/>
                    <a:pt x="28529" y="34274"/>
                  </a:cubicBezTo>
                  <a:cubicBezTo>
                    <a:pt x="33045" y="27438"/>
                    <a:pt x="36512" y="14673"/>
                    <a:pt x="36547" y="14544"/>
                  </a:cubicBezTo>
                  <a:cubicBezTo>
                    <a:pt x="36608" y="14314"/>
                    <a:pt x="38016" y="8862"/>
                    <a:pt x="35440" y="4669"/>
                  </a:cubicBezTo>
                  <a:cubicBezTo>
                    <a:pt x="34099" y="2487"/>
                    <a:pt x="31920" y="1064"/>
                    <a:pt x="28963" y="437"/>
                  </a:cubicBezTo>
                  <a:cubicBezTo>
                    <a:pt x="27533" y="135"/>
                    <a:pt x="26137" y="1"/>
                    <a:pt x="24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276;p52">
              <a:extLst>
                <a:ext uri="{FF2B5EF4-FFF2-40B4-BE49-F238E27FC236}">
                  <a16:creationId xmlns:a16="http://schemas.microsoft.com/office/drawing/2014/main" id="{98035080-8A86-49A2-8C10-89E1ABCD5A7A}"/>
                </a:ext>
              </a:extLst>
            </p:cNvPr>
            <p:cNvSpPr/>
            <p:nvPr/>
          </p:nvSpPr>
          <p:spPr>
            <a:xfrm>
              <a:off x="2497050" y="2844875"/>
              <a:ext cx="84125" cy="221225"/>
            </a:xfrm>
            <a:custGeom>
              <a:avLst/>
              <a:gdLst/>
              <a:ahLst/>
              <a:cxnLst/>
              <a:rect l="l" t="t" r="r" b="b"/>
              <a:pathLst>
                <a:path w="3365" h="8849" extrusionOk="0">
                  <a:moveTo>
                    <a:pt x="3207" y="0"/>
                  </a:moveTo>
                  <a:cubicBezTo>
                    <a:pt x="2594" y="0"/>
                    <a:pt x="1" y="5898"/>
                    <a:pt x="1" y="5898"/>
                  </a:cubicBezTo>
                  <a:cubicBezTo>
                    <a:pt x="1" y="5898"/>
                    <a:pt x="483" y="8738"/>
                    <a:pt x="1555" y="8847"/>
                  </a:cubicBezTo>
                  <a:cubicBezTo>
                    <a:pt x="1565" y="8848"/>
                    <a:pt x="1576" y="8848"/>
                    <a:pt x="1587" y="8848"/>
                  </a:cubicBezTo>
                  <a:cubicBezTo>
                    <a:pt x="2634" y="8848"/>
                    <a:pt x="3015" y="3616"/>
                    <a:pt x="3318" y="655"/>
                  </a:cubicBezTo>
                  <a:cubicBezTo>
                    <a:pt x="3364" y="195"/>
                    <a:pt x="3318" y="0"/>
                    <a:pt x="3207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277;p52">
              <a:extLst>
                <a:ext uri="{FF2B5EF4-FFF2-40B4-BE49-F238E27FC236}">
                  <a16:creationId xmlns:a16="http://schemas.microsoft.com/office/drawing/2014/main" id="{6A38525F-33B9-45E1-8371-605A31851ADA}"/>
                </a:ext>
              </a:extLst>
            </p:cNvPr>
            <p:cNvSpPr/>
            <p:nvPr/>
          </p:nvSpPr>
          <p:spPr>
            <a:xfrm>
              <a:off x="2497050" y="2844875"/>
              <a:ext cx="84125" cy="221225"/>
            </a:xfrm>
            <a:custGeom>
              <a:avLst/>
              <a:gdLst/>
              <a:ahLst/>
              <a:cxnLst/>
              <a:rect l="l" t="t" r="r" b="b"/>
              <a:pathLst>
                <a:path w="3365" h="8849" extrusionOk="0">
                  <a:moveTo>
                    <a:pt x="3207" y="0"/>
                  </a:moveTo>
                  <a:cubicBezTo>
                    <a:pt x="2594" y="0"/>
                    <a:pt x="1" y="5898"/>
                    <a:pt x="1" y="5898"/>
                  </a:cubicBezTo>
                  <a:cubicBezTo>
                    <a:pt x="1" y="5898"/>
                    <a:pt x="483" y="8738"/>
                    <a:pt x="1555" y="8847"/>
                  </a:cubicBezTo>
                  <a:cubicBezTo>
                    <a:pt x="1565" y="8848"/>
                    <a:pt x="1576" y="8848"/>
                    <a:pt x="1587" y="8848"/>
                  </a:cubicBezTo>
                  <a:cubicBezTo>
                    <a:pt x="2634" y="8848"/>
                    <a:pt x="3015" y="3616"/>
                    <a:pt x="3318" y="655"/>
                  </a:cubicBezTo>
                  <a:cubicBezTo>
                    <a:pt x="3364" y="195"/>
                    <a:pt x="3318" y="0"/>
                    <a:pt x="3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278;p52">
              <a:extLst>
                <a:ext uri="{FF2B5EF4-FFF2-40B4-BE49-F238E27FC236}">
                  <a16:creationId xmlns:a16="http://schemas.microsoft.com/office/drawing/2014/main" id="{A04031A0-7473-416B-BACD-C30EB22CBFFC}"/>
                </a:ext>
              </a:extLst>
            </p:cNvPr>
            <p:cNvSpPr/>
            <p:nvPr/>
          </p:nvSpPr>
          <p:spPr>
            <a:xfrm>
              <a:off x="2468225" y="2849175"/>
              <a:ext cx="209250" cy="296275"/>
            </a:xfrm>
            <a:custGeom>
              <a:avLst/>
              <a:gdLst/>
              <a:ahLst/>
              <a:cxnLst/>
              <a:rect l="l" t="t" r="r" b="b"/>
              <a:pathLst>
                <a:path w="8370" h="11851" extrusionOk="0">
                  <a:moveTo>
                    <a:pt x="8052" y="0"/>
                  </a:moveTo>
                  <a:cubicBezTo>
                    <a:pt x="7919" y="0"/>
                    <a:pt x="7800" y="93"/>
                    <a:pt x="7772" y="228"/>
                  </a:cubicBezTo>
                  <a:cubicBezTo>
                    <a:pt x="7717" y="469"/>
                    <a:pt x="6414" y="6171"/>
                    <a:pt x="6170" y="8861"/>
                  </a:cubicBezTo>
                  <a:lnTo>
                    <a:pt x="6157" y="8992"/>
                  </a:lnTo>
                  <a:cubicBezTo>
                    <a:pt x="6047" y="10211"/>
                    <a:pt x="5975" y="11016"/>
                    <a:pt x="5663" y="11211"/>
                  </a:cubicBezTo>
                  <a:cubicBezTo>
                    <a:pt x="5590" y="11256"/>
                    <a:pt x="5489" y="11276"/>
                    <a:pt x="5367" y="11276"/>
                  </a:cubicBezTo>
                  <a:cubicBezTo>
                    <a:pt x="4973" y="11276"/>
                    <a:pt x="4359" y="11068"/>
                    <a:pt x="3733" y="10830"/>
                  </a:cubicBezTo>
                  <a:cubicBezTo>
                    <a:pt x="1330" y="9914"/>
                    <a:pt x="601" y="7007"/>
                    <a:pt x="594" y="6978"/>
                  </a:cubicBezTo>
                  <a:cubicBezTo>
                    <a:pt x="562" y="6846"/>
                    <a:pt x="444" y="6758"/>
                    <a:pt x="314" y="6758"/>
                  </a:cubicBezTo>
                  <a:cubicBezTo>
                    <a:pt x="292" y="6758"/>
                    <a:pt x="270" y="6761"/>
                    <a:pt x="248" y="6766"/>
                  </a:cubicBezTo>
                  <a:cubicBezTo>
                    <a:pt x="95" y="6803"/>
                    <a:pt x="0" y="6958"/>
                    <a:pt x="37" y="7112"/>
                  </a:cubicBezTo>
                  <a:cubicBezTo>
                    <a:pt x="69" y="7243"/>
                    <a:pt x="840" y="10341"/>
                    <a:pt x="3529" y="11365"/>
                  </a:cubicBezTo>
                  <a:cubicBezTo>
                    <a:pt x="4320" y="11665"/>
                    <a:pt x="4913" y="11850"/>
                    <a:pt x="5368" y="11850"/>
                  </a:cubicBezTo>
                  <a:cubicBezTo>
                    <a:pt x="5601" y="11850"/>
                    <a:pt x="5798" y="11802"/>
                    <a:pt x="5965" y="11697"/>
                  </a:cubicBezTo>
                  <a:cubicBezTo>
                    <a:pt x="6518" y="11352"/>
                    <a:pt x="6592" y="10532"/>
                    <a:pt x="6728" y="9045"/>
                  </a:cubicBezTo>
                  <a:lnTo>
                    <a:pt x="6739" y="8913"/>
                  </a:lnTo>
                  <a:cubicBezTo>
                    <a:pt x="6981" y="6262"/>
                    <a:pt x="8317" y="415"/>
                    <a:pt x="8330" y="356"/>
                  </a:cubicBezTo>
                  <a:cubicBezTo>
                    <a:pt x="8369" y="199"/>
                    <a:pt x="8272" y="43"/>
                    <a:pt x="8116" y="7"/>
                  </a:cubicBezTo>
                  <a:cubicBezTo>
                    <a:pt x="8094" y="2"/>
                    <a:pt x="8073" y="0"/>
                    <a:pt x="8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279;p52">
              <a:extLst>
                <a:ext uri="{FF2B5EF4-FFF2-40B4-BE49-F238E27FC236}">
                  <a16:creationId xmlns:a16="http://schemas.microsoft.com/office/drawing/2014/main" id="{B9050DC3-CF3E-461D-A14C-0764BC26B81C}"/>
                </a:ext>
              </a:extLst>
            </p:cNvPr>
            <p:cNvSpPr/>
            <p:nvPr/>
          </p:nvSpPr>
          <p:spPr>
            <a:xfrm>
              <a:off x="2290550" y="2999725"/>
              <a:ext cx="100625" cy="32750"/>
            </a:xfrm>
            <a:custGeom>
              <a:avLst/>
              <a:gdLst/>
              <a:ahLst/>
              <a:cxnLst/>
              <a:rect l="l" t="t" r="r" b="b"/>
              <a:pathLst>
                <a:path w="4025" h="1310" extrusionOk="0">
                  <a:moveTo>
                    <a:pt x="3738" y="0"/>
                  </a:moveTo>
                  <a:cubicBezTo>
                    <a:pt x="3227" y="0"/>
                    <a:pt x="536" y="670"/>
                    <a:pt x="231" y="745"/>
                  </a:cubicBezTo>
                  <a:cubicBezTo>
                    <a:pt x="92" y="781"/>
                    <a:pt x="1" y="915"/>
                    <a:pt x="18" y="1057"/>
                  </a:cubicBezTo>
                  <a:cubicBezTo>
                    <a:pt x="35" y="1201"/>
                    <a:pt x="157" y="1308"/>
                    <a:pt x="300" y="1310"/>
                  </a:cubicBezTo>
                  <a:cubicBezTo>
                    <a:pt x="323" y="1310"/>
                    <a:pt x="346" y="1307"/>
                    <a:pt x="370" y="1302"/>
                  </a:cubicBezTo>
                  <a:cubicBezTo>
                    <a:pt x="1496" y="1019"/>
                    <a:pt x="3406" y="573"/>
                    <a:pt x="3738" y="573"/>
                  </a:cubicBezTo>
                  <a:cubicBezTo>
                    <a:pt x="3897" y="573"/>
                    <a:pt x="4024" y="445"/>
                    <a:pt x="4024" y="287"/>
                  </a:cubicBezTo>
                  <a:cubicBezTo>
                    <a:pt x="4024" y="128"/>
                    <a:pt x="3897" y="0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280;p52">
              <a:extLst>
                <a:ext uri="{FF2B5EF4-FFF2-40B4-BE49-F238E27FC236}">
                  <a16:creationId xmlns:a16="http://schemas.microsoft.com/office/drawing/2014/main" id="{A4ECA787-58DD-431D-B466-75E1AFBFDBBE}"/>
                </a:ext>
              </a:extLst>
            </p:cNvPr>
            <p:cNvSpPr/>
            <p:nvPr/>
          </p:nvSpPr>
          <p:spPr>
            <a:xfrm>
              <a:off x="2336575" y="3015050"/>
              <a:ext cx="110300" cy="152500"/>
            </a:xfrm>
            <a:custGeom>
              <a:avLst/>
              <a:gdLst/>
              <a:ahLst/>
              <a:cxnLst/>
              <a:rect l="l" t="t" r="r" b="b"/>
              <a:pathLst>
                <a:path w="4412" h="6100" extrusionOk="0">
                  <a:moveTo>
                    <a:pt x="303" y="1"/>
                  </a:moveTo>
                  <a:cubicBezTo>
                    <a:pt x="292" y="1"/>
                    <a:pt x="282" y="1"/>
                    <a:pt x="271" y="3"/>
                  </a:cubicBezTo>
                  <a:cubicBezTo>
                    <a:pt x="114" y="19"/>
                    <a:pt x="0" y="160"/>
                    <a:pt x="16" y="317"/>
                  </a:cubicBezTo>
                  <a:cubicBezTo>
                    <a:pt x="37" y="512"/>
                    <a:pt x="568" y="5063"/>
                    <a:pt x="4026" y="6088"/>
                  </a:cubicBezTo>
                  <a:cubicBezTo>
                    <a:pt x="4053" y="6096"/>
                    <a:pt x="4081" y="6099"/>
                    <a:pt x="4108" y="6099"/>
                  </a:cubicBezTo>
                  <a:cubicBezTo>
                    <a:pt x="4249" y="6099"/>
                    <a:pt x="4371" y="5994"/>
                    <a:pt x="4391" y="5854"/>
                  </a:cubicBezTo>
                  <a:cubicBezTo>
                    <a:pt x="4411" y="5713"/>
                    <a:pt x="4326" y="5579"/>
                    <a:pt x="4189" y="5538"/>
                  </a:cubicBezTo>
                  <a:cubicBezTo>
                    <a:pt x="1098" y="4622"/>
                    <a:pt x="591" y="300"/>
                    <a:pt x="587" y="256"/>
                  </a:cubicBezTo>
                  <a:cubicBezTo>
                    <a:pt x="571" y="109"/>
                    <a:pt x="447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281;p52">
              <a:extLst>
                <a:ext uri="{FF2B5EF4-FFF2-40B4-BE49-F238E27FC236}">
                  <a16:creationId xmlns:a16="http://schemas.microsoft.com/office/drawing/2014/main" id="{D2BCDE01-7FEF-4452-BA05-53F9B9579410}"/>
                </a:ext>
              </a:extLst>
            </p:cNvPr>
            <p:cNvSpPr/>
            <p:nvPr/>
          </p:nvSpPr>
          <p:spPr>
            <a:xfrm>
              <a:off x="2502650" y="2817300"/>
              <a:ext cx="42075" cy="72225"/>
            </a:xfrm>
            <a:custGeom>
              <a:avLst/>
              <a:gdLst/>
              <a:ahLst/>
              <a:cxnLst/>
              <a:rect l="l" t="t" r="r" b="b"/>
              <a:pathLst>
                <a:path w="1683" h="2889" extrusionOk="0">
                  <a:moveTo>
                    <a:pt x="1101" y="0"/>
                  </a:moveTo>
                  <a:cubicBezTo>
                    <a:pt x="753" y="0"/>
                    <a:pt x="355" y="551"/>
                    <a:pt x="184" y="1292"/>
                  </a:cubicBezTo>
                  <a:cubicBezTo>
                    <a:pt x="0" y="2084"/>
                    <a:pt x="146" y="2796"/>
                    <a:pt x="510" y="2880"/>
                  </a:cubicBezTo>
                  <a:cubicBezTo>
                    <a:pt x="534" y="2885"/>
                    <a:pt x="558" y="2888"/>
                    <a:pt x="582" y="2888"/>
                  </a:cubicBezTo>
                  <a:cubicBezTo>
                    <a:pt x="930" y="2888"/>
                    <a:pt x="1328" y="2337"/>
                    <a:pt x="1499" y="1596"/>
                  </a:cubicBezTo>
                  <a:cubicBezTo>
                    <a:pt x="1682" y="803"/>
                    <a:pt x="1536" y="92"/>
                    <a:pt x="1173" y="9"/>
                  </a:cubicBezTo>
                  <a:cubicBezTo>
                    <a:pt x="1149" y="3"/>
                    <a:pt x="1125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282;p52">
              <a:extLst>
                <a:ext uri="{FF2B5EF4-FFF2-40B4-BE49-F238E27FC236}">
                  <a16:creationId xmlns:a16="http://schemas.microsoft.com/office/drawing/2014/main" id="{452A817A-985A-4457-BC4A-6DD0A64B90E0}"/>
                </a:ext>
              </a:extLst>
            </p:cNvPr>
            <p:cNvSpPr/>
            <p:nvPr/>
          </p:nvSpPr>
          <p:spPr>
            <a:xfrm>
              <a:off x="2705700" y="2884075"/>
              <a:ext cx="42075" cy="72225"/>
            </a:xfrm>
            <a:custGeom>
              <a:avLst/>
              <a:gdLst/>
              <a:ahLst/>
              <a:cxnLst/>
              <a:rect l="l" t="t" r="r" b="b"/>
              <a:pathLst>
                <a:path w="1683" h="2889" extrusionOk="0">
                  <a:moveTo>
                    <a:pt x="1102" y="1"/>
                  </a:moveTo>
                  <a:cubicBezTo>
                    <a:pt x="754" y="1"/>
                    <a:pt x="354" y="552"/>
                    <a:pt x="183" y="1293"/>
                  </a:cubicBezTo>
                  <a:cubicBezTo>
                    <a:pt x="1" y="2086"/>
                    <a:pt x="146" y="2797"/>
                    <a:pt x="510" y="2880"/>
                  </a:cubicBezTo>
                  <a:cubicBezTo>
                    <a:pt x="533" y="2886"/>
                    <a:pt x="558" y="2889"/>
                    <a:pt x="582" y="2889"/>
                  </a:cubicBezTo>
                  <a:cubicBezTo>
                    <a:pt x="930" y="2889"/>
                    <a:pt x="1328" y="2338"/>
                    <a:pt x="1500" y="1597"/>
                  </a:cubicBezTo>
                  <a:cubicBezTo>
                    <a:pt x="1683" y="804"/>
                    <a:pt x="1537" y="93"/>
                    <a:pt x="1174" y="9"/>
                  </a:cubicBezTo>
                  <a:cubicBezTo>
                    <a:pt x="1150" y="3"/>
                    <a:pt x="1126" y="1"/>
                    <a:pt x="1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283;p52">
              <a:extLst>
                <a:ext uri="{FF2B5EF4-FFF2-40B4-BE49-F238E27FC236}">
                  <a16:creationId xmlns:a16="http://schemas.microsoft.com/office/drawing/2014/main" id="{CE53E15A-5C3B-4360-9CAC-9419E843EB33}"/>
                </a:ext>
              </a:extLst>
            </p:cNvPr>
            <p:cNvSpPr/>
            <p:nvPr/>
          </p:nvSpPr>
          <p:spPr>
            <a:xfrm>
              <a:off x="2467000" y="2725875"/>
              <a:ext cx="124525" cy="45675"/>
            </a:xfrm>
            <a:custGeom>
              <a:avLst/>
              <a:gdLst/>
              <a:ahLst/>
              <a:cxnLst/>
              <a:rect l="l" t="t" r="r" b="b"/>
              <a:pathLst>
                <a:path w="4981" h="1827" extrusionOk="0">
                  <a:moveTo>
                    <a:pt x="2633" y="0"/>
                  </a:moveTo>
                  <a:cubicBezTo>
                    <a:pt x="2463" y="0"/>
                    <a:pt x="2294" y="16"/>
                    <a:pt x="2127" y="47"/>
                  </a:cubicBezTo>
                  <a:cubicBezTo>
                    <a:pt x="853" y="282"/>
                    <a:pt x="153" y="1339"/>
                    <a:pt x="125" y="1384"/>
                  </a:cubicBezTo>
                  <a:cubicBezTo>
                    <a:pt x="1" y="1574"/>
                    <a:pt x="137" y="1826"/>
                    <a:pt x="364" y="1826"/>
                  </a:cubicBezTo>
                  <a:cubicBezTo>
                    <a:pt x="461" y="1826"/>
                    <a:pt x="550" y="1778"/>
                    <a:pt x="604" y="1697"/>
                  </a:cubicBezTo>
                  <a:cubicBezTo>
                    <a:pt x="610" y="1687"/>
                    <a:pt x="1207" y="796"/>
                    <a:pt x="2238" y="608"/>
                  </a:cubicBezTo>
                  <a:cubicBezTo>
                    <a:pt x="2366" y="585"/>
                    <a:pt x="2496" y="573"/>
                    <a:pt x="2627" y="573"/>
                  </a:cubicBezTo>
                  <a:cubicBezTo>
                    <a:pt x="3221" y="573"/>
                    <a:pt x="3847" y="810"/>
                    <a:pt x="4494" y="1280"/>
                  </a:cubicBezTo>
                  <a:cubicBezTo>
                    <a:pt x="4544" y="1315"/>
                    <a:pt x="4601" y="1332"/>
                    <a:pt x="4658" y="1332"/>
                  </a:cubicBezTo>
                  <a:cubicBezTo>
                    <a:pt x="4746" y="1332"/>
                    <a:pt x="4833" y="1291"/>
                    <a:pt x="4889" y="1214"/>
                  </a:cubicBezTo>
                  <a:cubicBezTo>
                    <a:pt x="4980" y="1088"/>
                    <a:pt x="4955" y="911"/>
                    <a:pt x="4831" y="817"/>
                  </a:cubicBezTo>
                  <a:cubicBezTo>
                    <a:pt x="4084" y="274"/>
                    <a:pt x="3347" y="0"/>
                    <a:pt x="2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284;p52">
              <a:extLst>
                <a:ext uri="{FF2B5EF4-FFF2-40B4-BE49-F238E27FC236}">
                  <a16:creationId xmlns:a16="http://schemas.microsoft.com/office/drawing/2014/main" id="{F4AAA328-174E-446C-BE35-DA7618F7A8C6}"/>
                </a:ext>
              </a:extLst>
            </p:cNvPr>
            <p:cNvSpPr/>
            <p:nvPr/>
          </p:nvSpPr>
          <p:spPr>
            <a:xfrm>
              <a:off x="2695150" y="2800550"/>
              <a:ext cx="114500" cy="69250"/>
            </a:xfrm>
            <a:custGeom>
              <a:avLst/>
              <a:gdLst/>
              <a:ahLst/>
              <a:cxnLst/>
              <a:rect l="l" t="t" r="r" b="b"/>
              <a:pathLst>
                <a:path w="4580" h="2770" extrusionOk="0">
                  <a:moveTo>
                    <a:pt x="1777" y="1"/>
                  </a:moveTo>
                  <a:cubicBezTo>
                    <a:pt x="878" y="1"/>
                    <a:pt x="187" y="508"/>
                    <a:pt x="153" y="534"/>
                  </a:cubicBezTo>
                  <a:cubicBezTo>
                    <a:pt x="27" y="629"/>
                    <a:pt x="0" y="808"/>
                    <a:pt x="95" y="934"/>
                  </a:cubicBezTo>
                  <a:cubicBezTo>
                    <a:pt x="152" y="1010"/>
                    <a:pt x="237" y="1049"/>
                    <a:pt x="324" y="1049"/>
                  </a:cubicBezTo>
                  <a:cubicBezTo>
                    <a:pt x="384" y="1049"/>
                    <a:pt x="444" y="1031"/>
                    <a:pt x="496" y="992"/>
                  </a:cubicBezTo>
                  <a:cubicBezTo>
                    <a:pt x="502" y="987"/>
                    <a:pt x="1069" y="574"/>
                    <a:pt x="1778" y="574"/>
                  </a:cubicBezTo>
                  <a:cubicBezTo>
                    <a:pt x="1927" y="574"/>
                    <a:pt x="2081" y="592"/>
                    <a:pt x="2238" y="636"/>
                  </a:cubicBezTo>
                  <a:cubicBezTo>
                    <a:pt x="2944" y="831"/>
                    <a:pt x="3534" y="1490"/>
                    <a:pt x="3989" y="2592"/>
                  </a:cubicBezTo>
                  <a:cubicBezTo>
                    <a:pt x="4033" y="2699"/>
                    <a:pt x="4139" y="2769"/>
                    <a:pt x="4254" y="2769"/>
                  </a:cubicBezTo>
                  <a:cubicBezTo>
                    <a:pt x="4291" y="2769"/>
                    <a:pt x="4328" y="2761"/>
                    <a:pt x="4364" y="2747"/>
                  </a:cubicBezTo>
                  <a:cubicBezTo>
                    <a:pt x="4510" y="2686"/>
                    <a:pt x="4579" y="2518"/>
                    <a:pt x="4518" y="2372"/>
                  </a:cubicBezTo>
                  <a:cubicBezTo>
                    <a:pt x="3991" y="1095"/>
                    <a:pt x="3272" y="325"/>
                    <a:pt x="2384" y="82"/>
                  </a:cubicBezTo>
                  <a:cubicBezTo>
                    <a:pt x="2175" y="24"/>
                    <a:pt x="1971" y="1"/>
                    <a:pt x="1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285;p52">
              <a:extLst>
                <a:ext uri="{FF2B5EF4-FFF2-40B4-BE49-F238E27FC236}">
                  <a16:creationId xmlns:a16="http://schemas.microsoft.com/office/drawing/2014/main" id="{E78FE6A7-F178-4A49-996D-EABD58C96733}"/>
                </a:ext>
              </a:extLst>
            </p:cNvPr>
            <p:cNvSpPr/>
            <p:nvPr/>
          </p:nvSpPr>
          <p:spPr>
            <a:xfrm>
              <a:off x="1941950" y="2257850"/>
              <a:ext cx="1099025" cy="639025"/>
            </a:xfrm>
            <a:custGeom>
              <a:avLst/>
              <a:gdLst/>
              <a:ahLst/>
              <a:cxnLst/>
              <a:rect l="l" t="t" r="r" b="b"/>
              <a:pathLst>
                <a:path w="43961" h="25561" extrusionOk="0">
                  <a:moveTo>
                    <a:pt x="26033" y="1"/>
                  </a:moveTo>
                  <a:cubicBezTo>
                    <a:pt x="16332" y="1"/>
                    <a:pt x="13508" y="3316"/>
                    <a:pt x="13508" y="3316"/>
                  </a:cubicBezTo>
                  <a:cubicBezTo>
                    <a:pt x="13508" y="3316"/>
                    <a:pt x="13166" y="3296"/>
                    <a:pt x="12603" y="3296"/>
                  </a:cubicBezTo>
                  <a:cubicBezTo>
                    <a:pt x="11198" y="3296"/>
                    <a:pt x="8419" y="3422"/>
                    <a:pt x="6140" y="4299"/>
                  </a:cubicBezTo>
                  <a:cubicBezTo>
                    <a:pt x="2948" y="5526"/>
                    <a:pt x="0" y="14367"/>
                    <a:pt x="1597" y="19647"/>
                  </a:cubicBezTo>
                  <a:cubicBezTo>
                    <a:pt x="2574" y="22878"/>
                    <a:pt x="3367" y="23396"/>
                    <a:pt x="4032" y="23396"/>
                  </a:cubicBezTo>
                  <a:cubicBezTo>
                    <a:pt x="4346" y="23396"/>
                    <a:pt x="4632" y="23281"/>
                    <a:pt x="4895" y="23281"/>
                  </a:cubicBezTo>
                  <a:cubicBezTo>
                    <a:pt x="4985" y="23281"/>
                    <a:pt x="5073" y="23294"/>
                    <a:pt x="5158" y="23331"/>
                  </a:cubicBezTo>
                  <a:cubicBezTo>
                    <a:pt x="5970" y="23679"/>
                    <a:pt x="8096" y="25560"/>
                    <a:pt x="10089" y="25560"/>
                  </a:cubicBezTo>
                  <a:cubicBezTo>
                    <a:pt x="10206" y="25560"/>
                    <a:pt x="10322" y="25554"/>
                    <a:pt x="10438" y="25540"/>
                  </a:cubicBezTo>
                  <a:cubicBezTo>
                    <a:pt x="12526" y="25295"/>
                    <a:pt x="12035" y="22716"/>
                    <a:pt x="12280" y="21366"/>
                  </a:cubicBezTo>
                  <a:cubicBezTo>
                    <a:pt x="12525" y="20015"/>
                    <a:pt x="13631" y="19402"/>
                    <a:pt x="13631" y="19402"/>
                  </a:cubicBezTo>
                  <a:cubicBezTo>
                    <a:pt x="13631" y="19402"/>
                    <a:pt x="15594" y="18665"/>
                    <a:pt x="18050" y="15963"/>
                  </a:cubicBezTo>
                  <a:cubicBezTo>
                    <a:pt x="20506" y="13262"/>
                    <a:pt x="14489" y="11051"/>
                    <a:pt x="14489" y="11051"/>
                  </a:cubicBezTo>
                  <a:cubicBezTo>
                    <a:pt x="14489" y="11051"/>
                    <a:pt x="14656" y="10912"/>
                    <a:pt x="15255" y="10912"/>
                  </a:cubicBezTo>
                  <a:cubicBezTo>
                    <a:pt x="15914" y="10912"/>
                    <a:pt x="17096" y="11081"/>
                    <a:pt x="19155" y="11788"/>
                  </a:cubicBezTo>
                  <a:cubicBezTo>
                    <a:pt x="23085" y="13140"/>
                    <a:pt x="25908" y="17560"/>
                    <a:pt x="28488" y="18420"/>
                  </a:cubicBezTo>
                  <a:cubicBezTo>
                    <a:pt x="28663" y="18478"/>
                    <a:pt x="28817" y="18505"/>
                    <a:pt x="28951" y="18505"/>
                  </a:cubicBezTo>
                  <a:cubicBezTo>
                    <a:pt x="30793" y="18505"/>
                    <a:pt x="28980" y="13385"/>
                    <a:pt x="28980" y="13385"/>
                  </a:cubicBezTo>
                  <a:lnTo>
                    <a:pt x="28980" y="13385"/>
                  </a:lnTo>
                  <a:cubicBezTo>
                    <a:pt x="28980" y="13385"/>
                    <a:pt x="32049" y="19033"/>
                    <a:pt x="35610" y="20507"/>
                  </a:cubicBezTo>
                  <a:cubicBezTo>
                    <a:pt x="36659" y="20941"/>
                    <a:pt x="37773" y="21183"/>
                    <a:pt x="38828" y="21183"/>
                  </a:cubicBezTo>
                  <a:cubicBezTo>
                    <a:pt x="41352" y="21183"/>
                    <a:pt x="43541" y="19796"/>
                    <a:pt x="43714" y="16331"/>
                  </a:cubicBezTo>
                  <a:cubicBezTo>
                    <a:pt x="43960" y="11420"/>
                    <a:pt x="38558" y="7245"/>
                    <a:pt x="38558" y="7245"/>
                  </a:cubicBezTo>
                  <a:cubicBezTo>
                    <a:pt x="38558" y="7245"/>
                    <a:pt x="39540" y="7122"/>
                    <a:pt x="41259" y="5895"/>
                  </a:cubicBezTo>
                  <a:cubicBezTo>
                    <a:pt x="42977" y="4666"/>
                    <a:pt x="35732" y="1"/>
                    <a:pt x="26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286;p52">
              <a:extLst>
                <a:ext uri="{FF2B5EF4-FFF2-40B4-BE49-F238E27FC236}">
                  <a16:creationId xmlns:a16="http://schemas.microsoft.com/office/drawing/2014/main" id="{8127B713-A5BF-4A12-872D-F2FE0E509258}"/>
                </a:ext>
              </a:extLst>
            </p:cNvPr>
            <p:cNvSpPr/>
            <p:nvPr/>
          </p:nvSpPr>
          <p:spPr>
            <a:xfrm>
              <a:off x="1939300" y="2250700"/>
              <a:ext cx="1107975" cy="653375"/>
            </a:xfrm>
            <a:custGeom>
              <a:avLst/>
              <a:gdLst/>
              <a:ahLst/>
              <a:cxnLst/>
              <a:rect l="l" t="t" r="r" b="b"/>
              <a:pathLst>
                <a:path w="44319" h="26135" extrusionOk="0">
                  <a:moveTo>
                    <a:pt x="26139" y="574"/>
                  </a:moveTo>
                  <a:cubicBezTo>
                    <a:pt x="34579" y="574"/>
                    <a:pt x="40817" y="4049"/>
                    <a:pt x="41307" y="5577"/>
                  </a:cubicBezTo>
                  <a:cubicBezTo>
                    <a:pt x="41371" y="5775"/>
                    <a:pt x="41309" y="5869"/>
                    <a:pt x="41198" y="5947"/>
                  </a:cubicBezTo>
                  <a:cubicBezTo>
                    <a:pt x="39577" y="7105"/>
                    <a:pt x="38636" y="7245"/>
                    <a:pt x="38628" y="7247"/>
                  </a:cubicBezTo>
                  <a:cubicBezTo>
                    <a:pt x="38374" y="7279"/>
                    <a:pt x="38286" y="7602"/>
                    <a:pt x="38489" y="7758"/>
                  </a:cubicBezTo>
                  <a:cubicBezTo>
                    <a:pt x="38542" y="7798"/>
                    <a:pt x="43770" y="11901"/>
                    <a:pt x="43535" y="16604"/>
                  </a:cubicBezTo>
                  <a:cubicBezTo>
                    <a:pt x="43444" y="18421"/>
                    <a:pt x="42790" y="19728"/>
                    <a:pt x="41590" y="20487"/>
                  </a:cubicBezTo>
                  <a:cubicBezTo>
                    <a:pt x="40853" y="20954"/>
                    <a:pt x="39935" y="21187"/>
                    <a:pt x="38927" y="21187"/>
                  </a:cubicBezTo>
                  <a:cubicBezTo>
                    <a:pt x="37950" y="21187"/>
                    <a:pt x="36889" y="20967"/>
                    <a:pt x="35827" y="20528"/>
                  </a:cubicBezTo>
                  <a:cubicBezTo>
                    <a:pt x="32401" y="19111"/>
                    <a:pt x="29368" y="13590"/>
                    <a:pt x="29338" y="13534"/>
                  </a:cubicBezTo>
                  <a:cubicBezTo>
                    <a:pt x="29286" y="13440"/>
                    <a:pt x="29188" y="13385"/>
                    <a:pt x="29087" y="13385"/>
                  </a:cubicBezTo>
                  <a:cubicBezTo>
                    <a:pt x="29048" y="13385"/>
                    <a:pt x="29008" y="13393"/>
                    <a:pt x="28970" y="13410"/>
                  </a:cubicBezTo>
                  <a:cubicBezTo>
                    <a:pt x="28833" y="13471"/>
                    <a:pt x="28767" y="13626"/>
                    <a:pt x="28816" y="13767"/>
                  </a:cubicBezTo>
                  <a:cubicBezTo>
                    <a:pt x="29338" y="15240"/>
                    <a:pt x="29947" y="17797"/>
                    <a:pt x="29364" y="18391"/>
                  </a:cubicBezTo>
                  <a:cubicBezTo>
                    <a:pt x="29331" y="18425"/>
                    <a:pt x="29252" y="18505"/>
                    <a:pt x="29058" y="18505"/>
                  </a:cubicBezTo>
                  <a:cubicBezTo>
                    <a:pt x="28964" y="18505"/>
                    <a:pt x="28842" y="18486"/>
                    <a:pt x="28685" y="18434"/>
                  </a:cubicBezTo>
                  <a:cubicBezTo>
                    <a:pt x="27584" y="18066"/>
                    <a:pt x="26369" y="16954"/>
                    <a:pt x="25082" y="15776"/>
                  </a:cubicBezTo>
                  <a:cubicBezTo>
                    <a:pt x="23438" y="14271"/>
                    <a:pt x="21574" y="12566"/>
                    <a:pt x="19356" y="11804"/>
                  </a:cubicBezTo>
                  <a:cubicBezTo>
                    <a:pt x="17305" y="11099"/>
                    <a:pt x="16082" y="10914"/>
                    <a:pt x="15363" y="10914"/>
                  </a:cubicBezTo>
                  <a:cubicBezTo>
                    <a:pt x="14721" y="10914"/>
                    <a:pt x="14482" y="11061"/>
                    <a:pt x="14414" y="11118"/>
                  </a:cubicBezTo>
                  <a:cubicBezTo>
                    <a:pt x="14244" y="11259"/>
                    <a:pt x="14291" y="11531"/>
                    <a:pt x="14498" y="11607"/>
                  </a:cubicBezTo>
                  <a:cubicBezTo>
                    <a:pt x="15471" y="11964"/>
                    <a:pt x="18075" y="13202"/>
                    <a:pt x="18421" y="14612"/>
                  </a:cubicBezTo>
                  <a:cubicBezTo>
                    <a:pt x="18542" y="15101"/>
                    <a:pt x="18385" y="15573"/>
                    <a:pt x="17946" y="16056"/>
                  </a:cubicBezTo>
                  <a:cubicBezTo>
                    <a:pt x="15575" y="18665"/>
                    <a:pt x="13655" y="19412"/>
                    <a:pt x="13636" y="19419"/>
                  </a:cubicBezTo>
                  <a:cubicBezTo>
                    <a:pt x="13623" y="19424"/>
                    <a:pt x="13610" y="19431"/>
                    <a:pt x="13598" y="19438"/>
                  </a:cubicBezTo>
                  <a:cubicBezTo>
                    <a:pt x="13548" y="19466"/>
                    <a:pt x="12372" y="20134"/>
                    <a:pt x="12105" y="21601"/>
                  </a:cubicBezTo>
                  <a:cubicBezTo>
                    <a:pt x="12045" y="21928"/>
                    <a:pt x="12027" y="22309"/>
                    <a:pt x="12007" y="22713"/>
                  </a:cubicBezTo>
                  <a:cubicBezTo>
                    <a:pt x="11933" y="24276"/>
                    <a:pt x="11783" y="25394"/>
                    <a:pt x="10510" y="25543"/>
                  </a:cubicBezTo>
                  <a:cubicBezTo>
                    <a:pt x="10409" y="25555"/>
                    <a:pt x="10306" y="25560"/>
                    <a:pt x="10202" y="25560"/>
                  </a:cubicBezTo>
                  <a:cubicBezTo>
                    <a:pt x="8838" y="25560"/>
                    <a:pt x="7356" y="24594"/>
                    <a:pt x="6350" y="23936"/>
                  </a:cubicBezTo>
                  <a:cubicBezTo>
                    <a:pt x="5944" y="23669"/>
                    <a:pt x="5623" y="23459"/>
                    <a:pt x="5377" y="23354"/>
                  </a:cubicBezTo>
                  <a:cubicBezTo>
                    <a:pt x="5261" y="23305"/>
                    <a:pt x="5137" y="23281"/>
                    <a:pt x="5010" y="23281"/>
                  </a:cubicBezTo>
                  <a:cubicBezTo>
                    <a:pt x="5007" y="23281"/>
                    <a:pt x="5004" y="23281"/>
                    <a:pt x="5001" y="23281"/>
                  </a:cubicBezTo>
                  <a:cubicBezTo>
                    <a:pt x="4845" y="23281"/>
                    <a:pt x="4692" y="23311"/>
                    <a:pt x="4552" y="23341"/>
                  </a:cubicBezTo>
                  <a:cubicBezTo>
                    <a:pt x="4433" y="23365"/>
                    <a:pt x="4308" y="23390"/>
                    <a:pt x="4176" y="23390"/>
                  </a:cubicBezTo>
                  <a:cubicBezTo>
                    <a:pt x="3605" y="23390"/>
                    <a:pt x="2907" y="22922"/>
                    <a:pt x="1978" y="19851"/>
                  </a:cubicBezTo>
                  <a:cubicBezTo>
                    <a:pt x="641" y="15425"/>
                    <a:pt x="2907" y="6178"/>
                    <a:pt x="6350" y="4852"/>
                  </a:cubicBezTo>
                  <a:cubicBezTo>
                    <a:pt x="8591" y="3990"/>
                    <a:pt x="11364" y="3870"/>
                    <a:pt x="12740" y="3870"/>
                  </a:cubicBezTo>
                  <a:cubicBezTo>
                    <a:pt x="13265" y="3870"/>
                    <a:pt x="13587" y="3888"/>
                    <a:pt x="13598" y="3888"/>
                  </a:cubicBezTo>
                  <a:cubicBezTo>
                    <a:pt x="13604" y="3888"/>
                    <a:pt x="13610" y="3889"/>
                    <a:pt x="13616" y="3889"/>
                  </a:cubicBezTo>
                  <a:cubicBezTo>
                    <a:pt x="13699" y="3889"/>
                    <a:pt x="13778" y="3852"/>
                    <a:pt x="13833" y="3790"/>
                  </a:cubicBezTo>
                  <a:cubicBezTo>
                    <a:pt x="13860" y="3757"/>
                    <a:pt x="16725" y="574"/>
                    <a:pt x="26139" y="574"/>
                  </a:cubicBezTo>
                  <a:close/>
                  <a:moveTo>
                    <a:pt x="26138" y="1"/>
                  </a:moveTo>
                  <a:cubicBezTo>
                    <a:pt x="17281" y="1"/>
                    <a:pt x="14084" y="2722"/>
                    <a:pt x="13496" y="3310"/>
                  </a:cubicBezTo>
                  <a:cubicBezTo>
                    <a:pt x="13339" y="3303"/>
                    <a:pt x="13054" y="3294"/>
                    <a:pt x="12677" y="3294"/>
                  </a:cubicBezTo>
                  <a:cubicBezTo>
                    <a:pt x="11243" y="3294"/>
                    <a:pt x="8462" y="3425"/>
                    <a:pt x="6143" y="4317"/>
                  </a:cubicBezTo>
                  <a:cubicBezTo>
                    <a:pt x="2403" y="5756"/>
                    <a:pt x="0" y="15290"/>
                    <a:pt x="1429" y="20016"/>
                  </a:cubicBezTo>
                  <a:cubicBezTo>
                    <a:pt x="2426" y="23316"/>
                    <a:pt x="3272" y="23963"/>
                    <a:pt x="4142" y="23963"/>
                  </a:cubicBezTo>
                  <a:cubicBezTo>
                    <a:pt x="4315" y="23963"/>
                    <a:pt x="4489" y="23938"/>
                    <a:pt x="4665" y="23902"/>
                  </a:cubicBezTo>
                  <a:cubicBezTo>
                    <a:pt x="4792" y="23876"/>
                    <a:pt x="4903" y="23854"/>
                    <a:pt x="4998" y="23854"/>
                  </a:cubicBezTo>
                  <a:cubicBezTo>
                    <a:pt x="5055" y="23854"/>
                    <a:pt x="5106" y="23862"/>
                    <a:pt x="5152" y="23882"/>
                  </a:cubicBezTo>
                  <a:cubicBezTo>
                    <a:pt x="5350" y="23966"/>
                    <a:pt x="5668" y="24174"/>
                    <a:pt x="6037" y="24415"/>
                  </a:cubicBezTo>
                  <a:cubicBezTo>
                    <a:pt x="7099" y="25110"/>
                    <a:pt x="8662" y="26134"/>
                    <a:pt x="10196" y="26134"/>
                  </a:cubicBezTo>
                  <a:cubicBezTo>
                    <a:pt x="10324" y="26134"/>
                    <a:pt x="10451" y="26126"/>
                    <a:pt x="10578" y="26111"/>
                  </a:cubicBezTo>
                  <a:cubicBezTo>
                    <a:pt x="12430" y="25893"/>
                    <a:pt x="12517" y="24070"/>
                    <a:pt x="12580" y="22740"/>
                  </a:cubicBezTo>
                  <a:cubicBezTo>
                    <a:pt x="12599" y="22356"/>
                    <a:pt x="12615" y="21992"/>
                    <a:pt x="12668" y="21703"/>
                  </a:cubicBezTo>
                  <a:cubicBezTo>
                    <a:pt x="12871" y="20589"/>
                    <a:pt x="13741" y="20021"/>
                    <a:pt x="13862" y="19946"/>
                  </a:cubicBezTo>
                  <a:cubicBezTo>
                    <a:pt x="14112" y="19846"/>
                    <a:pt x="16015" y="19032"/>
                    <a:pt x="18369" y="16442"/>
                  </a:cubicBezTo>
                  <a:cubicBezTo>
                    <a:pt x="18938" y="15816"/>
                    <a:pt x="19143" y="15154"/>
                    <a:pt x="18978" y="14476"/>
                  </a:cubicBezTo>
                  <a:cubicBezTo>
                    <a:pt x="18643" y="13115"/>
                    <a:pt x="16841" y="12050"/>
                    <a:pt x="15682" y="11495"/>
                  </a:cubicBezTo>
                  <a:lnTo>
                    <a:pt x="15682" y="11495"/>
                  </a:lnTo>
                  <a:cubicBezTo>
                    <a:pt x="16338" y="11544"/>
                    <a:pt x="17426" y="11746"/>
                    <a:pt x="19170" y="12345"/>
                  </a:cubicBezTo>
                  <a:cubicBezTo>
                    <a:pt x="21274" y="13069"/>
                    <a:pt x="23092" y="14732"/>
                    <a:pt x="24694" y="16200"/>
                  </a:cubicBezTo>
                  <a:cubicBezTo>
                    <a:pt x="26085" y="17472"/>
                    <a:pt x="27285" y="18571"/>
                    <a:pt x="28504" y="18977"/>
                  </a:cubicBezTo>
                  <a:cubicBezTo>
                    <a:pt x="28715" y="19048"/>
                    <a:pt x="28898" y="19077"/>
                    <a:pt x="29056" y="19077"/>
                  </a:cubicBezTo>
                  <a:cubicBezTo>
                    <a:pt x="29404" y="19077"/>
                    <a:pt x="29631" y="18936"/>
                    <a:pt x="29772" y="18792"/>
                  </a:cubicBezTo>
                  <a:cubicBezTo>
                    <a:pt x="30343" y="18210"/>
                    <a:pt x="30207" y="16819"/>
                    <a:pt x="29938" y="15602"/>
                  </a:cubicBezTo>
                  <a:lnTo>
                    <a:pt x="29938" y="15602"/>
                  </a:lnTo>
                  <a:cubicBezTo>
                    <a:pt x="31158" y="17418"/>
                    <a:pt x="33260" y="20087"/>
                    <a:pt x="35607" y="21058"/>
                  </a:cubicBezTo>
                  <a:cubicBezTo>
                    <a:pt x="36737" y="21525"/>
                    <a:pt x="37872" y="21758"/>
                    <a:pt x="38924" y="21758"/>
                  </a:cubicBezTo>
                  <a:cubicBezTo>
                    <a:pt x="40042" y="21758"/>
                    <a:pt x="41067" y="21495"/>
                    <a:pt x="41896" y="20971"/>
                  </a:cubicBezTo>
                  <a:cubicBezTo>
                    <a:pt x="43243" y="20119"/>
                    <a:pt x="44007" y="18619"/>
                    <a:pt x="44107" y="16632"/>
                  </a:cubicBezTo>
                  <a:cubicBezTo>
                    <a:pt x="44318" y="12404"/>
                    <a:pt x="40570" y="8785"/>
                    <a:pt x="39269" y="7661"/>
                  </a:cubicBezTo>
                  <a:cubicBezTo>
                    <a:pt x="39749" y="7489"/>
                    <a:pt x="40519" y="7138"/>
                    <a:pt x="41531" y="6415"/>
                  </a:cubicBezTo>
                  <a:cubicBezTo>
                    <a:pt x="41865" y="6176"/>
                    <a:pt x="41981" y="5808"/>
                    <a:pt x="41852" y="5404"/>
                  </a:cubicBezTo>
                  <a:cubicBezTo>
                    <a:pt x="41257" y="3548"/>
                    <a:pt x="34676" y="1"/>
                    <a:pt x="26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287;p52">
              <a:extLst>
                <a:ext uri="{FF2B5EF4-FFF2-40B4-BE49-F238E27FC236}">
                  <a16:creationId xmlns:a16="http://schemas.microsoft.com/office/drawing/2014/main" id="{43F86E46-D656-47BB-9504-1AF440F44ED8}"/>
                </a:ext>
              </a:extLst>
            </p:cNvPr>
            <p:cNvSpPr/>
            <p:nvPr/>
          </p:nvSpPr>
          <p:spPr>
            <a:xfrm>
              <a:off x="2052450" y="2279225"/>
              <a:ext cx="288600" cy="472875"/>
            </a:xfrm>
            <a:custGeom>
              <a:avLst/>
              <a:gdLst/>
              <a:ahLst/>
              <a:cxnLst/>
              <a:rect l="l" t="t" r="r" b="b"/>
              <a:pathLst>
                <a:path w="11544" h="18915" extrusionOk="0">
                  <a:moveTo>
                    <a:pt x="10166" y="1"/>
                  </a:moveTo>
                  <a:cubicBezTo>
                    <a:pt x="9410" y="1"/>
                    <a:pt x="8280" y="195"/>
                    <a:pt x="6632" y="865"/>
                  </a:cubicBezTo>
                  <a:cubicBezTo>
                    <a:pt x="2702" y="2461"/>
                    <a:pt x="1" y="18915"/>
                    <a:pt x="1" y="18915"/>
                  </a:cubicBezTo>
                  <a:lnTo>
                    <a:pt x="2457" y="18300"/>
                  </a:lnTo>
                  <a:cubicBezTo>
                    <a:pt x="4667" y="8845"/>
                    <a:pt x="11543" y="373"/>
                    <a:pt x="11543" y="373"/>
                  </a:cubicBezTo>
                  <a:cubicBezTo>
                    <a:pt x="11543" y="373"/>
                    <a:pt x="11212" y="1"/>
                    <a:pt x="10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288;p52">
              <a:extLst>
                <a:ext uri="{FF2B5EF4-FFF2-40B4-BE49-F238E27FC236}">
                  <a16:creationId xmlns:a16="http://schemas.microsoft.com/office/drawing/2014/main" id="{C6171023-A0B1-48FC-AACD-A2A559CF92D1}"/>
                </a:ext>
              </a:extLst>
            </p:cNvPr>
            <p:cNvSpPr/>
            <p:nvPr/>
          </p:nvSpPr>
          <p:spPr>
            <a:xfrm>
              <a:off x="2044675" y="2272025"/>
              <a:ext cx="304125" cy="487250"/>
            </a:xfrm>
            <a:custGeom>
              <a:avLst/>
              <a:gdLst/>
              <a:ahLst/>
              <a:cxnLst/>
              <a:rect l="l" t="t" r="r" b="b"/>
              <a:pathLst>
                <a:path w="12165" h="19490" extrusionOk="0">
                  <a:moveTo>
                    <a:pt x="10474" y="577"/>
                  </a:moveTo>
                  <a:cubicBezTo>
                    <a:pt x="10952" y="577"/>
                    <a:pt x="11256" y="659"/>
                    <a:pt x="11433" y="734"/>
                  </a:cubicBezTo>
                  <a:cubicBezTo>
                    <a:pt x="10291" y="2209"/>
                    <a:pt x="4554" y="9915"/>
                    <a:pt x="2530" y="18355"/>
                  </a:cubicBezTo>
                  <a:lnTo>
                    <a:pt x="669" y="18819"/>
                  </a:lnTo>
                  <a:cubicBezTo>
                    <a:pt x="1129" y="16225"/>
                    <a:pt x="3659" y="2796"/>
                    <a:pt x="7051" y="1418"/>
                  </a:cubicBezTo>
                  <a:cubicBezTo>
                    <a:pt x="8675" y="758"/>
                    <a:pt x="9765" y="577"/>
                    <a:pt x="10474" y="577"/>
                  </a:cubicBezTo>
                  <a:close/>
                  <a:moveTo>
                    <a:pt x="10485" y="1"/>
                  </a:moveTo>
                  <a:cubicBezTo>
                    <a:pt x="9682" y="1"/>
                    <a:pt x="8512" y="207"/>
                    <a:pt x="6836" y="888"/>
                  </a:cubicBezTo>
                  <a:cubicBezTo>
                    <a:pt x="2804" y="2526"/>
                    <a:pt x="141" y="18478"/>
                    <a:pt x="30" y="19156"/>
                  </a:cubicBezTo>
                  <a:cubicBezTo>
                    <a:pt x="1" y="19331"/>
                    <a:pt x="136" y="19490"/>
                    <a:pt x="312" y="19490"/>
                  </a:cubicBezTo>
                  <a:cubicBezTo>
                    <a:pt x="335" y="19490"/>
                    <a:pt x="359" y="19486"/>
                    <a:pt x="381" y="19480"/>
                  </a:cubicBezTo>
                  <a:lnTo>
                    <a:pt x="2838" y="18866"/>
                  </a:lnTo>
                  <a:cubicBezTo>
                    <a:pt x="2942" y="18841"/>
                    <a:pt x="3021" y="18758"/>
                    <a:pt x="3047" y="18654"/>
                  </a:cubicBezTo>
                  <a:cubicBezTo>
                    <a:pt x="5216" y="9374"/>
                    <a:pt x="12008" y="926"/>
                    <a:pt x="12076" y="842"/>
                  </a:cubicBezTo>
                  <a:cubicBezTo>
                    <a:pt x="12164" y="733"/>
                    <a:pt x="12162" y="577"/>
                    <a:pt x="12068" y="471"/>
                  </a:cubicBezTo>
                  <a:cubicBezTo>
                    <a:pt x="12003" y="397"/>
                    <a:pt x="11597" y="1"/>
                    <a:pt x="10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289;p52">
              <a:extLst>
                <a:ext uri="{FF2B5EF4-FFF2-40B4-BE49-F238E27FC236}">
                  <a16:creationId xmlns:a16="http://schemas.microsoft.com/office/drawing/2014/main" id="{2BAA0C6C-D008-42BC-BF48-F70AD0509FD9}"/>
                </a:ext>
              </a:extLst>
            </p:cNvPr>
            <p:cNvSpPr/>
            <p:nvPr/>
          </p:nvSpPr>
          <p:spPr>
            <a:xfrm>
              <a:off x="2104550" y="2958025"/>
              <a:ext cx="388925" cy="364900"/>
            </a:xfrm>
            <a:custGeom>
              <a:avLst/>
              <a:gdLst/>
              <a:ahLst/>
              <a:cxnLst/>
              <a:rect l="l" t="t" r="r" b="b"/>
              <a:pathLst>
                <a:path w="15557" h="14596" extrusionOk="0">
                  <a:moveTo>
                    <a:pt x="764" y="0"/>
                  </a:moveTo>
                  <a:cubicBezTo>
                    <a:pt x="746" y="0"/>
                    <a:pt x="729" y="1"/>
                    <a:pt x="711" y="2"/>
                  </a:cubicBezTo>
                  <a:cubicBezTo>
                    <a:pt x="312" y="18"/>
                    <a:pt x="1" y="356"/>
                    <a:pt x="17" y="756"/>
                  </a:cubicBezTo>
                  <a:cubicBezTo>
                    <a:pt x="33" y="1125"/>
                    <a:pt x="527" y="9533"/>
                    <a:pt x="12442" y="13303"/>
                  </a:cubicBezTo>
                  <a:cubicBezTo>
                    <a:pt x="12582" y="14038"/>
                    <a:pt x="13227" y="14595"/>
                    <a:pt x="14002" y="14595"/>
                  </a:cubicBezTo>
                  <a:cubicBezTo>
                    <a:pt x="14867" y="14576"/>
                    <a:pt x="15556" y="13870"/>
                    <a:pt x="15556" y="13006"/>
                  </a:cubicBezTo>
                  <a:cubicBezTo>
                    <a:pt x="15556" y="12141"/>
                    <a:pt x="14867" y="11435"/>
                    <a:pt x="14002" y="11415"/>
                  </a:cubicBezTo>
                  <a:cubicBezTo>
                    <a:pt x="13567" y="11416"/>
                    <a:pt x="13152" y="11595"/>
                    <a:pt x="12854" y="11912"/>
                  </a:cubicBezTo>
                  <a:cubicBezTo>
                    <a:pt x="1985" y="8458"/>
                    <a:pt x="1481" y="1028"/>
                    <a:pt x="1465" y="694"/>
                  </a:cubicBezTo>
                  <a:cubicBezTo>
                    <a:pt x="1449" y="313"/>
                    <a:pt x="1151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290;p52">
              <a:extLst>
                <a:ext uri="{FF2B5EF4-FFF2-40B4-BE49-F238E27FC236}">
                  <a16:creationId xmlns:a16="http://schemas.microsoft.com/office/drawing/2014/main" id="{AF923221-9A15-460D-9333-C35D0A44FE78}"/>
                </a:ext>
              </a:extLst>
            </p:cNvPr>
            <p:cNvSpPr/>
            <p:nvPr/>
          </p:nvSpPr>
          <p:spPr>
            <a:xfrm>
              <a:off x="1957300" y="2718325"/>
              <a:ext cx="260975" cy="294725"/>
            </a:xfrm>
            <a:custGeom>
              <a:avLst/>
              <a:gdLst/>
              <a:ahLst/>
              <a:cxnLst/>
              <a:rect l="l" t="t" r="r" b="b"/>
              <a:pathLst>
                <a:path w="10439" h="11789" extrusionOk="0">
                  <a:moveTo>
                    <a:pt x="5220" y="1"/>
                  </a:moveTo>
                  <a:cubicBezTo>
                    <a:pt x="3836" y="1"/>
                    <a:pt x="2508" y="621"/>
                    <a:pt x="1529" y="1727"/>
                  </a:cubicBezTo>
                  <a:cubicBezTo>
                    <a:pt x="550" y="2832"/>
                    <a:pt x="1" y="4331"/>
                    <a:pt x="1" y="5894"/>
                  </a:cubicBezTo>
                  <a:cubicBezTo>
                    <a:pt x="1" y="7457"/>
                    <a:pt x="550" y="8956"/>
                    <a:pt x="1529" y="10062"/>
                  </a:cubicBezTo>
                  <a:cubicBezTo>
                    <a:pt x="2508" y="11167"/>
                    <a:pt x="3836" y="11788"/>
                    <a:pt x="5220" y="11788"/>
                  </a:cubicBezTo>
                  <a:cubicBezTo>
                    <a:pt x="6603" y="11788"/>
                    <a:pt x="7931" y="11167"/>
                    <a:pt x="8910" y="10062"/>
                  </a:cubicBezTo>
                  <a:cubicBezTo>
                    <a:pt x="9888" y="8956"/>
                    <a:pt x="10438" y="7457"/>
                    <a:pt x="10438" y="5894"/>
                  </a:cubicBezTo>
                  <a:cubicBezTo>
                    <a:pt x="10438" y="4331"/>
                    <a:pt x="9888" y="2832"/>
                    <a:pt x="8910" y="1727"/>
                  </a:cubicBezTo>
                  <a:cubicBezTo>
                    <a:pt x="7931" y="621"/>
                    <a:pt x="6603" y="1"/>
                    <a:pt x="522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291;p52">
              <a:extLst>
                <a:ext uri="{FF2B5EF4-FFF2-40B4-BE49-F238E27FC236}">
                  <a16:creationId xmlns:a16="http://schemas.microsoft.com/office/drawing/2014/main" id="{1781858E-DEE0-49B6-81FD-8616748D7A40}"/>
                </a:ext>
              </a:extLst>
            </p:cNvPr>
            <p:cNvSpPr/>
            <p:nvPr/>
          </p:nvSpPr>
          <p:spPr>
            <a:xfrm>
              <a:off x="1950125" y="2711150"/>
              <a:ext cx="275300" cy="309025"/>
            </a:xfrm>
            <a:custGeom>
              <a:avLst/>
              <a:gdLst/>
              <a:ahLst/>
              <a:cxnLst/>
              <a:rect l="l" t="t" r="r" b="b"/>
              <a:pathLst>
                <a:path w="11012" h="12361" extrusionOk="0">
                  <a:moveTo>
                    <a:pt x="5507" y="573"/>
                  </a:moveTo>
                  <a:cubicBezTo>
                    <a:pt x="8226" y="573"/>
                    <a:pt x="10438" y="3088"/>
                    <a:pt x="10438" y="6181"/>
                  </a:cubicBezTo>
                  <a:cubicBezTo>
                    <a:pt x="10438" y="9273"/>
                    <a:pt x="8226" y="11788"/>
                    <a:pt x="5507" y="11788"/>
                  </a:cubicBezTo>
                  <a:cubicBezTo>
                    <a:pt x="2787" y="11788"/>
                    <a:pt x="575" y="9273"/>
                    <a:pt x="575" y="6181"/>
                  </a:cubicBezTo>
                  <a:cubicBezTo>
                    <a:pt x="575" y="3090"/>
                    <a:pt x="2787" y="573"/>
                    <a:pt x="5507" y="573"/>
                  </a:cubicBezTo>
                  <a:close/>
                  <a:moveTo>
                    <a:pt x="5507" y="1"/>
                  </a:moveTo>
                  <a:cubicBezTo>
                    <a:pt x="2471" y="1"/>
                    <a:pt x="1" y="2774"/>
                    <a:pt x="1" y="6181"/>
                  </a:cubicBezTo>
                  <a:cubicBezTo>
                    <a:pt x="1" y="9589"/>
                    <a:pt x="2471" y="12361"/>
                    <a:pt x="5507" y="12361"/>
                  </a:cubicBezTo>
                  <a:cubicBezTo>
                    <a:pt x="8542" y="12361"/>
                    <a:pt x="11011" y="9589"/>
                    <a:pt x="11011" y="6181"/>
                  </a:cubicBezTo>
                  <a:cubicBezTo>
                    <a:pt x="11011" y="2774"/>
                    <a:pt x="8542" y="1"/>
                    <a:pt x="5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292;p52">
              <a:extLst>
                <a:ext uri="{FF2B5EF4-FFF2-40B4-BE49-F238E27FC236}">
                  <a16:creationId xmlns:a16="http://schemas.microsoft.com/office/drawing/2014/main" id="{938D556D-5A49-4269-9C79-501BEE0743F4}"/>
                </a:ext>
              </a:extLst>
            </p:cNvPr>
            <p:cNvSpPr/>
            <p:nvPr/>
          </p:nvSpPr>
          <p:spPr>
            <a:xfrm>
              <a:off x="2445400" y="3628400"/>
              <a:ext cx="1006025" cy="529650"/>
            </a:xfrm>
            <a:custGeom>
              <a:avLst/>
              <a:gdLst/>
              <a:ahLst/>
              <a:cxnLst/>
              <a:rect l="l" t="t" r="r" b="b"/>
              <a:pathLst>
                <a:path w="40241" h="21186" extrusionOk="0">
                  <a:moveTo>
                    <a:pt x="38956" y="1"/>
                  </a:moveTo>
                  <a:cubicBezTo>
                    <a:pt x="38900" y="1"/>
                    <a:pt x="38842" y="5"/>
                    <a:pt x="38783" y="14"/>
                  </a:cubicBezTo>
                  <a:lnTo>
                    <a:pt x="7733" y="4968"/>
                  </a:lnTo>
                  <a:cubicBezTo>
                    <a:pt x="6746" y="5126"/>
                    <a:pt x="5919" y="5797"/>
                    <a:pt x="5561" y="6729"/>
                  </a:cubicBezTo>
                  <a:lnTo>
                    <a:pt x="1" y="21186"/>
                  </a:lnTo>
                  <a:lnTo>
                    <a:pt x="34013" y="13819"/>
                  </a:lnTo>
                  <a:lnTo>
                    <a:pt x="39900" y="1510"/>
                  </a:lnTo>
                  <a:cubicBezTo>
                    <a:pt x="40241" y="797"/>
                    <a:pt x="39707" y="1"/>
                    <a:pt x="389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293;p52">
              <a:extLst>
                <a:ext uri="{FF2B5EF4-FFF2-40B4-BE49-F238E27FC236}">
                  <a16:creationId xmlns:a16="http://schemas.microsoft.com/office/drawing/2014/main" id="{42D60B7B-B186-4624-8D0A-A14BC3F9190D}"/>
                </a:ext>
              </a:extLst>
            </p:cNvPr>
            <p:cNvSpPr/>
            <p:nvPr/>
          </p:nvSpPr>
          <p:spPr>
            <a:xfrm>
              <a:off x="2436900" y="3621275"/>
              <a:ext cx="1017825" cy="543925"/>
            </a:xfrm>
            <a:custGeom>
              <a:avLst/>
              <a:gdLst/>
              <a:ahLst/>
              <a:cxnLst/>
              <a:rect l="l" t="t" r="r" b="b"/>
              <a:pathLst>
                <a:path w="40713" h="21757" extrusionOk="0">
                  <a:moveTo>
                    <a:pt x="39294" y="572"/>
                  </a:moveTo>
                  <a:cubicBezTo>
                    <a:pt x="39857" y="576"/>
                    <a:pt x="40225" y="1164"/>
                    <a:pt x="39982" y="1671"/>
                  </a:cubicBezTo>
                  <a:lnTo>
                    <a:pt x="34155" y="13854"/>
                  </a:lnTo>
                  <a:lnTo>
                    <a:pt x="799" y="21078"/>
                  </a:lnTo>
                  <a:lnTo>
                    <a:pt x="6168" y="7117"/>
                  </a:lnTo>
                  <a:cubicBezTo>
                    <a:pt x="6491" y="6281"/>
                    <a:pt x="7233" y="5679"/>
                    <a:pt x="8118" y="5537"/>
                  </a:cubicBezTo>
                  <a:lnTo>
                    <a:pt x="39168" y="582"/>
                  </a:lnTo>
                  <a:cubicBezTo>
                    <a:pt x="39210" y="575"/>
                    <a:pt x="39252" y="572"/>
                    <a:pt x="39294" y="572"/>
                  </a:cubicBezTo>
                  <a:close/>
                  <a:moveTo>
                    <a:pt x="39289" y="0"/>
                  </a:moveTo>
                  <a:cubicBezTo>
                    <a:pt x="39219" y="0"/>
                    <a:pt x="39149" y="6"/>
                    <a:pt x="39078" y="17"/>
                  </a:cubicBezTo>
                  <a:lnTo>
                    <a:pt x="8028" y="4971"/>
                  </a:lnTo>
                  <a:cubicBezTo>
                    <a:pt x="6942" y="5146"/>
                    <a:pt x="6030" y="5885"/>
                    <a:pt x="5633" y="6910"/>
                  </a:cubicBezTo>
                  <a:lnTo>
                    <a:pt x="73" y="21368"/>
                  </a:lnTo>
                  <a:cubicBezTo>
                    <a:pt x="0" y="21555"/>
                    <a:pt x="139" y="21756"/>
                    <a:pt x="341" y="21756"/>
                  </a:cubicBezTo>
                  <a:cubicBezTo>
                    <a:pt x="360" y="21756"/>
                    <a:pt x="381" y="21755"/>
                    <a:pt x="401" y="21751"/>
                  </a:cubicBezTo>
                  <a:lnTo>
                    <a:pt x="34415" y="14383"/>
                  </a:lnTo>
                  <a:cubicBezTo>
                    <a:pt x="34500" y="14365"/>
                    <a:pt x="34573" y="14307"/>
                    <a:pt x="34611" y="14227"/>
                  </a:cubicBezTo>
                  <a:lnTo>
                    <a:pt x="40499" y="1919"/>
                  </a:lnTo>
                  <a:cubicBezTo>
                    <a:pt x="40713" y="1469"/>
                    <a:pt x="40661" y="938"/>
                    <a:pt x="40362" y="539"/>
                  </a:cubicBezTo>
                  <a:cubicBezTo>
                    <a:pt x="40108" y="197"/>
                    <a:pt x="39708" y="0"/>
                    <a:pt x="39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294;p52">
              <a:extLst>
                <a:ext uri="{FF2B5EF4-FFF2-40B4-BE49-F238E27FC236}">
                  <a16:creationId xmlns:a16="http://schemas.microsoft.com/office/drawing/2014/main" id="{0035A93F-B463-4675-AF6F-8E6990BFFDAC}"/>
                </a:ext>
              </a:extLst>
            </p:cNvPr>
            <p:cNvSpPr/>
            <p:nvPr/>
          </p:nvSpPr>
          <p:spPr>
            <a:xfrm>
              <a:off x="1195850" y="1821050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6" y="13046"/>
                  </a:moveTo>
                  <a:cubicBezTo>
                    <a:pt x="72529" y="13046"/>
                    <a:pt x="89687" y="30203"/>
                    <a:pt x="89687" y="51367"/>
                  </a:cubicBezTo>
                  <a:lnTo>
                    <a:pt x="89686" y="51367"/>
                  </a:lnTo>
                  <a:cubicBezTo>
                    <a:pt x="89686" y="72531"/>
                    <a:pt x="72529" y="89687"/>
                    <a:pt x="51365" y="89687"/>
                  </a:cubicBezTo>
                  <a:cubicBezTo>
                    <a:pt x="30202" y="89687"/>
                    <a:pt x="13045" y="72531"/>
                    <a:pt x="13045" y="51367"/>
                  </a:cubicBezTo>
                  <a:cubicBezTo>
                    <a:pt x="13045" y="30203"/>
                    <a:pt x="30202" y="13046"/>
                    <a:pt x="51366" y="13046"/>
                  </a:cubicBezTo>
                  <a:close/>
                  <a:moveTo>
                    <a:pt x="46271" y="0"/>
                  </a:moveTo>
                  <a:lnTo>
                    <a:pt x="44930" y="5894"/>
                  </a:lnTo>
                  <a:cubicBezTo>
                    <a:pt x="41375" y="6393"/>
                    <a:pt x="37892" y="7310"/>
                    <a:pt x="34553" y="8626"/>
                  </a:cubicBezTo>
                  <a:lnTo>
                    <a:pt x="30409" y="4153"/>
                  </a:lnTo>
                  <a:lnTo>
                    <a:pt x="21271" y="9430"/>
                  </a:lnTo>
                  <a:lnTo>
                    <a:pt x="23058" y="15211"/>
                  </a:lnTo>
                  <a:cubicBezTo>
                    <a:pt x="20235" y="17423"/>
                    <a:pt x="17681" y="19958"/>
                    <a:pt x="15445" y="22762"/>
                  </a:cubicBezTo>
                  <a:lnTo>
                    <a:pt x="9610" y="20957"/>
                  </a:lnTo>
                  <a:lnTo>
                    <a:pt x="4334" y="30096"/>
                  </a:lnTo>
                  <a:lnTo>
                    <a:pt x="8765" y="34200"/>
                  </a:lnTo>
                  <a:cubicBezTo>
                    <a:pt x="7440" y="37483"/>
                    <a:pt x="6478" y="40951"/>
                    <a:pt x="5941" y="44558"/>
                  </a:cubicBezTo>
                  <a:lnTo>
                    <a:pt x="0" y="45909"/>
                  </a:lnTo>
                  <a:lnTo>
                    <a:pt x="0" y="56461"/>
                  </a:lnTo>
                  <a:lnTo>
                    <a:pt x="5893" y="57803"/>
                  </a:lnTo>
                  <a:cubicBezTo>
                    <a:pt x="6392" y="61357"/>
                    <a:pt x="7309" y="64841"/>
                    <a:pt x="8625" y="68181"/>
                  </a:cubicBezTo>
                  <a:lnTo>
                    <a:pt x="4153" y="72323"/>
                  </a:lnTo>
                  <a:lnTo>
                    <a:pt x="9429" y="81462"/>
                  </a:lnTo>
                  <a:lnTo>
                    <a:pt x="15210" y="79674"/>
                  </a:lnTo>
                  <a:cubicBezTo>
                    <a:pt x="17423" y="82497"/>
                    <a:pt x="19958" y="85053"/>
                    <a:pt x="22762" y="87289"/>
                  </a:cubicBezTo>
                  <a:lnTo>
                    <a:pt x="20957" y="93122"/>
                  </a:lnTo>
                  <a:lnTo>
                    <a:pt x="30096" y="98399"/>
                  </a:lnTo>
                  <a:lnTo>
                    <a:pt x="34200" y="93969"/>
                  </a:lnTo>
                  <a:cubicBezTo>
                    <a:pt x="37483" y="95292"/>
                    <a:pt x="40950" y="96255"/>
                    <a:pt x="44558" y="96792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39"/>
                  </a:lnTo>
                  <a:cubicBezTo>
                    <a:pt x="61356" y="96341"/>
                    <a:pt x="64839" y="95423"/>
                    <a:pt x="68179" y="94108"/>
                  </a:cubicBezTo>
                  <a:lnTo>
                    <a:pt x="72323" y="98580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10"/>
                    <a:pt x="85052" y="82776"/>
                    <a:pt x="87288" y="79972"/>
                  </a:cubicBezTo>
                  <a:lnTo>
                    <a:pt x="93122" y="81776"/>
                  </a:lnTo>
                  <a:lnTo>
                    <a:pt x="98398" y="72638"/>
                  </a:lnTo>
                  <a:lnTo>
                    <a:pt x="93969" y="68533"/>
                  </a:lnTo>
                  <a:cubicBezTo>
                    <a:pt x="95292" y="65250"/>
                    <a:pt x="96255" y="61784"/>
                    <a:pt x="96792" y="58176"/>
                  </a:cubicBezTo>
                  <a:lnTo>
                    <a:pt x="102732" y="56824"/>
                  </a:lnTo>
                  <a:lnTo>
                    <a:pt x="102732" y="46272"/>
                  </a:lnTo>
                  <a:lnTo>
                    <a:pt x="96838" y="44932"/>
                  </a:lnTo>
                  <a:cubicBezTo>
                    <a:pt x="96339" y="41376"/>
                    <a:pt x="95422" y="37893"/>
                    <a:pt x="94107" y="34553"/>
                  </a:cubicBezTo>
                  <a:lnTo>
                    <a:pt x="98579" y="30410"/>
                  </a:lnTo>
                  <a:lnTo>
                    <a:pt x="93304" y="21272"/>
                  </a:lnTo>
                  <a:lnTo>
                    <a:pt x="87523" y="23059"/>
                  </a:lnTo>
                  <a:cubicBezTo>
                    <a:pt x="85310" y="20236"/>
                    <a:pt x="82776" y="17681"/>
                    <a:pt x="79972" y="15445"/>
                  </a:cubicBezTo>
                  <a:lnTo>
                    <a:pt x="81775" y="9612"/>
                  </a:lnTo>
                  <a:lnTo>
                    <a:pt x="72637" y="4335"/>
                  </a:lnTo>
                  <a:lnTo>
                    <a:pt x="68532" y="8765"/>
                  </a:lnTo>
                  <a:cubicBezTo>
                    <a:pt x="65249" y="7441"/>
                    <a:pt x="61783" y="6477"/>
                    <a:pt x="58175" y="5942"/>
                  </a:cubicBezTo>
                  <a:lnTo>
                    <a:pt x="56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295;p52">
              <a:extLst>
                <a:ext uri="{FF2B5EF4-FFF2-40B4-BE49-F238E27FC236}">
                  <a16:creationId xmlns:a16="http://schemas.microsoft.com/office/drawing/2014/main" id="{1AFD153F-272D-408F-B3D7-2285A387427C}"/>
                </a:ext>
              </a:extLst>
            </p:cNvPr>
            <p:cNvSpPr/>
            <p:nvPr/>
          </p:nvSpPr>
          <p:spPr>
            <a:xfrm>
              <a:off x="1188325" y="1813500"/>
              <a:ext cx="2583400" cy="2583400"/>
            </a:xfrm>
            <a:custGeom>
              <a:avLst/>
              <a:gdLst/>
              <a:ahLst/>
              <a:cxnLst/>
              <a:rect l="l" t="t" r="r" b="b"/>
              <a:pathLst>
                <a:path w="103336" h="103336" extrusionOk="0">
                  <a:moveTo>
                    <a:pt x="51667" y="13649"/>
                  </a:moveTo>
                  <a:cubicBezTo>
                    <a:pt x="72631" y="13649"/>
                    <a:pt x="89686" y="30705"/>
                    <a:pt x="89686" y="51669"/>
                  </a:cubicBezTo>
                  <a:cubicBezTo>
                    <a:pt x="89686" y="72632"/>
                    <a:pt x="72630" y="89689"/>
                    <a:pt x="51667" y="89689"/>
                  </a:cubicBezTo>
                  <a:cubicBezTo>
                    <a:pt x="30703" y="89689"/>
                    <a:pt x="13647" y="72632"/>
                    <a:pt x="13647" y="51668"/>
                  </a:cubicBezTo>
                  <a:cubicBezTo>
                    <a:pt x="13647" y="30704"/>
                    <a:pt x="30703" y="13649"/>
                    <a:pt x="51667" y="13649"/>
                  </a:cubicBezTo>
                  <a:close/>
                  <a:moveTo>
                    <a:pt x="51667" y="13048"/>
                  </a:moveTo>
                  <a:cubicBezTo>
                    <a:pt x="30371" y="13048"/>
                    <a:pt x="13045" y="30372"/>
                    <a:pt x="13045" y="51669"/>
                  </a:cubicBezTo>
                  <a:cubicBezTo>
                    <a:pt x="13045" y="72966"/>
                    <a:pt x="30371" y="90290"/>
                    <a:pt x="51667" y="90290"/>
                  </a:cubicBezTo>
                  <a:cubicBezTo>
                    <a:pt x="72963" y="90290"/>
                    <a:pt x="90289" y="72964"/>
                    <a:pt x="90289" y="51669"/>
                  </a:cubicBezTo>
                  <a:cubicBezTo>
                    <a:pt x="90289" y="30373"/>
                    <a:pt x="72962" y="13048"/>
                    <a:pt x="51667" y="13048"/>
                  </a:cubicBezTo>
                  <a:close/>
                  <a:moveTo>
                    <a:pt x="56884" y="604"/>
                  </a:moveTo>
                  <a:lnTo>
                    <a:pt x="58228" y="6511"/>
                  </a:lnTo>
                  <a:lnTo>
                    <a:pt x="58432" y="6541"/>
                  </a:lnTo>
                  <a:cubicBezTo>
                    <a:pt x="61937" y="7063"/>
                    <a:pt x="65398" y="8006"/>
                    <a:pt x="68721" y="9347"/>
                  </a:cubicBezTo>
                  <a:lnTo>
                    <a:pt x="68913" y="9424"/>
                  </a:lnTo>
                  <a:lnTo>
                    <a:pt x="72996" y="5018"/>
                  </a:lnTo>
                  <a:lnTo>
                    <a:pt x="81718" y="10053"/>
                  </a:lnTo>
                  <a:lnTo>
                    <a:pt x="79924" y="15854"/>
                  </a:lnTo>
                  <a:lnTo>
                    <a:pt x="80085" y="15981"/>
                  </a:lnTo>
                  <a:cubicBezTo>
                    <a:pt x="82870" y="18204"/>
                    <a:pt x="85387" y="20743"/>
                    <a:pt x="87587" y="23546"/>
                  </a:cubicBezTo>
                  <a:lnTo>
                    <a:pt x="87714" y="23710"/>
                  </a:lnTo>
                  <a:lnTo>
                    <a:pt x="93464" y="21931"/>
                  </a:lnTo>
                  <a:lnTo>
                    <a:pt x="98500" y="30654"/>
                  </a:lnTo>
                  <a:lnTo>
                    <a:pt x="94052" y="34774"/>
                  </a:lnTo>
                  <a:lnTo>
                    <a:pt x="94128" y="34966"/>
                  </a:lnTo>
                  <a:cubicBezTo>
                    <a:pt x="95434" y="38283"/>
                    <a:pt x="96344" y="41744"/>
                    <a:pt x="96842" y="45275"/>
                  </a:cubicBezTo>
                  <a:lnTo>
                    <a:pt x="96871" y="45480"/>
                  </a:lnTo>
                  <a:lnTo>
                    <a:pt x="102733" y="46814"/>
                  </a:lnTo>
                  <a:lnTo>
                    <a:pt x="102733" y="56886"/>
                  </a:lnTo>
                  <a:lnTo>
                    <a:pt x="96824" y="58230"/>
                  </a:lnTo>
                  <a:lnTo>
                    <a:pt x="96794" y="58434"/>
                  </a:lnTo>
                  <a:cubicBezTo>
                    <a:pt x="96274" y="61938"/>
                    <a:pt x="95330" y="65399"/>
                    <a:pt x="93990" y="68722"/>
                  </a:cubicBezTo>
                  <a:lnTo>
                    <a:pt x="93912" y="68915"/>
                  </a:lnTo>
                  <a:lnTo>
                    <a:pt x="98319" y="72997"/>
                  </a:lnTo>
                  <a:lnTo>
                    <a:pt x="93283" y="81719"/>
                  </a:lnTo>
                  <a:lnTo>
                    <a:pt x="87482" y="79925"/>
                  </a:lnTo>
                  <a:lnTo>
                    <a:pt x="87354" y="80086"/>
                  </a:lnTo>
                  <a:cubicBezTo>
                    <a:pt x="85133" y="82872"/>
                    <a:pt x="82593" y="85390"/>
                    <a:pt x="79790" y="87588"/>
                  </a:cubicBezTo>
                  <a:lnTo>
                    <a:pt x="79627" y="87716"/>
                  </a:lnTo>
                  <a:lnTo>
                    <a:pt x="81404" y="93466"/>
                  </a:lnTo>
                  <a:lnTo>
                    <a:pt x="72682" y="98502"/>
                  </a:lnTo>
                  <a:lnTo>
                    <a:pt x="68563" y="94055"/>
                  </a:lnTo>
                  <a:lnTo>
                    <a:pt x="68370" y="94130"/>
                  </a:lnTo>
                  <a:cubicBezTo>
                    <a:pt x="65053" y="95436"/>
                    <a:pt x="61592" y="96346"/>
                    <a:pt x="58061" y="96844"/>
                  </a:cubicBezTo>
                  <a:lnTo>
                    <a:pt x="57855" y="96873"/>
                  </a:lnTo>
                  <a:lnTo>
                    <a:pt x="56523" y="102734"/>
                  </a:lnTo>
                  <a:lnTo>
                    <a:pt x="46451" y="102734"/>
                  </a:lnTo>
                  <a:lnTo>
                    <a:pt x="45106" y="96827"/>
                  </a:lnTo>
                  <a:lnTo>
                    <a:pt x="44903" y="96797"/>
                  </a:lnTo>
                  <a:cubicBezTo>
                    <a:pt x="41374" y="96269"/>
                    <a:pt x="37921" y="95327"/>
                    <a:pt x="34615" y="93991"/>
                  </a:cubicBezTo>
                  <a:lnTo>
                    <a:pt x="34421" y="93914"/>
                  </a:lnTo>
                  <a:lnTo>
                    <a:pt x="30339" y="98319"/>
                  </a:lnTo>
                  <a:lnTo>
                    <a:pt x="21617" y="93283"/>
                  </a:lnTo>
                  <a:lnTo>
                    <a:pt x="23410" y="87483"/>
                  </a:lnTo>
                  <a:lnTo>
                    <a:pt x="23249" y="87355"/>
                  </a:lnTo>
                  <a:cubicBezTo>
                    <a:pt x="20465" y="85133"/>
                    <a:pt x="17947" y="82594"/>
                    <a:pt x="15748" y="79790"/>
                  </a:cubicBezTo>
                  <a:lnTo>
                    <a:pt x="15620" y="79627"/>
                  </a:lnTo>
                  <a:lnTo>
                    <a:pt x="9871" y="81406"/>
                  </a:lnTo>
                  <a:lnTo>
                    <a:pt x="4835" y="72683"/>
                  </a:lnTo>
                  <a:lnTo>
                    <a:pt x="9282" y="68564"/>
                  </a:lnTo>
                  <a:lnTo>
                    <a:pt x="9207" y="68373"/>
                  </a:lnTo>
                  <a:cubicBezTo>
                    <a:pt x="7900" y="65055"/>
                    <a:pt x="6989" y="61594"/>
                    <a:pt x="6493" y="58064"/>
                  </a:cubicBezTo>
                  <a:lnTo>
                    <a:pt x="6464" y="57858"/>
                  </a:lnTo>
                  <a:lnTo>
                    <a:pt x="602" y="56524"/>
                  </a:lnTo>
                  <a:lnTo>
                    <a:pt x="602" y="46453"/>
                  </a:lnTo>
                  <a:lnTo>
                    <a:pt x="6509" y="45107"/>
                  </a:lnTo>
                  <a:lnTo>
                    <a:pt x="6540" y="44904"/>
                  </a:lnTo>
                  <a:cubicBezTo>
                    <a:pt x="7061" y="41400"/>
                    <a:pt x="8004" y="37939"/>
                    <a:pt x="9345" y="34616"/>
                  </a:cubicBezTo>
                  <a:lnTo>
                    <a:pt x="9422" y="34424"/>
                  </a:lnTo>
                  <a:lnTo>
                    <a:pt x="5017" y="30341"/>
                  </a:lnTo>
                  <a:lnTo>
                    <a:pt x="10053" y="21619"/>
                  </a:lnTo>
                  <a:lnTo>
                    <a:pt x="15853" y="23412"/>
                  </a:lnTo>
                  <a:lnTo>
                    <a:pt x="15982" y="23251"/>
                  </a:lnTo>
                  <a:cubicBezTo>
                    <a:pt x="18203" y="20466"/>
                    <a:pt x="20742" y="17948"/>
                    <a:pt x="23545" y="15750"/>
                  </a:cubicBezTo>
                  <a:lnTo>
                    <a:pt x="23709" y="15622"/>
                  </a:lnTo>
                  <a:lnTo>
                    <a:pt x="21930" y="9873"/>
                  </a:lnTo>
                  <a:lnTo>
                    <a:pt x="30652" y="4837"/>
                  </a:lnTo>
                  <a:lnTo>
                    <a:pt x="34773" y="9283"/>
                  </a:lnTo>
                  <a:lnTo>
                    <a:pt x="34964" y="9208"/>
                  </a:lnTo>
                  <a:cubicBezTo>
                    <a:pt x="38282" y="7902"/>
                    <a:pt x="41742" y="6991"/>
                    <a:pt x="45273" y="6495"/>
                  </a:cubicBezTo>
                  <a:lnTo>
                    <a:pt x="45479" y="6466"/>
                  </a:lnTo>
                  <a:lnTo>
                    <a:pt x="46813" y="604"/>
                  </a:lnTo>
                  <a:close/>
                  <a:moveTo>
                    <a:pt x="46333" y="0"/>
                  </a:moveTo>
                  <a:lnTo>
                    <a:pt x="44985" y="5927"/>
                  </a:lnTo>
                  <a:cubicBezTo>
                    <a:pt x="41546" y="6425"/>
                    <a:pt x="38174" y="7313"/>
                    <a:pt x="34936" y="8572"/>
                  </a:cubicBezTo>
                  <a:lnTo>
                    <a:pt x="30768" y="4073"/>
                  </a:lnTo>
                  <a:lnTo>
                    <a:pt x="21214" y="9590"/>
                  </a:lnTo>
                  <a:lnTo>
                    <a:pt x="23011" y="15403"/>
                  </a:lnTo>
                  <a:cubicBezTo>
                    <a:pt x="20289" y="17558"/>
                    <a:pt x="17815" y="20011"/>
                    <a:pt x="15639" y="22715"/>
                  </a:cubicBezTo>
                  <a:lnTo>
                    <a:pt x="9771" y="20901"/>
                  </a:lnTo>
                  <a:lnTo>
                    <a:pt x="4255" y="30455"/>
                  </a:lnTo>
                  <a:lnTo>
                    <a:pt x="8709" y="34582"/>
                  </a:lnTo>
                  <a:cubicBezTo>
                    <a:pt x="7422" y="37811"/>
                    <a:pt x="6504" y="41176"/>
                    <a:pt x="5976" y="44611"/>
                  </a:cubicBezTo>
                  <a:lnTo>
                    <a:pt x="0" y="45971"/>
                  </a:lnTo>
                  <a:lnTo>
                    <a:pt x="0" y="57004"/>
                  </a:lnTo>
                  <a:lnTo>
                    <a:pt x="5926" y="58353"/>
                  </a:lnTo>
                  <a:cubicBezTo>
                    <a:pt x="6426" y="61791"/>
                    <a:pt x="7312" y="65162"/>
                    <a:pt x="8571" y="68400"/>
                  </a:cubicBezTo>
                  <a:lnTo>
                    <a:pt x="4074" y="72568"/>
                  </a:lnTo>
                  <a:lnTo>
                    <a:pt x="9589" y="82122"/>
                  </a:lnTo>
                  <a:lnTo>
                    <a:pt x="15402" y="80325"/>
                  </a:lnTo>
                  <a:cubicBezTo>
                    <a:pt x="17556" y="83047"/>
                    <a:pt x="20009" y="85520"/>
                    <a:pt x="22712" y="87698"/>
                  </a:cubicBezTo>
                  <a:lnTo>
                    <a:pt x="20898" y="93564"/>
                  </a:lnTo>
                  <a:lnTo>
                    <a:pt x="30453" y="99081"/>
                  </a:lnTo>
                  <a:lnTo>
                    <a:pt x="34581" y="94627"/>
                  </a:lnTo>
                  <a:cubicBezTo>
                    <a:pt x="37810" y="95915"/>
                    <a:pt x="41174" y="96831"/>
                    <a:pt x="44610" y="97361"/>
                  </a:cubicBezTo>
                  <a:lnTo>
                    <a:pt x="45970" y="103335"/>
                  </a:lnTo>
                  <a:lnTo>
                    <a:pt x="57003" y="103335"/>
                  </a:lnTo>
                  <a:lnTo>
                    <a:pt x="58351" y="97411"/>
                  </a:lnTo>
                  <a:cubicBezTo>
                    <a:pt x="61789" y="96911"/>
                    <a:pt x="65160" y="96024"/>
                    <a:pt x="68399" y="94766"/>
                  </a:cubicBezTo>
                  <a:lnTo>
                    <a:pt x="72567" y="99263"/>
                  </a:lnTo>
                  <a:lnTo>
                    <a:pt x="82121" y="93746"/>
                  </a:lnTo>
                  <a:lnTo>
                    <a:pt x="80324" y="87932"/>
                  </a:lnTo>
                  <a:cubicBezTo>
                    <a:pt x="83046" y="85778"/>
                    <a:pt x="85519" y="83326"/>
                    <a:pt x="87696" y="80622"/>
                  </a:cubicBezTo>
                  <a:lnTo>
                    <a:pt x="93563" y="82436"/>
                  </a:lnTo>
                  <a:lnTo>
                    <a:pt x="99080" y="72881"/>
                  </a:lnTo>
                  <a:lnTo>
                    <a:pt x="94626" y="68754"/>
                  </a:lnTo>
                  <a:cubicBezTo>
                    <a:pt x="95914" y="65526"/>
                    <a:pt x="96830" y="62161"/>
                    <a:pt x="97360" y="58725"/>
                  </a:cubicBezTo>
                  <a:lnTo>
                    <a:pt x="103335" y="57366"/>
                  </a:lnTo>
                  <a:lnTo>
                    <a:pt x="103335" y="46334"/>
                  </a:lnTo>
                  <a:lnTo>
                    <a:pt x="97409" y="44985"/>
                  </a:lnTo>
                  <a:cubicBezTo>
                    <a:pt x="96909" y="41547"/>
                    <a:pt x="96021" y="38175"/>
                    <a:pt x="94764" y="34937"/>
                  </a:cubicBezTo>
                  <a:lnTo>
                    <a:pt x="99261" y="30770"/>
                  </a:lnTo>
                  <a:lnTo>
                    <a:pt x="93745" y="21215"/>
                  </a:lnTo>
                  <a:lnTo>
                    <a:pt x="87931" y="23012"/>
                  </a:lnTo>
                  <a:cubicBezTo>
                    <a:pt x="85777" y="20290"/>
                    <a:pt x="83325" y="17817"/>
                    <a:pt x="80621" y="15640"/>
                  </a:cubicBezTo>
                  <a:lnTo>
                    <a:pt x="82435" y="9772"/>
                  </a:lnTo>
                  <a:lnTo>
                    <a:pt x="72880" y="4255"/>
                  </a:lnTo>
                  <a:lnTo>
                    <a:pt x="68752" y="8709"/>
                  </a:lnTo>
                  <a:cubicBezTo>
                    <a:pt x="65523" y="7422"/>
                    <a:pt x="62159" y="6505"/>
                    <a:pt x="58724" y="5975"/>
                  </a:cubicBezTo>
                  <a:lnTo>
                    <a:pt x="57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296;p52">
              <a:extLst>
                <a:ext uri="{FF2B5EF4-FFF2-40B4-BE49-F238E27FC236}">
                  <a16:creationId xmlns:a16="http://schemas.microsoft.com/office/drawing/2014/main" id="{C27FFE3C-A33D-4574-ACD7-47796FD43A6A}"/>
                </a:ext>
              </a:extLst>
            </p:cNvPr>
            <p:cNvSpPr/>
            <p:nvPr/>
          </p:nvSpPr>
          <p:spPr>
            <a:xfrm>
              <a:off x="1195850" y="1765500"/>
              <a:ext cx="2568325" cy="2568350"/>
            </a:xfrm>
            <a:custGeom>
              <a:avLst/>
              <a:gdLst/>
              <a:ahLst/>
              <a:cxnLst/>
              <a:rect l="l" t="t" r="r" b="b"/>
              <a:pathLst>
                <a:path w="102733" h="102734" extrusionOk="0">
                  <a:moveTo>
                    <a:pt x="51366" y="13046"/>
                  </a:moveTo>
                  <a:cubicBezTo>
                    <a:pt x="72529" y="13046"/>
                    <a:pt x="89687" y="30203"/>
                    <a:pt x="89687" y="51367"/>
                  </a:cubicBezTo>
                  <a:lnTo>
                    <a:pt x="89686" y="51367"/>
                  </a:lnTo>
                  <a:cubicBezTo>
                    <a:pt x="89686" y="72530"/>
                    <a:pt x="72529" y="89688"/>
                    <a:pt x="51365" y="89688"/>
                  </a:cubicBezTo>
                  <a:cubicBezTo>
                    <a:pt x="30202" y="89688"/>
                    <a:pt x="13045" y="72530"/>
                    <a:pt x="13045" y="51367"/>
                  </a:cubicBezTo>
                  <a:cubicBezTo>
                    <a:pt x="13045" y="30203"/>
                    <a:pt x="30202" y="13046"/>
                    <a:pt x="51366" y="13046"/>
                  </a:cubicBezTo>
                  <a:close/>
                  <a:moveTo>
                    <a:pt x="46271" y="1"/>
                  </a:moveTo>
                  <a:lnTo>
                    <a:pt x="44930" y="5894"/>
                  </a:lnTo>
                  <a:cubicBezTo>
                    <a:pt x="41375" y="6393"/>
                    <a:pt x="37892" y="7310"/>
                    <a:pt x="34553" y="8625"/>
                  </a:cubicBezTo>
                  <a:lnTo>
                    <a:pt x="30409" y="4154"/>
                  </a:lnTo>
                  <a:lnTo>
                    <a:pt x="21271" y="9431"/>
                  </a:lnTo>
                  <a:lnTo>
                    <a:pt x="23058" y="15212"/>
                  </a:lnTo>
                  <a:cubicBezTo>
                    <a:pt x="20235" y="17424"/>
                    <a:pt x="17680" y="19957"/>
                    <a:pt x="15445" y="22762"/>
                  </a:cubicBezTo>
                  <a:lnTo>
                    <a:pt x="9610" y="20958"/>
                  </a:lnTo>
                  <a:lnTo>
                    <a:pt x="4334" y="30096"/>
                  </a:lnTo>
                  <a:lnTo>
                    <a:pt x="8765" y="34201"/>
                  </a:lnTo>
                  <a:cubicBezTo>
                    <a:pt x="7440" y="37483"/>
                    <a:pt x="6478" y="40950"/>
                    <a:pt x="5941" y="44558"/>
                  </a:cubicBezTo>
                  <a:lnTo>
                    <a:pt x="0" y="45910"/>
                  </a:lnTo>
                  <a:lnTo>
                    <a:pt x="0" y="56462"/>
                  </a:lnTo>
                  <a:lnTo>
                    <a:pt x="5893" y="57803"/>
                  </a:lnTo>
                  <a:cubicBezTo>
                    <a:pt x="6392" y="61357"/>
                    <a:pt x="7309" y="64840"/>
                    <a:pt x="8625" y="68180"/>
                  </a:cubicBezTo>
                  <a:lnTo>
                    <a:pt x="4153" y="72324"/>
                  </a:lnTo>
                  <a:lnTo>
                    <a:pt x="9429" y="81463"/>
                  </a:lnTo>
                  <a:lnTo>
                    <a:pt x="15210" y="79675"/>
                  </a:lnTo>
                  <a:cubicBezTo>
                    <a:pt x="17423" y="82498"/>
                    <a:pt x="19958" y="85052"/>
                    <a:pt x="22762" y="87289"/>
                  </a:cubicBezTo>
                  <a:lnTo>
                    <a:pt x="20957" y="93123"/>
                  </a:lnTo>
                  <a:lnTo>
                    <a:pt x="30096" y="98398"/>
                  </a:lnTo>
                  <a:lnTo>
                    <a:pt x="34200" y="93969"/>
                  </a:lnTo>
                  <a:cubicBezTo>
                    <a:pt x="37483" y="95293"/>
                    <a:pt x="40950" y="96256"/>
                    <a:pt x="44558" y="96791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39"/>
                  </a:lnTo>
                  <a:cubicBezTo>
                    <a:pt x="61357" y="96340"/>
                    <a:pt x="64839" y="95424"/>
                    <a:pt x="68179" y="94107"/>
                  </a:cubicBezTo>
                  <a:lnTo>
                    <a:pt x="72323" y="98580"/>
                  </a:lnTo>
                  <a:lnTo>
                    <a:pt x="81462" y="93303"/>
                  </a:lnTo>
                  <a:lnTo>
                    <a:pt x="79674" y="87524"/>
                  </a:lnTo>
                  <a:cubicBezTo>
                    <a:pt x="82496" y="85310"/>
                    <a:pt x="85052" y="82777"/>
                    <a:pt x="87288" y="79972"/>
                  </a:cubicBezTo>
                  <a:lnTo>
                    <a:pt x="93122" y="81776"/>
                  </a:lnTo>
                  <a:lnTo>
                    <a:pt x="98398" y="72638"/>
                  </a:lnTo>
                  <a:lnTo>
                    <a:pt x="93969" y="68533"/>
                  </a:lnTo>
                  <a:cubicBezTo>
                    <a:pt x="95292" y="65250"/>
                    <a:pt x="96255" y="61784"/>
                    <a:pt x="96792" y="58175"/>
                  </a:cubicBezTo>
                  <a:lnTo>
                    <a:pt x="102732" y="56824"/>
                  </a:lnTo>
                  <a:lnTo>
                    <a:pt x="102732" y="46272"/>
                  </a:lnTo>
                  <a:lnTo>
                    <a:pt x="96838" y="44931"/>
                  </a:lnTo>
                  <a:cubicBezTo>
                    <a:pt x="96339" y="41376"/>
                    <a:pt x="95422" y="37893"/>
                    <a:pt x="94107" y="34554"/>
                  </a:cubicBezTo>
                  <a:lnTo>
                    <a:pt x="98579" y="30410"/>
                  </a:lnTo>
                  <a:lnTo>
                    <a:pt x="93304" y="21271"/>
                  </a:lnTo>
                  <a:lnTo>
                    <a:pt x="87523" y="23059"/>
                  </a:lnTo>
                  <a:cubicBezTo>
                    <a:pt x="85310" y="20236"/>
                    <a:pt x="82776" y="17680"/>
                    <a:pt x="79972" y="15444"/>
                  </a:cubicBezTo>
                  <a:lnTo>
                    <a:pt x="81775" y="9611"/>
                  </a:lnTo>
                  <a:lnTo>
                    <a:pt x="72637" y="4334"/>
                  </a:lnTo>
                  <a:lnTo>
                    <a:pt x="68532" y="8764"/>
                  </a:lnTo>
                  <a:cubicBezTo>
                    <a:pt x="65249" y="7441"/>
                    <a:pt x="61783" y="6478"/>
                    <a:pt x="58175" y="5941"/>
                  </a:cubicBezTo>
                  <a:lnTo>
                    <a:pt x="568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297;p52">
              <a:extLst>
                <a:ext uri="{FF2B5EF4-FFF2-40B4-BE49-F238E27FC236}">
                  <a16:creationId xmlns:a16="http://schemas.microsoft.com/office/drawing/2014/main" id="{2C3C2EF8-F03E-4E89-AEA5-F1E9DE9A5D32}"/>
                </a:ext>
              </a:extLst>
            </p:cNvPr>
            <p:cNvSpPr/>
            <p:nvPr/>
          </p:nvSpPr>
          <p:spPr>
            <a:xfrm>
              <a:off x="1188675" y="1758350"/>
              <a:ext cx="2582675" cy="2582650"/>
            </a:xfrm>
            <a:custGeom>
              <a:avLst/>
              <a:gdLst/>
              <a:ahLst/>
              <a:cxnLst/>
              <a:rect l="l" t="t" r="r" b="b"/>
              <a:pathLst>
                <a:path w="103307" h="103306" extrusionOk="0">
                  <a:moveTo>
                    <a:pt x="51653" y="13619"/>
                  </a:moveTo>
                  <a:cubicBezTo>
                    <a:pt x="72625" y="13619"/>
                    <a:pt x="89687" y="30681"/>
                    <a:pt x="89687" y="51653"/>
                  </a:cubicBezTo>
                  <a:cubicBezTo>
                    <a:pt x="89687" y="72625"/>
                    <a:pt x="72624" y="89687"/>
                    <a:pt x="51653" y="89687"/>
                  </a:cubicBezTo>
                  <a:cubicBezTo>
                    <a:pt x="30681" y="89687"/>
                    <a:pt x="13618" y="72625"/>
                    <a:pt x="13618" y="51653"/>
                  </a:cubicBezTo>
                  <a:cubicBezTo>
                    <a:pt x="13618" y="30681"/>
                    <a:pt x="30681" y="13619"/>
                    <a:pt x="51653" y="13619"/>
                  </a:cubicBezTo>
                  <a:close/>
                  <a:moveTo>
                    <a:pt x="51653" y="13046"/>
                  </a:moveTo>
                  <a:cubicBezTo>
                    <a:pt x="30365" y="13046"/>
                    <a:pt x="13045" y="30364"/>
                    <a:pt x="13045" y="51653"/>
                  </a:cubicBezTo>
                  <a:cubicBezTo>
                    <a:pt x="13045" y="72941"/>
                    <a:pt x="30365" y="90260"/>
                    <a:pt x="51653" y="90260"/>
                  </a:cubicBezTo>
                  <a:cubicBezTo>
                    <a:pt x="72941" y="90260"/>
                    <a:pt x="90260" y="72941"/>
                    <a:pt x="90260" y="51653"/>
                  </a:cubicBezTo>
                  <a:cubicBezTo>
                    <a:pt x="90260" y="30365"/>
                    <a:pt x="72940" y="13046"/>
                    <a:pt x="51653" y="13046"/>
                  </a:cubicBezTo>
                  <a:close/>
                  <a:moveTo>
                    <a:pt x="56881" y="574"/>
                  </a:moveTo>
                  <a:lnTo>
                    <a:pt x="58183" y="6291"/>
                  </a:lnTo>
                  <a:cubicBezTo>
                    <a:pt x="58208" y="6407"/>
                    <a:pt x="58303" y="6495"/>
                    <a:pt x="58420" y="6511"/>
                  </a:cubicBezTo>
                  <a:cubicBezTo>
                    <a:pt x="61925" y="7031"/>
                    <a:pt x="65388" y="7977"/>
                    <a:pt x="68712" y="9316"/>
                  </a:cubicBezTo>
                  <a:cubicBezTo>
                    <a:pt x="68747" y="9331"/>
                    <a:pt x="68783" y="9337"/>
                    <a:pt x="68819" y="9337"/>
                  </a:cubicBezTo>
                  <a:cubicBezTo>
                    <a:pt x="68897" y="9337"/>
                    <a:pt x="68973" y="9305"/>
                    <a:pt x="69029" y="9246"/>
                  </a:cubicBezTo>
                  <a:lnTo>
                    <a:pt x="72978" y="4984"/>
                  </a:lnTo>
                  <a:lnTo>
                    <a:pt x="81721" y="10030"/>
                  </a:lnTo>
                  <a:lnTo>
                    <a:pt x="79984" y="15646"/>
                  </a:lnTo>
                  <a:cubicBezTo>
                    <a:pt x="79950" y="15758"/>
                    <a:pt x="79988" y="15881"/>
                    <a:pt x="80080" y="15955"/>
                  </a:cubicBezTo>
                  <a:cubicBezTo>
                    <a:pt x="82866" y="18177"/>
                    <a:pt x="85385" y="20716"/>
                    <a:pt x="87584" y="23522"/>
                  </a:cubicBezTo>
                  <a:cubicBezTo>
                    <a:pt x="87639" y="23593"/>
                    <a:pt x="87723" y="23632"/>
                    <a:pt x="87810" y="23632"/>
                  </a:cubicBezTo>
                  <a:cubicBezTo>
                    <a:pt x="87838" y="23632"/>
                    <a:pt x="87866" y="23628"/>
                    <a:pt x="87894" y="23619"/>
                  </a:cubicBezTo>
                  <a:lnTo>
                    <a:pt x="93457" y="21898"/>
                  </a:lnTo>
                  <a:lnTo>
                    <a:pt x="98504" y="30640"/>
                  </a:lnTo>
                  <a:lnTo>
                    <a:pt x="94200" y="34629"/>
                  </a:lnTo>
                  <a:cubicBezTo>
                    <a:pt x="94114" y="34709"/>
                    <a:pt x="94085" y="34834"/>
                    <a:pt x="94128" y="34944"/>
                  </a:cubicBezTo>
                  <a:cubicBezTo>
                    <a:pt x="95434" y="38263"/>
                    <a:pt x="96345" y="41723"/>
                    <a:pt x="96842" y="45257"/>
                  </a:cubicBezTo>
                  <a:cubicBezTo>
                    <a:pt x="96858" y="45373"/>
                    <a:pt x="96946" y="45469"/>
                    <a:pt x="97061" y="45496"/>
                  </a:cubicBezTo>
                  <a:lnTo>
                    <a:pt x="102732" y="46786"/>
                  </a:lnTo>
                  <a:lnTo>
                    <a:pt x="102732" y="56881"/>
                  </a:lnTo>
                  <a:lnTo>
                    <a:pt x="97014" y="58183"/>
                  </a:lnTo>
                  <a:cubicBezTo>
                    <a:pt x="96899" y="58208"/>
                    <a:pt x="96812" y="58303"/>
                    <a:pt x="96794" y="58420"/>
                  </a:cubicBezTo>
                  <a:cubicBezTo>
                    <a:pt x="96272" y="61925"/>
                    <a:pt x="95330" y="65389"/>
                    <a:pt x="93989" y="68711"/>
                  </a:cubicBezTo>
                  <a:cubicBezTo>
                    <a:pt x="93944" y="68823"/>
                    <a:pt x="93972" y="68949"/>
                    <a:pt x="94060" y="69030"/>
                  </a:cubicBezTo>
                  <a:lnTo>
                    <a:pt x="98322" y="72979"/>
                  </a:lnTo>
                  <a:lnTo>
                    <a:pt x="93275" y="81721"/>
                  </a:lnTo>
                  <a:lnTo>
                    <a:pt x="87660" y="79985"/>
                  </a:lnTo>
                  <a:cubicBezTo>
                    <a:pt x="87632" y="79976"/>
                    <a:pt x="87603" y="79972"/>
                    <a:pt x="87574" y="79972"/>
                  </a:cubicBezTo>
                  <a:cubicBezTo>
                    <a:pt x="87489" y="79972"/>
                    <a:pt x="87406" y="80011"/>
                    <a:pt x="87352" y="80080"/>
                  </a:cubicBezTo>
                  <a:cubicBezTo>
                    <a:pt x="85129" y="82866"/>
                    <a:pt x="82589" y="85385"/>
                    <a:pt x="79784" y="87584"/>
                  </a:cubicBezTo>
                  <a:cubicBezTo>
                    <a:pt x="79691" y="87657"/>
                    <a:pt x="79652" y="87781"/>
                    <a:pt x="79687" y="87894"/>
                  </a:cubicBezTo>
                  <a:lnTo>
                    <a:pt x="81407" y="93456"/>
                  </a:lnTo>
                  <a:lnTo>
                    <a:pt x="72665" y="98504"/>
                  </a:lnTo>
                  <a:lnTo>
                    <a:pt x="68677" y="94199"/>
                  </a:lnTo>
                  <a:cubicBezTo>
                    <a:pt x="68621" y="94139"/>
                    <a:pt x="68545" y="94108"/>
                    <a:pt x="68466" y="94108"/>
                  </a:cubicBezTo>
                  <a:cubicBezTo>
                    <a:pt x="68431" y="94108"/>
                    <a:pt x="68395" y="94114"/>
                    <a:pt x="68361" y="94127"/>
                  </a:cubicBezTo>
                  <a:cubicBezTo>
                    <a:pt x="65043" y="95433"/>
                    <a:pt x="61582" y="96345"/>
                    <a:pt x="58050" y="96841"/>
                  </a:cubicBezTo>
                  <a:cubicBezTo>
                    <a:pt x="57932" y="96858"/>
                    <a:pt x="57836" y="96946"/>
                    <a:pt x="57809" y="97061"/>
                  </a:cubicBezTo>
                  <a:lnTo>
                    <a:pt x="56519" y="102732"/>
                  </a:lnTo>
                  <a:lnTo>
                    <a:pt x="46424" y="102732"/>
                  </a:lnTo>
                  <a:lnTo>
                    <a:pt x="45124" y="97013"/>
                  </a:lnTo>
                  <a:cubicBezTo>
                    <a:pt x="45097" y="96898"/>
                    <a:pt x="45003" y="96811"/>
                    <a:pt x="44887" y="96794"/>
                  </a:cubicBezTo>
                  <a:cubicBezTo>
                    <a:pt x="41382" y="96273"/>
                    <a:pt x="37920" y="95329"/>
                    <a:pt x="34595" y="93989"/>
                  </a:cubicBezTo>
                  <a:cubicBezTo>
                    <a:pt x="34560" y="93974"/>
                    <a:pt x="34524" y="93967"/>
                    <a:pt x="34488" y="93967"/>
                  </a:cubicBezTo>
                  <a:cubicBezTo>
                    <a:pt x="34410" y="93967"/>
                    <a:pt x="34333" y="94000"/>
                    <a:pt x="34278" y="94059"/>
                  </a:cubicBezTo>
                  <a:lnTo>
                    <a:pt x="30328" y="98321"/>
                  </a:lnTo>
                  <a:lnTo>
                    <a:pt x="21586" y="93275"/>
                  </a:lnTo>
                  <a:lnTo>
                    <a:pt x="23322" y="87659"/>
                  </a:lnTo>
                  <a:cubicBezTo>
                    <a:pt x="23357" y="87547"/>
                    <a:pt x="23319" y="87424"/>
                    <a:pt x="23227" y="87351"/>
                  </a:cubicBezTo>
                  <a:cubicBezTo>
                    <a:pt x="20440" y="85128"/>
                    <a:pt x="17923" y="82588"/>
                    <a:pt x="15724" y="79784"/>
                  </a:cubicBezTo>
                  <a:cubicBezTo>
                    <a:pt x="15668" y="79713"/>
                    <a:pt x="15585" y="79674"/>
                    <a:pt x="15499" y="79674"/>
                  </a:cubicBezTo>
                  <a:cubicBezTo>
                    <a:pt x="15471" y="79674"/>
                    <a:pt x="15442" y="79678"/>
                    <a:pt x="15413" y="79687"/>
                  </a:cubicBezTo>
                  <a:lnTo>
                    <a:pt x="9849" y="81407"/>
                  </a:lnTo>
                  <a:lnTo>
                    <a:pt x="4802" y="72665"/>
                  </a:lnTo>
                  <a:lnTo>
                    <a:pt x="9107" y="68677"/>
                  </a:lnTo>
                  <a:cubicBezTo>
                    <a:pt x="9193" y="68596"/>
                    <a:pt x="9222" y="68471"/>
                    <a:pt x="9179" y="68361"/>
                  </a:cubicBezTo>
                  <a:cubicBezTo>
                    <a:pt x="7873" y="65042"/>
                    <a:pt x="6961" y="61580"/>
                    <a:pt x="6465" y="58048"/>
                  </a:cubicBezTo>
                  <a:cubicBezTo>
                    <a:pt x="6449" y="57931"/>
                    <a:pt x="6361" y="57835"/>
                    <a:pt x="6245" y="57809"/>
                  </a:cubicBezTo>
                  <a:lnTo>
                    <a:pt x="574" y="56519"/>
                  </a:lnTo>
                  <a:lnTo>
                    <a:pt x="574" y="46424"/>
                  </a:lnTo>
                  <a:lnTo>
                    <a:pt x="6293" y="45122"/>
                  </a:lnTo>
                  <a:cubicBezTo>
                    <a:pt x="6407" y="45097"/>
                    <a:pt x="6495" y="45002"/>
                    <a:pt x="6512" y="44885"/>
                  </a:cubicBezTo>
                  <a:cubicBezTo>
                    <a:pt x="7033" y="41380"/>
                    <a:pt x="7977" y="37917"/>
                    <a:pt x="9318" y="34593"/>
                  </a:cubicBezTo>
                  <a:cubicBezTo>
                    <a:pt x="9362" y="34483"/>
                    <a:pt x="9334" y="34357"/>
                    <a:pt x="9246" y="34276"/>
                  </a:cubicBezTo>
                  <a:lnTo>
                    <a:pt x="4984" y="30327"/>
                  </a:lnTo>
                  <a:lnTo>
                    <a:pt x="10032" y="21585"/>
                  </a:lnTo>
                  <a:lnTo>
                    <a:pt x="15646" y="23321"/>
                  </a:lnTo>
                  <a:cubicBezTo>
                    <a:pt x="15674" y="23329"/>
                    <a:pt x="15702" y="23333"/>
                    <a:pt x="15730" y="23333"/>
                  </a:cubicBezTo>
                  <a:cubicBezTo>
                    <a:pt x="15816" y="23333"/>
                    <a:pt x="15899" y="23295"/>
                    <a:pt x="15955" y="23226"/>
                  </a:cubicBezTo>
                  <a:cubicBezTo>
                    <a:pt x="18177" y="20439"/>
                    <a:pt x="20717" y="17920"/>
                    <a:pt x="23521" y="15721"/>
                  </a:cubicBezTo>
                  <a:cubicBezTo>
                    <a:pt x="23615" y="15648"/>
                    <a:pt x="23653" y="15524"/>
                    <a:pt x="23618" y="15411"/>
                  </a:cubicBezTo>
                  <a:lnTo>
                    <a:pt x="21898" y="9849"/>
                  </a:lnTo>
                  <a:lnTo>
                    <a:pt x="30641" y="4802"/>
                  </a:lnTo>
                  <a:lnTo>
                    <a:pt x="34630" y="9107"/>
                  </a:lnTo>
                  <a:cubicBezTo>
                    <a:pt x="34684" y="9167"/>
                    <a:pt x="34761" y="9198"/>
                    <a:pt x="34839" y="9198"/>
                  </a:cubicBezTo>
                  <a:cubicBezTo>
                    <a:pt x="34874" y="9198"/>
                    <a:pt x="34910" y="9192"/>
                    <a:pt x="34944" y="9179"/>
                  </a:cubicBezTo>
                  <a:cubicBezTo>
                    <a:pt x="38263" y="7873"/>
                    <a:pt x="41725" y="6961"/>
                    <a:pt x="45257" y="6465"/>
                  </a:cubicBezTo>
                  <a:cubicBezTo>
                    <a:pt x="45375" y="6448"/>
                    <a:pt x="45470" y="6360"/>
                    <a:pt x="45496" y="6245"/>
                  </a:cubicBezTo>
                  <a:lnTo>
                    <a:pt x="46786" y="574"/>
                  </a:lnTo>
                  <a:close/>
                  <a:moveTo>
                    <a:pt x="46556" y="1"/>
                  </a:moveTo>
                  <a:cubicBezTo>
                    <a:pt x="46423" y="1"/>
                    <a:pt x="46308" y="93"/>
                    <a:pt x="46279" y="223"/>
                  </a:cubicBezTo>
                  <a:lnTo>
                    <a:pt x="44983" y="5925"/>
                  </a:lnTo>
                  <a:cubicBezTo>
                    <a:pt x="41537" y="6424"/>
                    <a:pt x="38160" y="7313"/>
                    <a:pt x="34916" y="8574"/>
                  </a:cubicBezTo>
                  <a:lnTo>
                    <a:pt x="30905" y="4246"/>
                  </a:lnTo>
                  <a:cubicBezTo>
                    <a:pt x="30850" y="4185"/>
                    <a:pt x="30774" y="4154"/>
                    <a:pt x="30696" y="4154"/>
                  </a:cubicBezTo>
                  <a:cubicBezTo>
                    <a:pt x="30647" y="4154"/>
                    <a:pt x="30597" y="4166"/>
                    <a:pt x="30553" y="4192"/>
                  </a:cubicBezTo>
                  <a:lnTo>
                    <a:pt x="21414" y="9468"/>
                  </a:lnTo>
                  <a:cubicBezTo>
                    <a:pt x="21299" y="9535"/>
                    <a:pt x="21244" y="9673"/>
                    <a:pt x="21285" y="9801"/>
                  </a:cubicBezTo>
                  <a:lnTo>
                    <a:pt x="23014" y="15394"/>
                  </a:lnTo>
                  <a:cubicBezTo>
                    <a:pt x="20286" y="17551"/>
                    <a:pt x="17809" y="20007"/>
                    <a:pt x="15630" y="22717"/>
                  </a:cubicBezTo>
                  <a:lnTo>
                    <a:pt x="9982" y="20970"/>
                  </a:lnTo>
                  <a:cubicBezTo>
                    <a:pt x="9954" y="20961"/>
                    <a:pt x="9926" y="20957"/>
                    <a:pt x="9898" y="20957"/>
                  </a:cubicBezTo>
                  <a:cubicBezTo>
                    <a:pt x="9797" y="20957"/>
                    <a:pt x="9701" y="21010"/>
                    <a:pt x="9650" y="21101"/>
                  </a:cubicBezTo>
                  <a:lnTo>
                    <a:pt x="4373" y="30239"/>
                  </a:lnTo>
                  <a:cubicBezTo>
                    <a:pt x="4306" y="30355"/>
                    <a:pt x="4328" y="30501"/>
                    <a:pt x="4426" y="30592"/>
                  </a:cubicBezTo>
                  <a:lnTo>
                    <a:pt x="8713" y="34563"/>
                  </a:lnTo>
                  <a:cubicBezTo>
                    <a:pt x="7422" y="37797"/>
                    <a:pt x="6503" y="41167"/>
                    <a:pt x="5974" y="44608"/>
                  </a:cubicBezTo>
                  <a:lnTo>
                    <a:pt x="223" y="45916"/>
                  </a:lnTo>
                  <a:cubicBezTo>
                    <a:pt x="93" y="45946"/>
                    <a:pt x="0" y="46062"/>
                    <a:pt x="0" y="46196"/>
                  </a:cubicBezTo>
                  <a:lnTo>
                    <a:pt x="0" y="56748"/>
                  </a:lnTo>
                  <a:cubicBezTo>
                    <a:pt x="0" y="56881"/>
                    <a:pt x="93" y="56997"/>
                    <a:pt x="223" y="57027"/>
                  </a:cubicBezTo>
                  <a:lnTo>
                    <a:pt x="5925" y="58324"/>
                  </a:lnTo>
                  <a:cubicBezTo>
                    <a:pt x="6424" y="61769"/>
                    <a:pt x="7313" y="65145"/>
                    <a:pt x="8574" y="68389"/>
                  </a:cubicBezTo>
                  <a:lnTo>
                    <a:pt x="4246" y="72400"/>
                  </a:lnTo>
                  <a:cubicBezTo>
                    <a:pt x="4148" y="72490"/>
                    <a:pt x="4126" y="72637"/>
                    <a:pt x="4192" y="72753"/>
                  </a:cubicBezTo>
                  <a:lnTo>
                    <a:pt x="9468" y="81891"/>
                  </a:lnTo>
                  <a:cubicBezTo>
                    <a:pt x="9519" y="81982"/>
                    <a:pt x="9615" y="82035"/>
                    <a:pt x="9715" y="82035"/>
                  </a:cubicBezTo>
                  <a:cubicBezTo>
                    <a:pt x="9744" y="82035"/>
                    <a:pt x="9773" y="82031"/>
                    <a:pt x="9801" y="82022"/>
                  </a:cubicBezTo>
                  <a:lnTo>
                    <a:pt x="15394" y="80292"/>
                  </a:lnTo>
                  <a:cubicBezTo>
                    <a:pt x="17551" y="83019"/>
                    <a:pt x="20008" y="85496"/>
                    <a:pt x="22717" y="87676"/>
                  </a:cubicBezTo>
                  <a:lnTo>
                    <a:pt x="20970" y="93323"/>
                  </a:lnTo>
                  <a:cubicBezTo>
                    <a:pt x="20931" y="93451"/>
                    <a:pt x="20985" y="93589"/>
                    <a:pt x="21101" y="93656"/>
                  </a:cubicBezTo>
                  <a:lnTo>
                    <a:pt x="30239" y="98932"/>
                  </a:lnTo>
                  <a:cubicBezTo>
                    <a:pt x="30284" y="98958"/>
                    <a:pt x="30333" y="98971"/>
                    <a:pt x="30382" y="98971"/>
                  </a:cubicBezTo>
                  <a:cubicBezTo>
                    <a:pt x="30460" y="98971"/>
                    <a:pt x="30537" y="98939"/>
                    <a:pt x="30592" y="98879"/>
                  </a:cubicBezTo>
                  <a:lnTo>
                    <a:pt x="34564" y="94594"/>
                  </a:lnTo>
                  <a:cubicBezTo>
                    <a:pt x="37797" y="95884"/>
                    <a:pt x="41167" y="96802"/>
                    <a:pt x="44608" y="97332"/>
                  </a:cubicBezTo>
                  <a:lnTo>
                    <a:pt x="45916" y="103083"/>
                  </a:lnTo>
                  <a:cubicBezTo>
                    <a:pt x="45946" y="103212"/>
                    <a:pt x="46062" y="103305"/>
                    <a:pt x="46196" y="103305"/>
                  </a:cubicBezTo>
                  <a:lnTo>
                    <a:pt x="56748" y="103305"/>
                  </a:lnTo>
                  <a:cubicBezTo>
                    <a:pt x="56749" y="103305"/>
                    <a:pt x="56750" y="103305"/>
                    <a:pt x="56751" y="103305"/>
                  </a:cubicBezTo>
                  <a:cubicBezTo>
                    <a:pt x="56883" y="103305"/>
                    <a:pt x="56998" y="103213"/>
                    <a:pt x="57028" y="103083"/>
                  </a:cubicBezTo>
                  <a:lnTo>
                    <a:pt x="58325" y="97382"/>
                  </a:lnTo>
                  <a:cubicBezTo>
                    <a:pt x="61769" y="96882"/>
                    <a:pt x="65146" y="95993"/>
                    <a:pt x="68390" y="94732"/>
                  </a:cubicBezTo>
                  <a:lnTo>
                    <a:pt x="72401" y="99062"/>
                  </a:lnTo>
                  <a:cubicBezTo>
                    <a:pt x="72456" y="99122"/>
                    <a:pt x="72533" y="99153"/>
                    <a:pt x="72610" y="99153"/>
                  </a:cubicBezTo>
                  <a:cubicBezTo>
                    <a:pt x="72660" y="99153"/>
                    <a:pt x="72709" y="99141"/>
                    <a:pt x="72754" y="99115"/>
                  </a:cubicBezTo>
                  <a:lnTo>
                    <a:pt x="81893" y="93838"/>
                  </a:lnTo>
                  <a:cubicBezTo>
                    <a:pt x="82009" y="93771"/>
                    <a:pt x="82062" y="93633"/>
                    <a:pt x="82023" y="93505"/>
                  </a:cubicBezTo>
                  <a:lnTo>
                    <a:pt x="80293" y="87912"/>
                  </a:lnTo>
                  <a:cubicBezTo>
                    <a:pt x="83021" y="85755"/>
                    <a:pt x="85498" y="83299"/>
                    <a:pt x="87678" y="80589"/>
                  </a:cubicBezTo>
                  <a:lnTo>
                    <a:pt x="93325" y="82335"/>
                  </a:lnTo>
                  <a:cubicBezTo>
                    <a:pt x="93353" y="82344"/>
                    <a:pt x="93382" y="82348"/>
                    <a:pt x="93411" y="82348"/>
                  </a:cubicBezTo>
                  <a:cubicBezTo>
                    <a:pt x="93511" y="82348"/>
                    <a:pt x="93606" y="82296"/>
                    <a:pt x="93658" y="82206"/>
                  </a:cubicBezTo>
                  <a:lnTo>
                    <a:pt x="98933" y="73067"/>
                  </a:lnTo>
                  <a:cubicBezTo>
                    <a:pt x="99000" y="72951"/>
                    <a:pt x="98978" y="72805"/>
                    <a:pt x="98880" y="72714"/>
                  </a:cubicBezTo>
                  <a:lnTo>
                    <a:pt x="94595" y="68744"/>
                  </a:lnTo>
                  <a:cubicBezTo>
                    <a:pt x="95885" y="65509"/>
                    <a:pt x="96803" y="62139"/>
                    <a:pt x="97332" y="58699"/>
                  </a:cubicBezTo>
                  <a:lnTo>
                    <a:pt x="103083" y="57390"/>
                  </a:lnTo>
                  <a:cubicBezTo>
                    <a:pt x="103214" y="57360"/>
                    <a:pt x="103306" y="57244"/>
                    <a:pt x="103306" y="57111"/>
                  </a:cubicBezTo>
                  <a:lnTo>
                    <a:pt x="103306" y="46558"/>
                  </a:lnTo>
                  <a:cubicBezTo>
                    <a:pt x="103306" y="46424"/>
                    <a:pt x="103214" y="46308"/>
                    <a:pt x="103083" y="46279"/>
                  </a:cubicBezTo>
                  <a:lnTo>
                    <a:pt x="97382" y="44982"/>
                  </a:lnTo>
                  <a:cubicBezTo>
                    <a:pt x="96882" y="41537"/>
                    <a:pt x="95994" y="38161"/>
                    <a:pt x="94733" y="34917"/>
                  </a:cubicBezTo>
                  <a:lnTo>
                    <a:pt x="99061" y="30906"/>
                  </a:lnTo>
                  <a:cubicBezTo>
                    <a:pt x="99159" y="30815"/>
                    <a:pt x="99181" y="30668"/>
                    <a:pt x="99115" y="30552"/>
                  </a:cubicBezTo>
                  <a:lnTo>
                    <a:pt x="93838" y="21414"/>
                  </a:lnTo>
                  <a:cubicBezTo>
                    <a:pt x="93786" y="21324"/>
                    <a:pt x="93689" y="21271"/>
                    <a:pt x="93589" y="21271"/>
                  </a:cubicBezTo>
                  <a:cubicBezTo>
                    <a:pt x="93561" y="21271"/>
                    <a:pt x="93533" y="21275"/>
                    <a:pt x="93505" y="21283"/>
                  </a:cubicBezTo>
                  <a:lnTo>
                    <a:pt x="87913" y="23013"/>
                  </a:lnTo>
                  <a:cubicBezTo>
                    <a:pt x="85755" y="20286"/>
                    <a:pt x="83299" y="17809"/>
                    <a:pt x="80590" y="15630"/>
                  </a:cubicBezTo>
                  <a:lnTo>
                    <a:pt x="82335" y="9982"/>
                  </a:lnTo>
                  <a:cubicBezTo>
                    <a:pt x="82376" y="9854"/>
                    <a:pt x="82321" y="9717"/>
                    <a:pt x="82206" y="9650"/>
                  </a:cubicBezTo>
                  <a:lnTo>
                    <a:pt x="73067" y="4373"/>
                  </a:lnTo>
                  <a:cubicBezTo>
                    <a:pt x="73022" y="4347"/>
                    <a:pt x="72973" y="4335"/>
                    <a:pt x="72924" y="4335"/>
                  </a:cubicBezTo>
                  <a:cubicBezTo>
                    <a:pt x="72846" y="4335"/>
                    <a:pt x="72769" y="4366"/>
                    <a:pt x="72713" y="4426"/>
                  </a:cubicBezTo>
                  <a:lnTo>
                    <a:pt x="68743" y="8712"/>
                  </a:lnTo>
                  <a:cubicBezTo>
                    <a:pt x="65509" y="7421"/>
                    <a:pt x="62139" y="6503"/>
                    <a:pt x="58698" y="5974"/>
                  </a:cubicBezTo>
                  <a:lnTo>
                    <a:pt x="57389" y="223"/>
                  </a:lnTo>
                  <a:cubicBezTo>
                    <a:pt x="57360" y="93"/>
                    <a:pt x="57246" y="1"/>
                    <a:pt x="57113" y="1"/>
                  </a:cubicBezTo>
                  <a:cubicBezTo>
                    <a:pt x="57112" y="1"/>
                    <a:pt x="57111" y="1"/>
                    <a:pt x="57110" y="1"/>
                  </a:cubicBezTo>
                  <a:lnTo>
                    <a:pt x="46558" y="1"/>
                  </a:lnTo>
                  <a:cubicBezTo>
                    <a:pt x="46557" y="1"/>
                    <a:pt x="46557" y="1"/>
                    <a:pt x="4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463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603912" y="2029329"/>
            <a:ext cx="2966375" cy="17783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 OF </a:t>
            </a:r>
            <a:br>
              <a:rPr lang="en" dirty="0"/>
            </a:br>
            <a:r>
              <a:rPr lang="en" dirty="0"/>
              <a:t>THE ART</a:t>
            </a:r>
            <a:endParaRPr dirty="0"/>
          </a:p>
        </p:txBody>
      </p:sp>
      <p:sp>
        <p:nvSpPr>
          <p:cNvPr id="530" name="Google Shape;530;p34"/>
          <p:cNvSpPr/>
          <p:nvPr/>
        </p:nvSpPr>
        <p:spPr>
          <a:xfrm>
            <a:off x="4079850" y="965349"/>
            <a:ext cx="4279065" cy="3330851"/>
          </a:xfrm>
          <a:custGeom>
            <a:avLst/>
            <a:gdLst/>
            <a:ahLst/>
            <a:cxnLst/>
            <a:rect l="l" t="t" r="r" b="b"/>
            <a:pathLst>
              <a:path w="209681" h="163217" extrusionOk="0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title" idx="2"/>
          </p:nvPr>
        </p:nvSpPr>
        <p:spPr>
          <a:xfrm>
            <a:off x="603912" y="1303890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83" name="Google Shape;3560;p64">
            <a:extLst>
              <a:ext uri="{FF2B5EF4-FFF2-40B4-BE49-F238E27FC236}">
                <a16:creationId xmlns:a16="http://schemas.microsoft.com/office/drawing/2014/main" id="{869FE41E-5560-40E9-A4F0-1E40F8A467B2}"/>
              </a:ext>
            </a:extLst>
          </p:cNvPr>
          <p:cNvGrpSpPr/>
          <p:nvPr/>
        </p:nvGrpSpPr>
        <p:grpSpPr>
          <a:xfrm>
            <a:off x="4399950" y="1049350"/>
            <a:ext cx="3865961" cy="3162848"/>
            <a:chOff x="449250" y="238125"/>
            <a:chExt cx="6401725" cy="5237425"/>
          </a:xfrm>
        </p:grpSpPr>
        <p:sp>
          <p:nvSpPr>
            <p:cNvPr id="384" name="Google Shape;3561;p64">
              <a:extLst>
                <a:ext uri="{FF2B5EF4-FFF2-40B4-BE49-F238E27FC236}">
                  <a16:creationId xmlns:a16="http://schemas.microsoft.com/office/drawing/2014/main" id="{22039DC0-7A3D-40BD-9AFE-BF254CCA5E26}"/>
                </a:ext>
              </a:extLst>
            </p:cNvPr>
            <p:cNvSpPr/>
            <p:nvPr/>
          </p:nvSpPr>
          <p:spPr>
            <a:xfrm>
              <a:off x="449250" y="238125"/>
              <a:ext cx="6401725" cy="4867000"/>
            </a:xfrm>
            <a:custGeom>
              <a:avLst/>
              <a:gdLst/>
              <a:ahLst/>
              <a:cxnLst/>
              <a:rect l="l" t="t" r="r" b="b"/>
              <a:pathLst>
                <a:path w="256069" h="194680" extrusionOk="0">
                  <a:moveTo>
                    <a:pt x="156176" y="0"/>
                  </a:moveTo>
                  <a:cubicBezTo>
                    <a:pt x="145518" y="0"/>
                    <a:pt x="132819" y="2041"/>
                    <a:pt x="117347" y="7037"/>
                  </a:cubicBezTo>
                  <a:cubicBezTo>
                    <a:pt x="73919" y="21063"/>
                    <a:pt x="72529" y="47320"/>
                    <a:pt x="39520" y="50959"/>
                  </a:cubicBezTo>
                  <a:cubicBezTo>
                    <a:pt x="6511" y="54598"/>
                    <a:pt x="0" y="81018"/>
                    <a:pt x="20457" y="107280"/>
                  </a:cubicBezTo>
                  <a:cubicBezTo>
                    <a:pt x="40914" y="133541"/>
                    <a:pt x="34389" y="155948"/>
                    <a:pt x="53883" y="173479"/>
                  </a:cubicBezTo>
                  <a:cubicBezTo>
                    <a:pt x="53883" y="173479"/>
                    <a:pt x="75463" y="194395"/>
                    <a:pt x="109332" y="194677"/>
                  </a:cubicBezTo>
                  <a:cubicBezTo>
                    <a:pt x="109494" y="194679"/>
                    <a:pt x="109655" y="194679"/>
                    <a:pt x="109816" y="194679"/>
                  </a:cubicBezTo>
                  <a:cubicBezTo>
                    <a:pt x="143285" y="194679"/>
                    <a:pt x="152002" y="165455"/>
                    <a:pt x="163781" y="160161"/>
                  </a:cubicBezTo>
                  <a:cubicBezTo>
                    <a:pt x="165889" y="159213"/>
                    <a:pt x="168046" y="158833"/>
                    <a:pt x="170310" y="158833"/>
                  </a:cubicBezTo>
                  <a:cubicBezTo>
                    <a:pt x="179462" y="158833"/>
                    <a:pt x="190378" y="165035"/>
                    <a:pt x="206960" y="165035"/>
                  </a:cubicBezTo>
                  <a:cubicBezTo>
                    <a:pt x="209318" y="165035"/>
                    <a:pt x="211790" y="164910"/>
                    <a:pt x="214388" y="164623"/>
                  </a:cubicBezTo>
                  <a:cubicBezTo>
                    <a:pt x="239780" y="161824"/>
                    <a:pt x="256069" y="123080"/>
                    <a:pt x="238166" y="100552"/>
                  </a:cubicBezTo>
                  <a:cubicBezTo>
                    <a:pt x="220263" y="78026"/>
                    <a:pt x="194362" y="68431"/>
                    <a:pt x="196727" y="54917"/>
                  </a:cubicBezTo>
                  <a:cubicBezTo>
                    <a:pt x="199092" y="41401"/>
                    <a:pt x="214197" y="26885"/>
                    <a:pt x="198277" y="14582"/>
                  </a:cubicBezTo>
                  <a:cubicBezTo>
                    <a:pt x="188030" y="6662"/>
                    <a:pt x="175435" y="0"/>
                    <a:pt x="15617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562;p64">
              <a:extLst>
                <a:ext uri="{FF2B5EF4-FFF2-40B4-BE49-F238E27FC236}">
                  <a16:creationId xmlns:a16="http://schemas.microsoft.com/office/drawing/2014/main" id="{A300E69E-0FA7-4BBA-AED3-39560111966B}"/>
                </a:ext>
              </a:extLst>
            </p:cNvPr>
            <p:cNvSpPr/>
            <p:nvPr/>
          </p:nvSpPr>
          <p:spPr>
            <a:xfrm>
              <a:off x="654175" y="1408900"/>
              <a:ext cx="2934500" cy="1237575"/>
            </a:xfrm>
            <a:custGeom>
              <a:avLst/>
              <a:gdLst/>
              <a:ahLst/>
              <a:cxnLst/>
              <a:rect l="l" t="t" r="r" b="b"/>
              <a:pathLst>
                <a:path w="117380" h="49503" extrusionOk="0">
                  <a:moveTo>
                    <a:pt x="117379" y="0"/>
                  </a:moveTo>
                  <a:lnTo>
                    <a:pt x="819" y="28131"/>
                  </a:lnTo>
                  <a:lnTo>
                    <a:pt x="819" y="28131"/>
                  </a:lnTo>
                  <a:cubicBezTo>
                    <a:pt x="0" y="34609"/>
                    <a:pt x="1478" y="41924"/>
                    <a:pt x="5269" y="49502"/>
                  </a:cubicBezTo>
                  <a:lnTo>
                    <a:pt x="5269" y="49502"/>
                  </a:lnTo>
                  <a:lnTo>
                    <a:pt x="117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563;p64">
              <a:extLst>
                <a:ext uri="{FF2B5EF4-FFF2-40B4-BE49-F238E27FC236}">
                  <a16:creationId xmlns:a16="http://schemas.microsoft.com/office/drawing/2014/main" id="{F004E1F8-3C83-4098-8158-96C59EB83CA8}"/>
                </a:ext>
              </a:extLst>
            </p:cNvPr>
            <p:cNvSpPr/>
            <p:nvPr/>
          </p:nvSpPr>
          <p:spPr>
            <a:xfrm>
              <a:off x="1359925" y="1527750"/>
              <a:ext cx="2324375" cy="2834650"/>
            </a:xfrm>
            <a:custGeom>
              <a:avLst/>
              <a:gdLst/>
              <a:ahLst/>
              <a:cxnLst/>
              <a:rect l="l" t="t" r="r" b="b"/>
              <a:pathLst>
                <a:path w="92975" h="113386" extrusionOk="0">
                  <a:moveTo>
                    <a:pt x="92975" y="1"/>
                  </a:moveTo>
                  <a:lnTo>
                    <a:pt x="1" y="88441"/>
                  </a:lnTo>
                  <a:cubicBezTo>
                    <a:pt x="2765" y="97462"/>
                    <a:pt x="5000" y="105799"/>
                    <a:pt x="10063" y="113385"/>
                  </a:cubicBezTo>
                  <a:lnTo>
                    <a:pt x="10063" y="113385"/>
                  </a:lnTo>
                  <a:lnTo>
                    <a:pt x="929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564;p64">
              <a:extLst>
                <a:ext uri="{FF2B5EF4-FFF2-40B4-BE49-F238E27FC236}">
                  <a16:creationId xmlns:a16="http://schemas.microsoft.com/office/drawing/2014/main" id="{8DC5FE10-0487-4E2A-A89A-F7268F1700C8}"/>
                </a:ext>
              </a:extLst>
            </p:cNvPr>
            <p:cNvSpPr/>
            <p:nvPr/>
          </p:nvSpPr>
          <p:spPr>
            <a:xfrm>
              <a:off x="1872225" y="1564700"/>
              <a:ext cx="1879600" cy="3395675"/>
            </a:xfrm>
            <a:custGeom>
              <a:avLst/>
              <a:gdLst/>
              <a:ahLst/>
              <a:cxnLst/>
              <a:rect l="l" t="t" r="r" b="b"/>
              <a:pathLst>
                <a:path w="75184" h="135827" extrusionOk="0">
                  <a:moveTo>
                    <a:pt x="75183" y="1"/>
                  </a:moveTo>
                  <a:lnTo>
                    <a:pt x="1" y="123012"/>
                  </a:lnTo>
                  <a:cubicBezTo>
                    <a:pt x="3990" y="126184"/>
                    <a:pt x="11779" y="131640"/>
                    <a:pt x="22564" y="135827"/>
                  </a:cubicBezTo>
                  <a:lnTo>
                    <a:pt x="75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565;p64">
              <a:extLst>
                <a:ext uri="{FF2B5EF4-FFF2-40B4-BE49-F238E27FC236}">
                  <a16:creationId xmlns:a16="http://schemas.microsoft.com/office/drawing/2014/main" id="{1CEF7D75-5BFC-4796-BF5A-6556671889CA}"/>
                </a:ext>
              </a:extLst>
            </p:cNvPr>
            <p:cNvSpPr/>
            <p:nvPr/>
          </p:nvSpPr>
          <p:spPr>
            <a:xfrm>
              <a:off x="847450" y="1296475"/>
              <a:ext cx="2719600" cy="460775"/>
            </a:xfrm>
            <a:custGeom>
              <a:avLst/>
              <a:gdLst/>
              <a:ahLst/>
              <a:cxnLst/>
              <a:rect l="l" t="t" r="r" b="b"/>
              <a:pathLst>
                <a:path w="108784" h="18431" extrusionOk="0">
                  <a:moveTo>
                    <a:pt x="47015" y="0"/>
                  </a:moveTo>
                  <a:cubicBezTo>
                    <a:pt x="40751" y="4314"/>
                    <a:pt x="33637" y="7517"/>
                    <a:pt x="23592" y="8625"/>
                  </a:cubicBezTo>
                  <a:cubicBezTo>
                    <a:pt x="12986" y="9794"/>
                    <a:pt x="5121" y="13318"/>
                    <a:pt x="1" y="18431"/>
                  </a:cubicBezTo>
                  <a:lnTo>
                    <a:pt x="108783" y="1544"/>
                  </a:lnTo>
                  <a:lnTo>
                    <a:pt x="470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566;p64">
              <a:extLst>
                <a:ext uri="{FF2B5EF4-FFF2-40B4-BE49-F238E27FC236}">
                  <a16:creationId xmlns:a16="http://schemas.microsoft.com/office/drawing/2014/main" id="{B87A61B3-3A2B-468A-BD36-4258BB04F68A}"/>
                </a:ext>
              </a:extLst>
            </p:cNvPr>
            <p:cNvSpPr/>
            <p:nvPr/>
          </p:nvSpPr>
          <p:spPr>
            <a:xfrm>
              <a:off x="2799325" y="1582900"/>
              <a:ext cx="1027275" cy="3522225"/>
            </a:xfrm>
            <a:custGeom>
              <a:avLst/>
              <a:gdLst/>
              <a:ahLst/>
              <a:cxnLst/>
              <a:rect l="l" t="t" r="r" b="b"/>
              <a:pathLst>
                <a:path w="41091" h="140889" extrusionOk="0">
                  <a:moveTo>
                    <a:pt x="41090" y="0"/>
                  </a:moveTo>
                  <a:lnTo>
                    <a:pt x="0" y="139320"/>
                  </a:lnTo>
                  <a:cubicBezTo>
                    <a:pt x="4769" y="140258"/>
                    <a:pt x="9888" y="140841"/>
                    <a:pt x="15329" y="140886"/>
                  </a:cubicBezTo>
                  <a:cubicBezTo>
                    <a:pt x="15489" y="140888"/>
                    <a:pt x="15648" y="140888"/>
                    <a:pt x="15807" y="140888"/>
                  </a:cubicBezTo>
                  <a:cubicBezTo>
                    <a:pt x="19473" y="140888"/>
                    <a:pt x="22841" y="140535"/>
                    <a:pt x="25951" y="139903"/>
                  </a:cubicBezTo>
                  <a:lnTo>
                    <a:pt x="41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567;p64">
              <a:extLst>
                <a:ext uri="{FF2B5EF4-FFF2-40B4-BE49-F238E27FC236}">
                  <a16:creationId xmlns:a16="http://schemas.microsoft.com/office/drawing/2014/main" id="{9BA1E7F2-CC2E-41C6-9030-4678DA7B4A64}"/>
                </a:ext>
              </a:extLst>
            </p:cNvPr>
            <p:cNvSpPr/>
            <p:nvPr/>
          </p:nvSpPr>
          <p:spPr>
            <a:xfrm>
              <a:off x="964550" y="1474650"/>
              <a:ext cx="2664100" cy="1922400"/>
            </a:xfrm>
            <a:custGeom>
              <a:avLst/>
              <a:gdLst/>
              <a:ahLst/>
              <a:cxnLst/>
              <a:rect l="l" t="t" r="r" b="b"/>
              <a:pathLst>
                <a:path w="106564" h="76896" extrusionOk="0">
                  <a:moveTo>
                    <a:pt x="106564" y="0"/>
                  </a:moveTo>
                  <a:lnTo>
                    <a:pt x="1" y="58023"/>
                  </a:lnTo>
                  <a:cubicBezTo>
                    <a:pt x="5061" y="64558"/>
                    <a:pt x="8458" y="70854"/>
                    <a:pt x="11006" y="76896"/>
                  </a:cubicBezTo>
                  <a:lnTo>
                    <a:pt x="106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568;p64">
              <a:extLst>
                <a:ext uri="{FF2B5EF4-FFF2-40B4-BE49-F238E27FC236}">
                  <a16:creationId xmlns:a16="http://schemas.microsoft.com/office/drawing/2014/main" id="{D6A2A0D2-F9ED-4256-9F6C-40B5BD58E74D}"/>
                </a:ext>
              </a:extLst>
            </p:cNvPr>
            <p:cNvSpPr/>
            <p:nvPr/>
          </p:nvSpPr>
          <p:spPr>
            <a:xfrm>
              <a:off x="4043050" y="1519500"/>
              <a:ext cx="2147875" cy="2844425"/>
            </a:xfrm>
            <a:custGeom>
              <a:avLst/>
              <a:gdLst/>
              <a:ahLst/>
              <a:cxnLst/>
              <a:rect l="l" t="t" r="r" b="b"/>
              <a:pathLst>
                <a:path w="85915" h="113777" extrusionOk="0">
                  <a:moveTo>
                    <a:pt x="1" y="0"/>
                  </a:moveTo>
                  <a:lnTo>
                    <a:pt x="61944" y="113764"/>
                  </a:lnTo>
                  <a:cubicBezTo>
                    <a:pt x="62372" y="113772"/>
                    <a:pt x="62799" y="113776"/>
                    <a:pt x="63227" y="113776"/>
                  </a:cubicBezTo>
                  <a:cubicBezTo>
                    <a:pt x="65702" y="113776"/>
                    <a:pt x="68175" y="113640"/>
                    <a:pt x="70636" y="113368"/>
                  </a:cubicBezTo>
                  <a:cubicBezTo>
                    <a:pt x="76268" y="112747"/>
                    <a:pt x="81452" y="110354"/>
                    <a:pt x="85915" y="1067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569;p64">
              <a:extLst>
                <a:ext uri="{FF2B5EF4-FFF2-40B4-BE49-F238E27FC236}">
                  <a16:creationId xmlns:a16="http://schemas.microsoft.com/office/drawing/2014/main" id="{320C525C-5156-4F94-AC81-8B427FDF116D}"/>
                </a:ext>
              </a:extLst>
            </p:cNvPr>
            <p:cNvSpPr/>
            <p:nvPr/>
          </p:nvSpPr>
          <p:spPr>
            <a:xfrm>
              <a:off x="4096200" y="1463850"/>
              <a:ext cx="2502050" cy="2449625"/>
            </a:xfrm>
            <a:custGeom>
              <a:avLst/>
              <a:gdLst/>
              <a:ahLst/>
              <a:cxnLst/>
              <a:rect l="l" t="t" r="r" b="b"/>
              <a:pathLst>
                <a:path w="100082" h="97985" extrusionOk="0">
                  <a:moveTo>
                    <a:pt x="1" y="0"/>
                  </a:moveTo>
                  <a:lnTo>
                    <a:pt x="93205" y="97984"/>
                  </a:lnTo>
                  <a:cubicBezTo>
                    <a:pt x="97609" y="90591"/>
                    <a:pt x="100081" y="81711"/>
                    <a:pt x="99830" y="730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570;p64">
              <a:extLst>
                <a:ext uri="{FF2B5EF4-FFF2-40B4-BE49-F238E27FC236}">
                  <a16:creationId xmlns:a16="http://schemas.microsoft.com/office/drawing/2014/main" id="{3F496AED-1E11-493B-975D-814097A3CB67}"/>
                </a:ext>
              </a:extLst>
            </p:cNvPr>
            <p:cNvSpPr/>
            <p:nvPr/>
          </p:nvSpPr>
          <p:spPr>
            <a:xfrm>
              <a:off x="4133125" y="1396325"/>
              <a:ext cx="2311975" cy="1413025"/>
            </a:xfrm>
            <a:custGeom>
              <a:avLst/>
              <a:gdLst/>
              <a:ahLst/>
              <a:cxnLst/>
              <a:rect l="l" t="t" r="r" b="b"/>
              <a:pathLst>
                <a:path w="92479" h="56521" extrusionOk="0">
                  <a:moveTo>
                    <a:pt x="0" y="1"/>
                  </a:moveTo>
                  <a:lnTo>
                    <a:pt x="92479" y="56521"/>
                  </a:lnTo>
                  <a:cubicBezTo>
                    <a:pt x="91960" y="55739"/>
                    <a:pt x="91403" y="54974"/>
                    <a:pt x="90811" y="54224"/>
                  </a:cubicBezTo>
                  <a:cubicBezTo>
                    <a:pt x="78816" y="39131"/>
                    <a:pt x="63231" y="29844"/>
                    <a:pt x="54962" y="212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571;p64">
              <a:extLst>
                <a:ext uri="{FF2B5EF4-FFF2-40B4-BE49-F238E27FC236}">
                  <a16:creationId xmlns:a16="http://schemas.microsoft.com/office/drawing/2014/main" id="{FB11496C-0961-4E1E-B4C9-F4803006F9EF}"/>
                </a:ext>
              </a:extLst>
            </p:cNvPr>
            <p:cNvSpPr/>
            <p:nvPr/>
          </p:nvSpPr>
          <p:spPr>
            <a:xfrm>
              <a:off x="4151325" y="1321550"/>
              <a:ext cx="1260400" cy="358000"/>
            </a:xfrm>
            <a:custGeom>
              <a:avLst/>
              <a:gdLst/>
              <a:ahLst/>
              <a:cxnLst/>
              <a:rect l="l" t="t" r="r" b="b"/>
              <a:pathLst>
                <a:path w="50416" h="14320" extrusionOk="0">
                  <a:moveTo>
                    <a:pt x="0" y="1"/>
                  </a:moveTo>
                  <a:lnTo>
                    <a:pt x="48550" y="14320"/>
                  </a:lnTo>
                  <a:cubicBezTo>
                    <a:pt x="48454" y="13406"/>
                    <a:pt x="48486" y="12483"/>
                    <a:pt x="48644" y="11580"/>
                  </a:cubicBezTo>
                  <a:cubicBezTo>
                    <a:pt x="48999" y="9557"/>
                    <a:pt x="49638" y="7512"/>
                    <a:pt x="50416" y="545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572;p64">
              <a:extLst>
                <a:ext uri="{FF2B5EF4-FFF2-40B4-BE49-F238E27FC236}">
                  <a16:creationId xmlns:a16="http://schemas.microsoft.com/office/drawing/2014/main" id="{66387425-606B-4FCB-9EFA-E3325E6C0FFA}"/>
                </a:ext>
              </a:extLst>
            </p:cNvPr>
            <p:cNvSpPr/>
            <p:nvPr/>
          </p:nvSpPr>
          <p:spPr>
            <a:xfrm>
              <a:off x="3819750" y="1581100"/>
              <a:ext cx="523450" cy="3350000"/>
            </a:xfrm>
            <a:custGeom>
              <a:avLst/>
              <a:gdLst/>
              <a:ahLst/>
              <a:cxnLst/>
              <a:rect l="l" t="t" r="r" b="b"/>
              <a:pathLst>
                <a:path w="20938" h="134000" extrusionOk="0">
                  <a:moveTo>
                    <a:pt x="3350" y="1"/>
                  </a:moveTo>
                  <a:lnTo>
                    <a:pt x="0" y="133999"/>
                  </a:lnTo>
                  <a:cubicBezTo>
                    <a:pt x="9434" y="128035"/>
                    <a:pt x="15537" y="119459"/>
                    <a:pt x="20937" y="113297"/>
                  </a:cubicBez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573;p64">
              <a:extLst>
                <a:ext uri="{FF2B5EF4-FFF2-40B4-BE49-F238E27FC236}">
                  <a16:creationId xmlns:a16="http://schemas.microsoft.com/office/drawing/2014/main" id="{69DC3B7E-8430-496F-8495-14C75A2D6C86}"/>
                </a:ext>
              </a:extLst>
            </p:cNvPr>
            <p:cNvSpPr/>
            <p:nvPr/>
          </p:nvSpPr>
          <p:spPr>
            <a:xfrm>
              <a:off x="2249600" y="932000"/>
              <a:ext cx="1315650" cy="326150"/>
            </a:xfrm>
            <a:custGeom>
              <a:avLst/>
              <a:gdLst/>
              <a:ahLst/>
              <a:cxnLst/>
              <a:rect l="l" t="t" r="r" b="b"/>
              <a:pathLst>
                <a:path w="52626" h="13046" extrusionOk="0">
                  <a:moveTo>
                    <a:pt x="8392" y="0"/>
                  </a:moveTo>
                  <a:cubicBezTo>
                    <a:pt x="5426" y="2517"/>
                    <a:pt x="2693" y="4997"/>
                    <a:pt x="0" y="7351"/>
                  </a:cubicBezTo>
                  <a:lnTo>
                    <a:pt x="52625" y="13045"/>
                  </a:lnTo>
                  <a:lnTo>
                    <a:pt x="8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574;p64">
              <a:extLst>
                <a:ext uri="{FF2B5EF4-FFF2-40B4-BE49-F238E27FC236}">
                  <a16:creationId xmlns:a16="http://schemas.microsoft.com/office/drawing/2014/main" id="{CB7CF735-480F-430A-82DB-1AB250850EBF}"/>
                </a:ext>
              </a:extLst>
            </p:cNvPr>
            <p:cNvSpPr/>
            <p:nvPr/>
          </p:nvSpPr>
          <p:spPr>
            <a:xfrm>
              <a:off x="3977350" y="1559475"/>
              <a:ext cx="1214650" cy="2750925"/>
            </a:xfrm>
            <a:custGeom>
              <a:avLst/>
              <a:gdLst/>
              <a:ahLst/>
              <a:cxnLst/>
              <a:rect l="l" t="t" r="r" b="b"/>
              <a:pathLst>
                <a:path w="48586" h="110037" extrusionOk="0">
                  <a:moveTo>
                    <a:pt x="0" y="1"/>
                  </a:moveTo>
                  <a:lnTo>
                    <a:pt x="25662" y="106338"/>
                  </a:lnTo>
                  <a:cubicBezTo>
                    <a:pt x="26816" y="106095"/>
                    <a:pt x="27991" y="105987"/>
                    <a:pt x="29198" y="105987"/>
                  </a:cubicBezTo>
                  <a:cubicBezTo>
                    <a:pt x="34728" y="105987"/>
                    <a:pt x="40906" y="108245"/>
                    <a:pt x="48586" y="1100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575;p64">
              <a:extLst>
                <a:ext uri="{FF2B5EF4-FFF2-40B4-BE49-F238E27FC236}">
                  <a16:creationId xmlns:a16="http://schemas.microsoft.com/office/drawing/2014/main" id="{E73FEF92-2467-4ACB-A24D-9A6E3196D1DB}"/>
                </a:ext>
              </a:extLst>
            </p:cNvPr>
            <p:cNvSpPr/>
            <p:nvPr/>
          </p:nvSpPr>
          <p:spPr>
            <a:xfrm>
              <a:off x="3460800" y="355375"/>
              <a:ext cx="278450" cy="664850"/>
            </a:xfrm>
            <a:custGeom>
              <a:avLst/>
              <a:gdLst/>
              <a:ahLst/>
              <a:cxnLst/>
              <a:rect l="l" t="t" r="r" b="b"/>
              <a:pathLst>
                <a:path w="11138" h="26594" extrusionOk="0">
                  <a:moveTo>
                    <a:pt x="4720" y="1"/>
                  </a:moveTo>
                  <a:cubicBezTo>
                    <a:pt x="3178" y="425"/>
                    <a:pt x="1604" y="881"/>
                    <a:pt x="1" y="1372"/>
                  </a:cubicBezTo>
                  <a:lnTo>
                    <a:pt x="11138" y="26593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576;p64">
              <a:extLst>
                <a:ext uri="{FF2B5EF4-FFF2-40B4-BE49-F238E27FC236}">
                  <a16:creationId xmlns:a16="http://schemas.microsoft.com/office/drawing/2014/main" id="{C535EADD-F7EC-47D2-A592-752A3A3121E9}"/>
                </a:ext>
              </a:extLst>
            </p:cNvPr>
            <p:cNvSpPr/>
            <p:nvPr/>
          </p:nvSpPr>
          <p:spPr>
            <a:xfrm>
              <a:off x="4127900" y="605050"/>
              <a:ext cx="1443000" cy="565750"/>
            </a:xfrm>
            <a:custGeom>
              <a:avLst/>
              <a:gdLst/>
              <a:ahLst/>
              <a:cxnLst/>
              <a:rect l="l" t="t" r="r" b="b"/>
              <a:pathLst>
                <a:path w="57720" h="22630" extrusionOk="0">
                  <a:moveTo>
                    <a:pt x="51250" y="1"/>
                  </a:moveTo>
                  <a:lnTo>
                    <a:pt x="0" y="22630"/>
                  </a:lnTo>
                  <a:lnTo>
                    <a:pt x="57720" y="8700"/>
                  </a:lnTo>
                  <a:cubicBezTo>
                    <a:pt x="56818" y="5712"/>
                    <a:pt x="54832" y="2799"/>
                    <a:pt x="51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577;p64">
              <a:extLst>
                <a:ext uri="{FF2B5EF4-FFF2-40B4-BE49-F238E27FC236}">
                  <a16:creationId xmlns:a16="http://schemas.microsoft.com/office/drawing/2014/main" id="{94785D1F-4320-442E-AEE6-A8038FBC2C57}"/>
                </a:ext>
              </a:extLst>
            </p:cNvPr>
            <p:cNvSpPr/>
            <p:nvPr/>
          </p:nvSpPr>
          <p:spPr>
            <a:xfrm>
              <a:off x="4149525" y="1023150"/>
              <a:ext cx="1426900" cy="254950"/>
            </a:xfrm>
            <a:custGeom>
              <a:avLst/>
              <a:gdLst/>
              <a:ahLst/>
              <a:cxnLst/>
              <a:rect l="l" t="t" r="r" b="b"/>
              <a:pathLst>
                <a:path w="57076" h="10198" extrusionOk="0">
                  <a:moveTo>
                    <a:pt x="57075" y="0"/>
                  </a:moveTo>
                  <a:lnTo>
                    <a:pt x="0" y="8860"/>
                  </a:lnTo>
                  <a:lnTo>
                    <a:pt x="53528" y="10198"/>
                  </a:lnTo>
                  <a:cubicBezTo>
                    <a:pt x="55018" y="6780"/>
                    <a:pt x="56419" y="3364"/>
                    <a:pt x="57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578;p64">
              <a:extLst>
                <a:ext uri="{FF2B5EF4-FFF2-40B4-BE49-F238E27FC236}">
                  <a16:creationId xmlns:a16="http://schemas.microsoft.com/office/drawing/2014/main" id="{3C43A4F6-24DC-4081-B30D-9E3F55C06458}"/>
                </a:ext>
              </a:extLst>
            </p:cNvPr>
            <p:cNvSpPr/>
            <p:nvPr/>
          </p:nvSpPr>
          <p:spPr>
            <a:xfrm>
              <a:off x="4087925" y="364150"/>
              <a:ext cx="1145150" cy="740950"/>
            </a:xfrm>
            <a:custGeom>
              <a:avLst/>
              <a:gdLst/>
              <a:ahLst/>
              <a:cxnLst/>
              <a:rect l="l" t="t" r="r" b="b"/>
              <a:pathLst>
                <a:path w="45806" h="29638" extrusionOk="0">
                  <a:moveTo>
                    <a:pt x="36827" y="1"/>
                  </a:moveTo>
                  <a:lnTo>
                    <a:pt x="0" y="29637"/>
                  </a:lnTo>
                  <a:lnTo>
                    <a:pt x="45806" y="4695"/>
                  </a:lnTo>
                  <a:cubicBezTo>
                    <a:pt x="43026" y="2962"/>
                    <a:pt x="40054" y="1372"/>
                    <a:pt x="36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579;p64">
              <a:extLst>
                <a:ext uri="{FF2B5EF4-FFF2-40B4-BE49-F238E27FC236}">
                  <a16:creationId xmlns:a16="http://schemas.microsoft.com/office/drawing/2014/main" id="{715A4B28-3618-4E62-BF92-97682A057555}"/>
                </a:ext>
              </a:extLst>
            </p:cNvPr>
            <p:cNvSpPr/>
            <p:nvPr/>
          </p:nvSpPr>
          <p:spPr>
            <a:xfrm>
              <a:off x="3565225" y="996800"/>
              <a:ext cx="586125" cy="586125"/>
            </a:xfrm>
            <a:custGeom>
              <a:avLst/>
              <a:gdLst/>
              <a:ahLst/>
              <a:cxnLst/>
              <a:rect l="l" t="t" r="r" b="b"/>
              <a:pathLst>
                <a:path w="23445" h="23445" extrusionOk="0">
                  <a:moveTo>
                    <a:pt x="12990" y="1"/>
                  </a:moveTo>
                  <a:lnTo>
                    <a:pt x="10968" y="6861"/>
                  </a:lnTo>
                  <a:lnTo>
                    <a:pt x="9913" y="71"/>
                  </a:lnTo>
                  <a:lnTo>
                    <a:pt x="9735" y="7221"/>
                  </a:lnTo>
                  <a:lnTo>
                    <a:pt x="6959" y="936"/>
                  </a:lnTo>
                  <a:lnTo>
                    <a:pt x="8638" y="7889"/>
                  </a:lnTo>
                  <a:lnTo>
                    <a:pt x="4331" y="2537"/>
                  </a:lnTo>
                  <a:lnTo>
                    <a:pt x="7751" y="8818"/>
                  </a:lnTo>
                  <a:lnTo>
                    <a:pt x="2205" y="4763"/>
                  </a:lnTo>
                  <a:lnTo>
                    <a:pt x="7135" y="9944"/>
                  </a:lnTo>
                  <a:lnTo>
                    <a:pt x="728" y="7463"/>
                  </a:lnTo>
                  <a:lnTo>
                    <a:pt x="6831" y="11193"/>
                  </a:lnTo>
                  <a:lnTo>
                    <a:pt x="6831" y="11193"/>
                  </a:lnTo>
                  <a:lnTo>
                    <a:pt x="0" y="10453"/>
                  </a:lnTo>
                  <a:lnTo>
                    <a:pt x="6861" y="12477"/>
                  </a:lnTo>
                  <a:lnTo>
                    <a:pt x="71" y="13530"/>
                  </a:lnTo>
                  <a:lnTo>
                    <a:pt x="7222" y="13710"/>
                  </a:lnTo>
                  <a:lnTo>
                    <a:pt x="936" y="16484"/>
                  </a:lnTo>
                  <a:lnTo>
                    <a:pt x="7890" y="14807"/>
                  </a:lnTo>
                  <a:lnTo>
                    <a:pt x="2537" y="19114"/>
                  </a:lnTo>
                  <a:lnTo>
                    <a:pt x="2537" y="19114"/>
                  </a:lnTo>
                  <a:lnTo>
                    <a:pt x="8818" y="15694"/>
                  </a:lnTo>
                  <a:lnTo>
                    <a:pt x="9804" y="14344"/>
                  </a:lnTo>
                  <a:lnTo>
                    <a:pt x="10799" y="14104"/>
                  </a:lnTo>
                  <a:lnTo>
                    <a:pt x="10549" y="14752"/>
                  </a:lnTo>
                  <a:lnTo>
                    <a:pt x="10549" y="14752"/>
                  </a:lnTo>
                  <a:lnTo>
                    <a:pt x="11447" y="14262"/>
                  </a:lnTo>
                  <a:lnTo>
                    <a:pt x="11373" y="14951"/>
                  </a:lnTo>
                  <a:lnTo>
                    <a:pt x="9945" y="16310"/>
                  </a:lnTo>
                  <a:lnTo>
                    <a:pt x="7463" y="22717"/>
                  </a:lnTo>
                  <a:lnTo>
                    <a:pt x="11192" y="16614"/>
                  </a:lnTo>
                  <a:lnTo>
                    <a:pt x="10454" y="23444"/>
                  </a:lnTo>
                  <a:lnTo>
                    <a:pt x="12477" y="16584"/>
                  </a:lnTo>
                  <a:lnTo>
                    <a:pt x="13531" y="23373"/>
                  </a:lnTo>
                  <a:lnTo>
                    <a:pt x="13709" y="16223"/>
                  </a:lnTo>
                  <a:lnTo>
                    <a:pt x="16485" y="22508"/>
                  </a:lnTo>
                  <a:lnTo>
                    <a:pt x="14806" y="15555"/>
                  </a:lnTo>
                  <a:lnTo>
                    <a:pt x="19114" y="20908"/>
                  </a:lnTo>
                  <a:lnTo>
                    <a:pt x="15693" y="14626"/>
                  </a:lnTo>
                  <a:lnTo>
                    <a:pt x="21240" y="18682"/>
                  </a:lnTo>
                  <a:lnTo>
                    <a:pt x="16310" y="13499"/>
                  </a:lnTo>
                  <a:lnTo>
                    <a:pt x="22716" y="15981"/>
                  </a:lnTo>
                  <a:lnTo>
                    <a:pt x="16613" y="12251"/>
                  </a:lnTo>
                  <a:lnTo>
                    <a:pt x="23444" y="12991"/>
                  </a:lnTo>
                  <a:lnTo>
                    <a:pt x="16584" y="10967"/>
                  </a:lnTo>
                  <a:lnTo>
                    <a:pt x="23372" y="9914"/>
                  </a:lnTo>
                  <a:lnTo>
                    <a:pt x="16223" y="9735"/>
                  </a:lnTo>
                  <a:lnTo>
                    <a:pt x="22507" y="6960"/>
                  </a:lnTo>
                  <a:lnTo>
                    <a:pt x="15555" y="8637"/>
                  </a:lnTo>
                  <a:lnTo>
                    <a:pt x="15555" y="8637"/>
                  </a:lnTo>
                  <a:lnTo>
                    <a:pt x="20908" y="4331"/>
                  </a:lnTo>
                  <a:lnTo>
                    <a:pt x="14627" y="7750"/>
                  </a:lnTo>
                  <a:lnTo>
                    <a:pt x="18682" y="2205"/>
                  </a:lnTo>
                  <a:lnTo>
                    <a:pt x="13499" y="7134"/>
                  </a:lnTo>
                  <a:lnTo>
                    <a:pt x="15982" y="729"/>
                  </a:lnTo>
                  <a:lnTo>
                    <a:pt x="12252" y="6830"/>
                  </a:lnTo>
                  <a:lnTo>
                    <a:pt x="129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580;p64">
              <a:extLst>
                <a:ext uri="{FF2B5EF4-FFF2-40B4-BE49-F238E27FC236}">
                  <a16:creationId xmlns:a16="http://schemas.microsoft.com/office/drawing/2014/main" id="{253F08C1-7144-4BD5-AA14-3595D1719B2B}"/>
                </a:ext>
              </a:extLst>
            </p:cNvPr>
            <p:cNvSpPr/>
            <p:nvPr/>
          </p:nvSpPr>
          <p:spPr>
            <a:xfrm>
              <a:off x="4032250" y="255800"/>
              <a:ext cx="791300" cy="796125"/>
            </a:xfrm>
            <a:custGeom>
              <a:avLst/>
              <a:gdLst/>
              <a:ahLst/>
              <a:cxnLst/>
              <a:rect l="l" t="t" r="r" b="b"/>
              <a:pathLst>
                <a:path w="31652" h="31845" extrusionOk="0">
                  <a:moveTo>
                    <a:pt x="23287" y="0"/>
                  </a:moveTo>
                  <a:lnTo>
                    <a:pt x="1" y="31845"/>
                  </a:lnTo>
                  <a:lnTo>
                    <a:pt x="31652" y="1738"/>
                  </a:lnTo>
                  <a:cubicBezTo>
                    <a:pt x="29029" y="1004"/>
                    <a:pt x="26246" y="417"/>
                    <a:pt x="23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581;p64">
              <a:extLst>
                <a:ext uri="{FF2B5EF4-FFF2-40B4-BE49-F238E27FC236}">
                  <a16:creationId xmlns:a16="http://schemas.microsoft.com/office/drawing/2014/main" id="{31EC456C-F3FD-4005-A15B-CE02DCB5F128}"/>
                </a:ext>
              </a:extLst>
            </p:cNvPr>
            <p:cNvSpPr/>
            <p:nvPr/>
          </p:nvSpPr>
          <p:spPr>
            <a:xfrm>
              <a:off x="3684275" y="1365575"/>
              <a:ext cx="144700" cy="162200"/>
            </a:xfrm>
            <a:custGeom>
              <a:avLst/>
              <a:gdLst/>
              <a:ahLst/>
              <a:cxnLst/>
              <a:rect l="l" t="t" r="r" b="b"/>
              <a:pathLst>
                <a:path w="5788" h="6488" extrusionOk="0">
                  <a:moveTo>
                    <a:pt x="5787" y="1"/>
                  </a:moveTo>
                  <a:lnTo>
                    <a:pt x="4056" y="943"/>
                  </a:lnTo>
                  <a:lnTo>
                    <a:pt x="1" y="6488"/>
                  </a:lnTo>
                  <a:lnTo>
                    <a:pt x="5183" y="1559"/>
                  </a:lnTo>
                  <a:lnTo>
                    <a:pt x="5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582;p64">
              <a:extLst>
                <a:ext uri="{FF2B5EF4-FFF2-40B4-BE49-F238E27FC236}">
                  <a16:creationId xmlns:a16="http://schemas.microsoft.com/office/drawing/2014/main" id="{6E9429B0-ADF8-4751-B9CF-1918ADD02C0D}"/>
                </a:ext>
              </a:extLst>
            </p:cNvPr>
            <p:cNvSpPr/>
            <p:nvPr/>
          </p:nvSpPr>
          <p:spPr>
            <a:xfrm>
              <a:off x="3708050" y="294975"/>
              <a:ext cx="122600" cy="703625"/>
            </a:xfrm>
            <a:custGeom>
              <a:avLst/>
              <a:gdLst/>
              <a:ahLst/>
              <a:cxnLst/>
              <a:rect l="l" t="t" r="r" b="b"/>
              <a:pathLst>
                <a:path w="4904" h="28145" extrusionOk="0">
                  <a:moveTo>
                    <a:pt x="4904" y="1"/>
                  </a:moveTo>
                  <a:cubicBezTo>
                    <a:pt x="3306" y="325"/>
                    <a:pt x="1671" y="688"/>
                    <a:pt x="1" y="1086"/>
                  </a:cubicBezTo>
                  <a:lnTo>
                    <a:pt x="4200" y="28144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583;p64">
              <a:extLst>
                <a:ext uri="{FF2B5EF4-FFF2-40B4-BE49-F238E27FC236}">
                  <a16:creationId xmlns:a16="http://schemas.microsoft.com/office/drawing/2014/main" id="{829D1DF4-201D-42AB-AB6F-523D300267DB}"/>
                </a:ext>
              </a:extLst>
            </p:cNvPr>
            <p:cNvSpPr/>
            <p:nvPr/>
          </p:nvSpPr>
          <p:spPr>
            <a:xfrm>
              <a:off x="2925250" y="535875"/>
              <a:ext cx="695100" cy="580000"/>
            </a:xfrm>
            <a:custGeom>
              <a:avLst/>
              <a:gdLst/>
              <a:ahLst/>
              <a:cxnLst/>
              <a:rect l="l" t="t" r="r" b="b"/>
              <a:pathLst>
                <a:path w="27804" h="23200" extrusionOk="0">
                  <a:moveTo>
                    <a:pt x="5736" y="1"/>
                  </a:moveTo>
                  <a:cubicBezTo>
                    <a:pt x="3717" y="930"/>
                    <a:pt x="1810" y="1889"/>
                    <a:pt x="0" y="2868"/>
                  </a:cubicBezTo>
                  <a:lnTo>
                    <a:pt x="27804" y="23200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584;p64">
              <a:extLst>
                <a:ext uri="{FF2B5EF4-FFF2-40B4-BE49-F238E27FC236}">
                  <a16:creationId xmlns:a16="http://schemas.microsoft.com/office/drawing/2014/main" id="{E517A62F-BDC0-4D22-9695-86CF460A06A0}"/>
                </a:ext>
              </a:extLst>
            </p:cNvPr>
            <p:cNvSpPr/>
            <p:nvPr/>
          </p:nvSpPr>
          <p:spPr>
            <a:xfrm>
              <a:off x="3204825" y="431275"/>
              <a:ext cx="468675" cy="628950"/>
            </a:xfrm>
            <a:custGeom>
              <a:avLst/>
              <a:gdLst/>
              <a:ahLst/>
              <a:cxnLst/>
              <a:rect l="l" t="t" r="r" b="b"/>
              <a:pathLst>
                <a:path w="18747" h="25158" extrusionOk="0">
                  <a:moveTo>
                    <a:pt x="5049" y="1"/>
                  </a:moveTo>
                  <a:cubicBezTo>
                    <a:pt x="3295" y="602"/>
                    <a:pt x="1617" y="1223"/>
                    <a:pt x="0" y="1861"/>
                  </a:cubicBezTo>
                  <a:lnTo>
                    <a:pt x="18747" y="25158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585;p64">
              <a:extLst>
                <a:ext uri="{FF2B5EF4-FFF2-40B4-BE49-F238E27FC236}">
                  <a16:creationId xmlns:a16="http://schemas.microsoft.com/office/drawing/2014/main" id="{445F10FA-68CF-4131-9F04-1337EFF04AF8}"/>
                </a:ext>
              </a:extLst>
            </p:cNvPr>
            <p:cNvSpPr/>
            <p:nvPr/>
          </p:nvSpPr>
          <p:spPr>
            <a:xfrm>
              <a:off x="2614000" y="692550"/>
              <a:ext cx="969450" cy="490850"/>
            </a:xfrm>
            <a:custGeom>
              <a:avLst/>
              <a:gdLst/>
              <a:ahLst/>
              <a:cxnLst/>
              <a:rect l="l" t="t" r="r" b="b"/>
              <a:pathLst>
                <a:path w="38778" h="19634" extrusionOk="0">
                  <a:moveTo>
                    <a:pt x="6655" y="1"/>
                  </a:moveTo>
                  <a:cubicBezTo>
                    <a:pt x="4272" y="1514"/>
                    <a:pt x="2067" y="3057"/>
                    <a:pt x="1" y="4612"/>
                  </a:cubicBezTo>
                  <a:lnTo>
                    <a:pt x="38777" y="19633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586;p64">
              <a:extLst>
                <a:ext uri="{FF2B5EF4-FFF2-40B4-BE49-F238E27FC236}">
                  <a16:creationId xmlns:a16="http://schemas.microsoft.com/office/drawing/2014/main" id="{63A5B4A5-10FA-481C-A6BA-B5F7B7E96454}"/>
                </a:ext>
              </a:extLst>
            </p:cNvPr>
            <p:cNvSpPr/>
            <p:nvPr/>
          </p:nvSpPr>
          <p:spPr>
            <a:xfrm>
              <a:off x="3964750" y="238200"/>
              <a:ext cx="473700" cy="776825"/>
            </a:xfrm>
            <a:custGeom>
              <a:avLst/>
              <a:gdLst/>
              <a:ahLst/>
              <a:cxnLst/>
              <a:rect l="l" t="t" r="r" b="b"/>
              <a:pathLst>
                <a:path w="18948" h="31073" extrusionOk="0">
                  <a:moveTo>
                    <a:pt x="15585" y="1"/>
                  </a:moveTo>
                  <a:cubicBezTo>
                    <a:pt x="14417" y="1"/>
                    <a:pt x="13225" y="25"/>
                    <a:pt x="12009" y="73"/>
                  </a:cubicBezTo>
                  <a:lnTo>
                    <a:pt x="1" y="31073"/>
                  </a:lnTo>
                  <a:lnTo>
                    <a:pt x="18947" y="70"/>
                  </a:lnTo>
                  <a:cubicBezTo>
                    <a:pt x="17850" y="24"/>
                    <a:pt x="16729" y="1"/>
                    <a:pt x="15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587;p64">
              <a:extLst>
                <a:ext uri="{FF2B5EF4-FFF2-40B4-BE49-F238E27FC236}">
                  <a16:creationId xmlns:a16="http://schemas.microsoft.com/office/drawing/2014/main" id="{1AEE4838-A593-4E0C-9880-8628D039936B}"/>
                </a:ext>
              </a:extLst>
            </p:cNvPr>
            <p:cNvSpPr/>
            <p:nvPr/>
          </p:nvSpPr>
          <p:spPr>
            <a:xfrm>
              <a:off x="3889975" y="251450"/>
              <a:ext cx="219850" cy="745375"/>
            </a:xfrm>
            <a:custGeom>
              <a:avLst/>
              <a:gdLst/>
              <a:ahLst/>
              <a:cxnLst/>
              <a:rect l="l" t="t" r="r" b="b"/>
              <a:pathLst>
                <a:path w="8794" h="29815" extrusionOk="0">
                  <a:moveTo>
                    <a:pt x="8793" y="0"/>
                  </a:moveTo>
                  <a:lnTo>
                    <a:pt x="8793" y="0"/>
                  </a:lnTo>
                  <a:cubicBezTo>
                    <a:pt x="6966" y="194"/>
                    <a:pt x="5083" y="441"/>
                    <a:pt x="3147" y="746"/>
                  </a:cubicBezTo>
                  <a:lnTo>
                    <a:pt x="0" y="2981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588;p64">
              <a:extLst>
                <a:ext uri="{FF2B5EF4-FFF2-40B4-BE49-F238E27FC236}">
                  <a16:creationId xmlns:a16="http://schemas.microsoft.com/office/drawing/2014/main" id="{E2718EF6-ECB6-4D6E-B464-531A812BC19A}"/>
                </a:ext>
              </a:extLst>
            </p:cNvPr>
            <p:cNvSpPr/>
            <p:nvPr/>
          </p:nvSpPr>
          <p:spPr>
            <a:xfrm>
              <a:off x="940875" y="3892750"/>
              <a:ext cx="5715600" cy="1582800"/>
            </a:xfrm>
            <a:custGeom>
              <a:avLst/>
              <a:gdLst/>
              <a:ahLst/>
              <a:cxnLst/>
              <a:rect l="l" t="t" r="r" b="b"/>
              <a:pathLst>
                <a:path w="228624" h="63312" extrusionOk="0">
                  <a:moveTo>
                    <a:pt x="114312" y="0"/>
                  </a:moveTo>
                  <a:cubicBezTo>
                    <a:pt x="83995" y="0"/>
                    <a:pt x="54920" y="3335"/>
                    <a:pt x="33482" y="9271"/>
                  </a:cubicBezTo>
                  <a:cubicBezTo>
                    <a:pt x="12045" y="15209"/>
                    <a:pt x="1" y="23259"/>
                    <a:pt x="1" y="31655"/>
                  </a:cubicBezTo>
                  <a:cubicBezTo>
                    <a:pt x="1" y="40051"/>
                    <a:pt x="12045" y="48103"/>
                    <a:pt x="33482" y="54039"/>
                  </a:cubicBezTo>
                  <a:cubicBezTo>
                    <a:pt x="54920" y="59975"/>
                    <a:pt x="83995" y="63311"/>
                    <a:pt x="114312" y="63311"/>
                  </a:cubicBezTo>
                  <a:cubicBezTo>
                    <a:pt x="144629" y="63311"/>
                    <a:pt x="173704" y="59975"/>
                    <a:pt x="195142" y="54039"/>
                  </a:cubicBezTo>
                  <a:cubicBezTo>
                    <a:pt x="216579" y="48103"/>
                    <a:pt x="228623" y="40051"/>
                    <a:pt x="228623" y="31655"/>
                  </a:cubicBezTo>
                  <a:cubicBezTo>
                    <a:pt x="228623" y="23259"/>
                    <a:pt x="216579" y="15209"/>
                    <a:pt x="195142" y="9271"/>
                  </a:cubicBezTo>
                  <a:cubicBezTo>
                    <a:pt x="173704" y="3335"/>
                    <a:pt x="144629" y="0"/>
                    <a:pt x="114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589;p64">
              <a:extLst>
                <a:ext uri="{FF2B5EF4-FFF2-40B4-BE49-F238E27FC236}">
                  <a16:creationId xmlns:a16="http://schemas.microsoft.com/office/drawing/2014/main" id="{65191592-03A4-4068-B992-7CFBB51C9C7C}"/>
                </a:ext>
              </a:extLst>
            </p:cNvPr>
            <p:cNvSpPr/>
            <p:nvPr/>
          </p:nvSpPr>
          <p:spPr>
            <a:xfrm>
              <a:off x="3607375" y="1380825"/>
              <a:ext cx="481725" cy="124175"/>
            </a:xfrm>
            <a:custGeom>
              <a:avLst/>
              <a:gdLst/>
              <a:ahLst/>
              <a:cxnLst/>
              <a:rect l="l" t="t" r="r" b="b"/>
              <a:pathLst>
                <a:path w="19269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19268" y="4967"/>
                  </a:lnTo>
                  <a:lnTo>
                    <a:pt x="192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590;p64">
              <a:extLst>
                <a:ext uri="{FF2B5EF4-FFF2-40B4-BE49-F238E27FC236}">
                  <a16:creationId xmlns:a16="http://schemas.microsoft.com/office/drawing/2014/main" id="{9B8B4418-1451-49F1-9F3A-3D6A8350C8BA}"/>
                </a:ext>
              </a:extLst>
            </p:cNvPr>
            <p:cNvSpPr/>
            <p:nvPr/>
          </p:nvSpPr>
          <p:spPr>
            <a:xfrm>
              <a:off x="3600250" y="1373675"/>
              <a:ext cx="495975" cy="138475"/>
            </a:xfrm>
            <a:custGeom>
              <a:avLst/>
              <a:gdLst/>
              <a:ahLst/>
              <a:cxnLst/>
              <a:rect l="l" t="t" r="r" b="b"/>
              <a:pathLst>
                <a:path w="19839" h="5539" extrusionOk="0">
                  <a:moveTo>
                    <a:pt x="19267" y="574"/>
                  </a:moveTo>
                  <a:lnTo>
                    <a:pt x="19267" y="4967"/>
                  </a:lnTo>
                  <a:lnTo>
                    <a:pt x="572" y="4967"/>
                  </a:lnTo>
                  <a:lnTo>
                    <a:pt x="572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253"/>
                  </a:lnTo>
                  <a:cubicBezTo>
                    <a:pt x="0" y="5410"/>
                    <a:pt x="128" y="5538"/>
                    <a:pt x="286" y="5538"/>
                  </a:cubicBezTo>
                  <a:lnTo>
                    <a:pt x="19553" y="5538"/>
                  </a:lnTo>
                  <a:cubicBezTo>
                    <a:pt x="19711" y="5538"/>
                    <a:pt x="19839" y="5410"/>
                    <a:pt x="19839" y="5253"/>
                  </a:cubicBezTo>
                  <a:lnTo>
                    <a:pt x="19839" y="287"/>
                  </a:lnTo>
                  <a:cubicBezTo>
                    <a:pt x="19839" y="129"/>
                    <a:pt x="19711" y="1"/>
                    <a:pt x="19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591;p64">
              <a:extLst>
                <a:ext uri="{FF2B5EF4-FFF2-40B4-BE49-F238E27FC236}">
                  <a16:creationId xmlns:a16="http://schemas.microsoft.com/office/drawing/2014/main" id="{C84CB8FA-3602-415D-98D6-127794FBC1B9}"/>
                </a:ext>
              </a:extLst>
            </p:cNvPr>
            <p:cNvSpPr/>
            <p:nvPr/>
          </p:nvSpPr>
          <p:spPr>
            <a:xfrm>
              <a:off x="3701800" y="1380825"/>
              <a:ext cx="76325" cy="124175"/>
            </a:xfrm>
            <a:custGeom>
              <a:avLst/>
              <a:gdLst/>
              <a:ahLst/>
              <a:cxnLst/>
              <a:rect l="l" t="t" r="r" b="b"/>
              <a:pathLst>
                <a:path w="3053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3052" y="4967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592;p64">
              <a:extLst>
                <a:ext uri="{FF2B5EF4-FFF2-40B4-BE49-F238E27FC236}">
                  <a16:creationId xmlns:a16="http://schemas.microsoft.com/office/drawing/2014/main" id="{B14C97F1-E045-4188-8B9C-7C6AC9E0CBA4}"/>
                </a:ext>
              </a:extLst>
            </p:cNvPr>
            <p:cNvSpPr/>
            <p:nvPr/>
          </p:nvSpPr>
          <p:spPr>
            <a:xfrm>
              <a:off x="3694625" y="1373675"/>
              <a:ext cx="90675" cy="138475"/>
            </a:xfrm>
            <a:custGeom>
              <a:avLst/>
              <a:gdLst/>
              <a:ahLst/>
              <a:cxnLst/>
              <a:rect l="l" t="t" r="r" b="b"/>
              <a:pathLst>
                <a:path w="3627" h="5539" extrusionOk="0">
                  <a:moveTo>
                    <a:pt x="3053" y="574"/>
                  </a:moveTo>
                  <a:lnTo>
                    <a:pt x="3053" y="4967"/>
                  </a:lnTo>
                  <a:lnTo>
                    <a:pt x="574" y="4967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7"/>
                  </a:cubicBezTo>
                  <a:lnTo>
                    <a:pt x="1" y="5253"/>
                  </a:lnTo>
                  <a:cubicBezTo>
                    <a:pt x="1" y="5411"/>
                    <a:pt x="128" y="5538"/>
                    <a:pt x="285" y="5538"/>
                  </a:cubicBezTo>
                  <a:cubicBezTo>
                    <a:pt x="286" y="5538"/>
                    <a:pt x="287" y="5538"/>
                    <a:pt x="288" y="5538"/>
                  </a:cubicBezTo>
                  <a:lnTo>
                    <a:pt x="3339" y="5538"/>
                  </a:lnTo>
                  <a:cubicBezTo>
                    <a:pt x="3340" y="5538"/>
                    <a:pt x="3341" y="5538"/>
                    <a:pt x="3342" y="5538"/>
                  </a:cubicBezTo>
                  <a:cubicBezTo>
                    <a:pt x="3499" y="5538"/>
                    <a:pt x="3626" y="5411"/>
                    <a:pt x="3626" y="5253"/>
                  </a:cubicBezTo>
                  <a:lnTo>
                    <a:pt x="3626" y="287"/>
                  </a:lnTo>
                  <a:cubicBezTo>
                    <a:pt x="3626" y="129"/>
                    <a:pt x="3498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593;p64">
              <a:extLst>
                <a:ext uri="{FF2B5EF4-FFF2-40B4-BE49-F238E27FC236}">
                  <a16:creationId xmlns:a16="http://schemas.microsoft.com/office/drawing/2014/main" id="{30B77A4B-7E59-4EC8-8C88-D9BDE23E9970}"/>
                </a:ext>
              </a:extLst>
            </p:cNvPr>
            <p:cNvSpPr/>
            <p:nvPr/>
          </p:nvSpPr>
          <p:spPr>
            <a:xfrm>
              <a:off x="3542000" y="1499250"/>
              <a:ext cx="612475" cy="124175"/>
            </a:xfrm>
            <a:custGeom>
              <a:avLst/>
              <a:gdLst/>
              <a:ahLst/>
              <a:cxnLst/>
              <a:rect l="l" t="t" r="r" b="b"/>
              <a:pathLst>
                <a:path w="24499" h="4967" extrusionOk="0">
                  <a:moveTo>
                    <a:pt x="0" y="0"/>
                  </a:moveTo>
                  <a:lnTo>
                    <a:pt x="0" y="4966"/>
                  </a:lnTo>
                  <a:lnTo>
                    <a:pt x="24499" y="4966"/>
                  </a:lnTo>
                  <a:lnTo>
                    <a:pt x="24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594;p64">
              <a:extLst>
                <a:ext uri="{FF2B5EF4-FFF2-40B4-BE49-F238E27FC236}">
                  <a16:creationId xmlns:a16="http://schemas.microsoft.com/office/drawing/2014/main" id="{EBFE5832-B42C-4011-8CC5-75FBBB3F36EF}"/>
                </a:ext>
              </a:extLst>
            </p:cNvPr>
            <p:cNvSpPr/>
            <p:nvPr/>
          </p:nvSpPr>
          <p:spPr>
            <a:xfrm>
              <a:off x="3534825" y="1492100"/>
              <a:ext cx="626800" cy="138500"/>
            </a:xfrm>
            <a:custGeom>
              <a:avLst/>
              <a:gdLst/>
              <a:ahLst/>
              <a:cxnLst/>
              <a:rect l="l" t="t" r="r" b="b"/>
              <a:pathLst>
                <a:path w="25072" h="5540" extrusionOk="0">
                  <a:moveTo>
                    <a:pt x="24499" y="573"/>
                  </a:moveTo>
                  <a:lnTo>
                    <a:pt x="24499" y="4967"/>
                  </a:lnTo>
                  <a:lnTo>
                    <a:pt x="573" y="4967"/>
                  </a:lnTo>
                  <a:lnTo>
                    <a:pt x="573" y="573"/>
                  </a:lnTo>
                  <a:close/>
                  <a:moveTo>
                    <a:pt x="287" y="0"/>
                  </a:moveTo>
                  <a:cubicBezTo>
                    <a:pt x="128" y="0"/>
                    <a:pt x="0" y="129"/>
                    <a:pt x="2" y="288"/>
                  </a:cubicBezTo>
                  <a:lnTo>
                    <a:pt x="2" y="5252"/>
                  </a:lnTo>
                  <a:cubicBezTo>
                    <a:pt x="0" y="5411"/>
                    <a:pt x="128" y="5539"/>
                    <a:pt x="287" y="5539"/>
                  </a:cubicBezTo>
                  <a:lnTo>
                    <a:pt x="24786" y="5539"/>
                  </a:lnTo>
                  <a:cubicBezTo>
                    <a:pt x="24943" y="5539"/>
                    <a:pt x="25072" y="5411"/>
                    <a:pt x="25072" y="5254"/>
                  </a:cubicBezTo>
                  <a:lnTo>
                    <a:pt x="25072" y="288"/>
                  </a:lnTo>
                  <a:cubicBezTo>
                    <a:pt x="25072" y="129"/>
                    <a:pt x="24943" y="0"/>
                    <a:pt x="24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595;p64">
              <a:extLst>
                <a:ext uri="{FF2B5EF4-FFF2-40B4-BE49-F238E27FC236}">
                  <a16:creationId xmlns:a16="http://schemas.microsoft.com/office/drawing/2014/main" id="{EDE0B166-888D-481C-8DE2-6DC3403D42C0}"/>
                </a:ext>
              </a:extLst>
            </p:cNvPr>
            <p:cNvSpPr/>
            <p:nvPr/>
          </p:nvSpPr>
          <p:spPr>
            <a:xfrm>
              <a:off x="3654100" y="1499250"/>
              <a:ext cx="85850" cy="124175"/>
            </a:xfrm>
            <a:custGeom>
              <a:avLst/>
              <a:gdLst/>
              <a:ahLst/>
              <a:cxnLst/>
              <a:rect l="l" t="t" r="r" b="b"/>
              <a:pathLst>
                <a:path w="3434" h="4967" extrusionOk="0">
                  <a:moveTo>
                    <a:pt x="1" y="0"/>
                  </a:moveTo>
                  <a:lnTo>
                    <a:pt x="1" y="4966"/>
                  </a:lnTo>
                  <a:lnTo>
                    <a:pt x="3434" y="4966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596;p64">
              <a:extLst>
                <a:ext uri="{FF2B5EF4-FFF2-40B4-BE49-F238E27FC236}">
                  <a16:creationId xmlns:a16="http://schemas.microsoft.com/office/drawing/2014/main" id="{9587CC18-EB2F-40E6-85D6-E92D33536EA8}"/>
                </a:ext>
              </a:extLst>
            </p:cNvPr>
            <p:cNvSpPr/>
            <p:nvPr/>
          </p:nvSpPr>
          <p:spPr>
            <a:xfrm>
              <a:off x="3646950" y="1492100"/>
              <a:ext cx="100175" cy="138500"/>
            </a:xfrm>
            <a:custGeom>
              <a:avLst/>
              <a:gdLst/>
              <a:ahLst/>
              <a:cxnLst/>
              <a:rect l="l" t="t" r="r" b="b"/>
              <a:pathLst>
                <a:path w="4007" h="5540" extrusionOk="0">
                  <a:moveTo>
                    <a:pt x="3434" y="573"/>
                  </a:moveTo>
                  <a:lnTo>
                    <a:pt x="3434" y="4967"/>
                  </a:lnTo>
                  <a:lnTo>
                    <a:pt x="572" y="4967"/>
                  </a:lnTo>
                  <a:lnTo>
                    <a:pt x="572" y="573"/>
                  </a:lnTo>
                  <a:close/>
                  <a:moveTo>
                    <a:pt x="287" y="0"/>
                  </a:moveTo>
                  <a:cubicBezTo>
                    <a:pt x="129" y="0"/>
                    <a:pt x="1" y="129"/>
                    <a:pt x="1" y="288"/>
                  </a:cubicBezTo>
                  <a:lnTo>
                    <a:pt x="1" y="5252"/>
                  </a:lnTo>
                  <a:cubicBezTo>
                    <a:pt x="1" y="5411"/>
                    <a:pt x="129" y="5539"/>
                    <a:pt x="287" y="5539"/>
                  </a:cubicBezTo>
                  <a:lnTo>
                    <a:pt x="3720" y="5539"/>
                  </a:lnTo>
                  <a:cubicBezTo>
                    <a:pt x="3879" y="5539"/>
                    <a:pt x="4007" y="5411"/>
                    <a:pt x="4007" y="5254"/>
                  </a:cubicBezTo>
                  <a:lnTo>
                    <a:pt x="4007" y="288"/>
                  </a:lnTo>
                  <a:cubicBezTo>
                    <a:pt x="4007" y="129"/>
                    <a:pt x="3879" y="0"/>
                    <a:pt x="3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597;p64">
              <a:extLst>
                <a:ext uri="{FF2B5EF4-FFF2-40B4-BE49-F238E27FC236}">
                  <a16:creationId xmlns:a16="http://schemas.microsoft.com/office/drawing/2014/main" id="{36DAD775-EB09-4E6D-9276-E4586B103D08}"/>
                </a:ext>
              </a:extLst>
            </p:cNvPr>
            <p:cNvSpPr/>
            <p:nvPr/>
          </p:nvSpPr>
          <p:spPr>
            <a:xfrm>
              <a:off x="3607375" y="1025575"/>
              <a:ext cx="481725" cy="361000"/>
            </a:xfrm>
            <a:custGeom>
              <a:avLst/>
              <a:gdLst/>
              <a:ahLst/>
              <a:cxnLst/>
              <a:rect l="l" t="t" r="r" b="b"/>
              <a:pathLst>
                <a:path w="19269" h="14440" extrusionOk="0">
                  <a:moveTo>
                    <a:pt x="9635" y="1"/>
                  </a:moveTo>
                  <a:cubicBezTo>
                    <a:pt x="4313" y="1"/>
                    <a:pt x="1" y="4314"/>
                    <a:pt x="1" y="9634"/>
                  </a:cubicBezTo>
                  <a:lnTo>
                    <a:pt x="1" y="14440"/>
                  </a:lnTo>
                  <a:lnTo>
                    <a:pt x="19268" y="14440"/>
                  </a:lnTo>
                  <a:lnTo>
                    <a:pt x="19268" y="9634"/>
                  </a:lnTo>
                  <a:cubicBezTo>
                    <a:pt x="19268" y="4314"/>
                    <a:pt x="14954" y="1"/>
                    <a:pt x="9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598;p64">
              <a:extLst>
                <a:ext uri="{FF2B5EF4-FFF2-40B4-BE49-F238E27FC236}">
                  <a16:creationId xmlns:a16="http://schemas.microsoft.com/office/drawing/2014/main" id="{667A81ED-282C-4376-88A2-FF3A10994FFC}"/>
                </a:ext>
              </a:extLst>
            </p:cNvPr>
            <p:cNvSpPr/>
            <p:nvPr/>
          </p:nvSpPr>
          <p:spPr>
            <a:xfrm>
              <a:off x="3600200" y="1018425"/>
              <a:ext cx="496025" cy="375350"/>
            </a:xfrm>
            <a:custGeom>
              <a:avLst/>
              <a:gdLst/>
              <a:ahLst/>
              <a:cxnLst/>
              <a:rect l="l" t="t" r="r" b="b"/>
              <a:pathLst>
                <a:path w="19841" h="15014" extrusionOk="0">
                  <a:moveTo>
                    <a:pt x="9922" y="574"/>
                  </a:moveTo>
                  <a:cubicBezTo>
                    <a:pt x="15075" y="574"/>
                    <a:pt x="19269" y="4767"/>
                    <a:pt x="19269" y="9920"/>
                  </a:cubicBezTo>
                  <a:lnTo>
                    <a:pt x="19269" y="14440"/>
                  </a:lnTo>
                  <a:lnTo>
                    <a:pt x="574" y="14440"/>
                  </a:lnTo>
                  <a:lnTo>
                    <a:pt x="574" y="9920"/>
                  </a:lnTo>
                  <a:cubicBezTo>
                    <a:pt x="574" y="4767"/>
                    <a:pt x="4767" y="574"/>
                    <a:pt x="9922" y="574"/>
                  </a:cubicBezTo>
                  <a:close/>
                  <a:moveTo>
                    <a:pt x="9922" y="1"/>
                  </a:moveTo>
                  <a:cubicBezTo>
                    <a:pt x="4452" y="1"/>
                    <a:pt x="2" y="4450"/>
                    <a:pt x="2" y="9920"/>
                  </a:cubicBezTo>
                  <a:lnTo>
                    <a:pt x="2" y="14726"/>
                  </a:lnTo>
                  <a:cubicBezTo>
                    <a:pt x="1" y="14884"/>
                    <a:pt x="129" y="15013"/>
                    <a:pt x="288" y="15013"/>
                  </a:cubicBezTo>
                  <a:lnTo>
                    <a:pt x="19555" y="15013"/>
                  </a:lnTo>
                  <a:cubicBezTo>
                    <a:pt x="19713" y="15013"/>
                    <a:pt x="19841" y="14884"/>
                    <a:pt x="19841" y="14726"/>
                  </a:cubicBezTo>
                  <a:lnTo>
                    <a:pt x="19841" y="9920"/>
                  </a:lnTo>
                  <a:cubicBezTo>
                    <a:pt x="19841" y="4450"/>
                    <a:pt x="15391" y="1"/>
                    <a:pt x="9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599;p64">
              <a:extLst>
                <a:ext uri="{FF2B5EF4-FFF2-40B4-BE49-F238E27FC236}">
                  <a16:creationId xmlns:a16="http://schemas.microsoft.com/office/drawing/2014/main" id="{78535896-18D6-442D-BB4F-A1CBDC12EC78}"/>
                </a:ext>
              </a:extLst>
            </p:cNvPr>
            <p:cNvSpPr/>
            <p:nvPr/>
          </p:nvSpPr>
          <p:spPr>
            <a:xfrm>
              <a:off x="3752200" y="1096725"/>
              <a:ext cx="225675" cy="240775"/>
            </a:xfrm>
            <a:custGeom>
              <a:avLst/>
              <a:gdLst/>
              <a:ahLst/>
              <a:cxnLst/>
              <a:rect l="l" t="t" r="r" b="b"/>
              <a:pathLst>
                <a:path w="9027" h="9631" extrusionOk="0">
                  <a:moveTo>
                    <a:pt x="7071" y="1"/>
                  </a:moveTo>
                  <a:cubicBezTo>
                    <a:pt x="5991" y="1"/>
                    <a:pt x="5115" y="876"/>
                    <a:pt x="5115" y="1957"/>
                  </a:cubicBezTo>
                  <a:cubicBezTo>
                    <a:pt x="5115" y="1971"/>
                    <a:pt x="5119" y="1983"/>
                    <a:pt x="5119" y="1999"/>
                  </a:cubicBezTo>
                  <a:cubicBezTo>
                    <a:pt x="4730" y="1871"/>
                    <a:pt x="4322" y="1807"/>
                    <a:pt x="3912" y="1807"/>
                  </a:cubicBezTo>
                  <a:cubicBezTo>
                    <a:pt x="1751" y="1807"/>
                    <a:pt x="1" y="3557"/>
                    <a:pt x="1" y="5718"/>
                  </a:cubicBezTo>
                  <a:cubicBezTo>
                    <a:pt x="1" y="7879"/>
                    <a:pt x="1751" y="9631"/>
                    <a:pt x="3912" y="9631"/>
                  </a:cubicBezTo>
                  <a:cubicBezTo>
                    <a:pt x="6073" y="9631"/>
                    <a:pt x="7823" y="7879"/>
                    <a:pt x="7823" y="5718"/>
                  </a:cubicBezTo>
                  <a:cubicBezTo>
                    <a:pt x="7823" y="5078"/>
                    <a:pt x="7667" y="4448"/>
                    <a:pt x="7366" y="3883"/>
                  </a:cubicBezTo>
                  <a:cubicBezTo>
                    <a:pt x="8305" y="3741"/>
                    <a:pt x="9027" y="2937"/>
                    <a:pt x="9027" y="1957"/>
                  </a:cubicBezTo>
                  <a:cubicBezTo>
                    <a:pt x="9027" y="876"/>
                    <a:pt x="8151" y="1"/>
                    <a:pt x="7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600;p64">
              <a:extLst>
                <a:ext uri="{FF2B5EF4-FFF2-40B4-BE49-F238E27FC236}">
                  <a16:creationId xmlns:a16="http://schemas.microsoft.com/office/drawing/2014/main" id="{4F218028-93FC-43BB-9C9B-B077D791283F}"/>
                </a:ext>
              </a:extLst>
            </p:cNvPr>
            <p:cNvSpPr/>
            <p:nvPr/>
          </p:nvSpPr>
          <p:spPr>
            <a:xfrm>
              <a:off x="3643175" y="1122275"/>
              <a:ext cx="70200" cy="211025"/>
            </a:xfrm>
            <a:custGeom>
              <a:avLst/>
              <a:gdLst/>
              <a:ahLst/>
              <a:cxnLst/>
              <a:rect l="l" t="t" r="r" b="b"/>
              <a:pathLst>
                <a:path w="2808" h="8441" extrusionOk="0">
                  <a:moveTo>
                    <a:pt x="2491" y="1"/>
                  </a:moveTo>
                  <a:cubicBezTo>
                    <a:pt x="2414" y="1"/>
                    <a:pt x="2337" y="32"/>
                    <a:pt x="2280" y="93"/>
                  </a:cubicBezTo>
                  <a:cubicBezTo>
                    <a:pt x="2170" y="212"/>
                    <a:pt x="2063" y="335"/>
                    <a:pt x="1960" y="463"/>
                  </a:cubicBezTo>
                  <a:cubicBezTo>
                    <a:pt x="637" y="2097"/>
                    <a:pt x="217" y="3678"/>
                    <a:pt x="84" y="4476"/>
                  </a:cubicBezTo>
                  <a:cubicBezTo>
                    <a:pt x="1" y="4983"/>
                    <a:pt x="72" y="7838"/>
                    <a:pt x="80" y="8163"/>
                  </a:cubicBezTo>
                  <a:cubicBezTo>
                    <a:pt x="85" y="8318"/>
                    <a:pt x="211" y="8441"/>
                    <a:pt x="367" y="8441"/>
                  </a:cubicBezTo>
                  <a:lnTo>
                    <a:pt x="375" y="8441"/>
                  </a:lnTo>
                  <a:cubicBezTo>
                    <a:pt x="532" y="8437"/>
                    <a:pt x="657" y="8305"/>
                    <a:pt x="653" y="8147"/>
                  </a:cubicBezTo>
                  <a:cubicBezTo>
                    <a:pt x="620" y="6898"/>
                    <a:pt x="593" y="4913"/>
                    <a:pt x="649" y="4569"/>
                  </a:cubicBezTo>
                  <a:cubicBezTo>
                    <a:pt x="773" y="3828"/>
                    <a:pt x="1165" y="2355"/>
                    <a:pt x="2406" y="823"/>
                  </a:cubicBezTo>
                  <a:cubicBezTo>
                    <a:pt x="2501" y="705"/>
                    <a:pt x="2601" y="590"/>
                    <a:pt x="2702" y="478"/>
                  </a:cubicBezTo>
                  <a:cubicBezTo>
                    <a:pt x="2807" y="362"/>
                    <a:pt x="2799" y="182"/>
                    <a:pt x="2683" y="76"/>
                  </a:cubicBezTo>
                  <a:cubicBezTo>
                    <a:pt x="2628" y="26"/>
                    <a:pt x="2560" y="1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601;p64">
              <a:extLst>
                <a:ext uri="{FF2B5EF4-FFF2-40B4-BE49-F238E27FC236}">
                  <a16:creationId xmlns:a16="http://schemas.microsoft.com/office/drawing/2014/main" id="{55ABC2F6-02E6-4447-97B2-658A894FFFA0}"/>
                </a:ext>
              </a:extLst>
            </p:cNvPr>
            <p:cNvSpPr/>
            <p:nvPr/>
          </p:nvSpPr>
          <p:spPr>
            <a:xfrm>
              <a:off x="3737125" y="1063100"/>
              <a:ext cx="57375" cy="37700"/>
            </a:xfrm>
            <a:custGeom>
              <a:avLst/>
              <a:gdLst/>
              <a:ahLst/>
              <a:cxnLst/>
              <a:rect l="l" t="t" r="r" b="b"/>
              <a:pathLst>
                <a:path w="2295" h="1508" extrusionOk="0">
                  <a:moveTo>
                    <a:pt x="1968" y="1"/>
                  </a:moveTo>
                  <a:cubicBezTo>
                    <a:pt x="1930" y="1"/>
                    <a:pt x="1891" y="9"/>
                    <a:pt x="1855" y="25"/>
                  </a:cubicBezTo>
                  <a:cubicBezTo>
                    <a:pt x="1825" y="39"/>
                    <a:pt x="1110" y="371"/>
                    <a:pt x="229" y="987"/>
                  </a:cubicBezTo>
                  <a:cubicBezTo>
                    <a:pt x="0" y="1147"/>
                    <a:pt x="114" y="1507"/>
                    <a:pt x="394" y="1507"/>
                  </a:cubicBezTo>
                  <a:cubicBezTo>
                    <a:pt x="452" y="1507"/>
                    <a:pt x="509" y="1489"/>
                    <a:pt x="556" y="1456"/>
                  </a:cubicBezTo>
                  <a:cubicBezTo>
                    <a:pt x="1394" y="870"/>
                    <a:pt x="2088" y="547"/>
                    <a:pt x="2094" y="544"/>
                  </a:cubicBezTo>
                  <a:cubicBezTo>
                    <a:pt x="2234" y="476"/>
                    <a:pt x="2294" y="308"/>
                    <a:pt x="2229" y="167"/>
                  </a:cubicBezTo>
                  <a:cubicBezTo>
                    <a:pt x="2180" y="63"/>
                    <a:pt x="2077" y="1"/>
                    <a:pt x="1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602;p64">
              <a:extLst>
                <a:ext uri="{FF2B5EF4-FFF2-40B4-BE49-F238E27FC236}">
                  <a16:creationId xmlns:a16="http://schemas.microsoft.com/office/drawing/2014/main" id="{85570C44-DFCB-44D2-863F-5582CD96055C}"/>
                </a:ext>
              </a:extLst>
            </p:cNvPr>
            <p:cNvSpPr/>
            <p:nvPr/>
          </p:nvSpPr>
          <p:spPr>
            <a:xfrm>
              <a:off x="3843250" y="800975"/>
              <a:ext cx="25" cy="134775"/>
            </a:xfrm>
            <a:custGeom>
              <a:avLst/>
              <a:gdLst/>
              <a:ahLst/>
              <a:cxnLst/>
              <a:rect l="l" t="t" r="r" b="b"/>
              <a:pathLst>
                <a:path w="1" h="5391" extrusionOk="0">
                  <a:moveTo>
                    <a:pt x="1" y="1"/>
                  </a:moveTo>
                  <a:lnTo>
                    <a:pt x="1" y="539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603;p64">
              <a:extLst>
                <a:ext uri="{FF2B5EF4-FFF2-40B4-BE49-F238E27FC236}">
                  <a16:creationId xmlns:a16="http://schemas.microsoft.com/office/drawing/2014/main" id="{DB5F6CDF-5142-46E4-8CB5-904FF5A19836}"/>
                </a:ext>
              </a:extLst>
            </p:cNvPr>
            <p:cNvSpPr/>
            <p:nvPr/>
          </p:nvSpPr>
          <p:spPr>
            <a:xfrm>
              <a:off x="3836125" y="793825"/>
              <a:ext cx="14325" cy="149075"/>
            </a:xfrm>
            <a:custGeom>
              <a:avLst/>
              <a:gdLst/>
              <a:ahLst/>
              <a:cxnLst/>
              <a:rect l="l" t="t" r="r" b="b"/>
              <a:pathLst>
                <a:path w="573" h="5963" extrusionOk="0"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677"/>
                  </a:lnTo>
                  <a:cubicBezTo>
                    <a:pt x="0" y="5835"/>
                    <a:pt x="128" y="5963"/>
                    <a:pt x="286" y="5963"/>
                  </a:cubicBezTo>
                  <a:cubicBezTo>
                    <a:pt x="445" y="5963"/>
                    <a:pt x="573" y="5835"/>
                    <a:pt x="573" y="5677"/>
                  </a:cubicBezTo>
                  <a:lnTo>
                    <a:pt x="573" y="287"/>
                  </a:lnTo>
                  <a:cubicBezTo>
                    <a:pt x="573" y="129"/>
                    <a:pt x="445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604;p64">
              <a:extLst>
                <a:ext uri="{FF2B5EF4-FFF2-40B4-BE49-F238E27FC236}">
                  <a16:creationId xmlns:a16="http://schemas.microsoft.com/office/drawing/2014/main" id="{F1C7C374-F097-4409-B12C-02E3C47FA945}"/>
                </a:ext>
              </a:extLst>
            </p:cNvPr>
            <p:cNvSpPr/>
            <p:nvPr/>
          </p:nvSpPr>
          <p:spPr>
            <a:xfrm>
              <a:off x="4035975" y="953200"/>
              <a:ext cx="77600" cy="68775"/>
            </a:xfrm>
            <a:custGeom>
              <a:avLst/>
              <a:gdLst/>
              <a:ahLst/>
              <a:cxnLst/>
              <a:rect l="l" t="t" r="r" b="b"/>
              <a:pathLst>
                <a:path w="3104" h="2751" extrusionOk="0">
                  <a:moveTo>
                    <a:pt x="1" y="2751"/>
                  </a:moveTo>
                  <a:lnTo>
                    <a:pt x="3103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605;p64">
              <a:extLst>
                <a:ext uri="{FF2B5EF4-FFF2-40B4-BE49-F238E27FC236}">
                  <a16:creationId xmlns:a16="http://schemas.microsoft.com/office/drawing/2014/main" id="{B4F42BB0-440E-48F7-8BC2-5A2591EAC02C}"/>
                </a:ext>
              </a:extLst>
            </p:cNvPr>
            <p:cNvSpPr/>
            <p:nvPr/>
          </p:nvSpPr>
          <p:spPr>
            <a:xfrm>
              <a:off x="4026325" y="946025"/>
              <a:ext cx="95250" cy="83100"/>
            </a:xfrm>
            <a:custGeom>
              <a:avLst/>
              <a:gdLst/>
              <a:ahLst/>
              <a:cxnLst/>
              <a:rect l="l" t="t" r="r" b="b"/>
              <a:pathLst>
                <a:path w="3810" h="3324" extrusionOk="0">
                  <a:moveTo>
                    <a:pt x="3490" y="0"/>
                  </a:moveTo>
                  <a:cubicBezTo>
                    <a:pt x="3422" y="0"/>
                    <a:pt x="3354" y="24"/>
                    <a:pt x="3300" y="72"/>
                  </a:cubicBezTo>
                  <a:lnTo>
                    <a:pt x="197" y="2822"/>
                  </a:lnTo>
                  <a:cubicBezTo>
                    <a:pt x="1" y="2998"/>
                    <a:pt x="124" y="3322"/>
                    <a:pt x="388" y="3323"/>
                  </a:cubicBezTo>
                  <a:cubicBezTo>
                    <a:pt x="457" y="3323"/>
                    <a:pt x="525" y="3298"/>
                    <a:pt x="578" y="3250"/>
                  </a:cubicBezTo>
                  <a:lnTo>
                    <a:pt x="3680" y="501"/>
                  </a:lnTo>
                  <a:cubicBezTo>
                    <a:pt x="3798" y="396"/>
                    <a:pt x="3810" y="214"/>
                    <a:pt x="3705" y="96"/>
                  </a:cubicBezTo>
                  <a:cubicBezTo>
                    <a:pt x="3648" y="33"/>
                    <a:pt x="3569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606;p64">
              <a:extLst>
                <a:ext uri="{FF2B5EF4-FFF2-40B4-BE49-F238E27FC236}">
                  <a16:creationId xmlns:a16="http://schemas.microsoft.com/office/drawing/2014/main" id="{865AFC28-1E6F-45AE-9102-E72D771FCED0}"/>
                </a:ext>
              </a:extLst>
            </p:cNvPr>
            <p:cNvSpPr/>
            <p:nvPr/>
          </p:nvSpPr>
          <p:spPr>
            <a:xfrm>
              <a:off x="4123125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0" y="1"/>
                  </a:moveTo>
                  <a:lnTo>
                    <a:pt x="4838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607;p64">
              <a:extLst>
                <a:ext uri="{FF2B5EF4-FFF2-40B4-BE49-F238E27FC236}">
                  <a16:creationId xmlns:a16="http://schemas.microsoft.com/office/drawing/2014/main" id="{933ADCF6-8CA7-4F2B-A6CB-C57613C66A28}"/>
                </a:ext>
              </a:extLst>
            </p:cNvPr>
            <p:cNvSpPr/>
            <p:nvPr/>
          </p:nvSpPr>
          <p:spPr>
            <a:xfrm>
              <a:off x="4115950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7" y="0"/>
                  </a:moveTo>
                  <a:cubicBezTo>
                    <a:pt x="129" y="0"/>
                    <a:pt x="0" y="128"/>
                    <a:pt x="0" y="286"/>
                  </a:cubicBezTo>
                  <a:cubicBezTo>
                    <a:pt x="0" y="444"/>
                    <a:pt x="129" y="572"/>
                    <a:pt x="287" y="572"/>
                  </a:cubicBezTo>
                  <a:lnTo>
                    <a:pt x="5125" y="572"/>
                  </a:lnTo>
                  <a:cubicBezTo>
                    <a:pt x="5283" y="572"/>
                    <a:pt x="5411" y="444"/>
                    <a:pt x="5411" y="286"/>
                  </a:cubicBezTo>
                  <a:cubicBezTo>
                    <a:pt x="5411" y="128"/>
                    <a:pt x="5283" y="0"/>
                    <a:pt x="5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608;p64">
              <a:extLst>
                <a:ext uri="{FF2B5EF4-FFF2-40B4-BE49-F238E27FC236}">
                  <a16:creationId xmlns:a16="http://schemas.microsoft.com/office/drawing/2014/main" id="{A25456CC-F64C-49C8-B073-DE338DCF21F1}"/>
                </a:ext>
              </a:extLst>
            </p:cNvPr>
            <p:cNvSpPr/>
            <p:nvPr/>
          </p:nvSpPr>
          <p:spPr>
            <a:xfrm>
              <a:off x="3580100" y="953200"/>
              <a:ext cx="77575" cy="68775"/>
            </a:xfrm>
            <a:custGeom>
              <a:avLst/>
              <a:gdLst/>
              <a:ahLst/>
              <a:cxnLst/>
              <a:rect l="l" t="t" r="r" b="b"/>
              <a:pathLst>
                <a:path w="3103" h="2751" extrusionOk="0">
                  <a:moveTo>
                    <a:pt x="3103" y="2751"/>
                  </a:moveTo>
                  <a:lnTo>
                    <a:pt x="0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609;p64">
              <a:extLst>
                <a:ext uri="{FF2B5EF4-FFF2-40B4-BE49-F238E27FC236}">
                  <a16:creationId xmlns:a16="http://schemas.microsoft.com/office/drawing/2014/main" id="{C1A4EAC7-3FC6-4682-B80F-641060DF087E}"/>
                </a:ext>
              </a:extLst>
            </p:cNvPr>
            <p:cNvSpPr/>
            <p:nvPr/>
          </p:nvSpPr>
          <p:spPr>
            <a:xfrm>
              <a:off x="3572200" y="946100"/>
              <a:ext cx="95150" cy="83025"/>
            </a:xfrm>
            <a:custGeom>
              <a:avLst/>
              <a:gdLst/>
              <a:ahLst/>
              <a:cxnLst/>
              <a:rect l="l" t="t" r="r" b="b"/>
              <a:pathLst>
                <a:path w="3806" h="3321" extrusionOk="0">
                  <a:moveTo>
                    <a:pt x="319" y="0"/>
                  </a:moveTo>
                  <a:cubicBezTo>
                    <a:pt x="240" y="0"/>
                    <a:pt x="161" y="33"/>
                    <a:pt x="105" y="96"/>
                  </a:cubicBezTo>
                  <a:cubicBezTo>
                    <a:pt x="1" y="214"/>
                    <a:pt x="10" y="392"/>
                    <a:pt x="126" y="498"/>
                  </a:cubicBezTo>
                  <a:lnTo>
                    <a:pt x="3229" y="3247"/>
                  </a:lnTo>
                  <a:cubicBezTo>
                    <a:pt x="3282" y="3295"/>
                    <a:pt x="3348" y="3320"/>
                    <a:pt x="3419" y="3320"/>
                  </a:cubicBezTo>
                  <a:cubicBezTo>
                    <a:pt x="3681" y="3319"/>
                    <a:pt x="3806" y="2995"/>
                    <a:pt x="3608" y="2819"/>
                  </a:cubicBezTo>
                  <a:lnTo>
                    <a:pt x="506" y="69"/>
                  </a:lnTo>
                  <a:cubicBezTo>
                    <a:pt x="451" y="23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610;p64">
              <a:extLst>
                <a:ext uri="{FF2B5EF4-FFF2-40B4-BE49-F238E27FC236}">
                  <a16:creationId xmlns:a16="http://schemas.microsoft.com/office/drawing/2014/main" id="{B4C3BC26-06CD-4B16-9733-44812D1F440F}"/>
                </a:ext>
              </a:extLst>
            </p:cNvPr>
            <p:cNvSpPr/>
            <p:nvPr/>
          </p:nvSpPr>
          <p:spPr>
            <a:xfrm>
              <a:off x="3449550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4839" y="1"/>
                  </a:moveTo>
                  <a:lnTo>
                    <a:pt x="1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611;p64">
              <a:extLst>
                <a:ext uri="{FF2B5EF4-FFF2-40B4-BE49-F238E27FC236}">
                  <a16:creationId xmlns:a16="http://schemas.microsoft.com/office/drawing/2014/main" id="{FD357B16-6CA6-4B2D-953D-01D4D77D063F}"/>
                </a:ext>
              </a:extLst>
            </p:cNvPr>
            <p:cNvSpPr/>
            <p:nvPr/>
          </p:nvSpPr>
          <p:spPr>
            <a:xfrm>
              <a:off x="3442375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cubicBezTo>
                    <a:pt x="1" y="444"/>
                    <a:pt x="129" y="572"/>
                    <a:pt x="288" y="572"/>
                  </a:cubicBezTo>
                  <a:lnTo>
                    <a:pt x="5126" y="572"/>
                  </a:lnTo>
                  <a:cubicBezTo>
                    <a:pt x="5284" y="572"/>
                    <a:pt x="5412" y="444"/>
                    <a:pt x="5412" y="286"/>
                  </a:cubicBezTo>
                  <a:cubicBezTo>
                    <a:pt x="5412" y="128"/>
                    <a:pt x="5284" y="0"/>
                    <a:pt x="5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612;p64">
              <a:extLst>
                <a:ext uri="{FF2B5EF4-FFF2-40B4-BE49-F238E27FC236}">
                  <a16:creationId xmlns:a16="http://schemas.microsoft.com/office/drawing/2014/main" id="{5CC8F681-FBE7-4560-8A12-968D0ABDCC68}"/>
                </a:ext>
              </a:extLst>
            </p:cNvPr>
            <p:cNvSpPr/>
            <p:nvPr/>
          </p:nvSpPr>
          <p:spPr>
            <a:xfrm>
              <a:off x="2166600" y="1616125"/>
              <a:ext cx="3358450" cy="2301150"/>
            </a:xfrm>
            <a:custGeom>
              <a:avLst/>
              <a:gdLst/>
              <a:ahLst/>
              <a:cxnLst/>
              <a:rect l="l" t="t" r="r" b="b"/>
              <a:pathLst>
                <a:path w="134338" h="92046" extrusionOk="0">
                  <a:moveTo>
                    <a:pt x="129" y="0"/>
                  </a:moveTo>
                  <a:cubicBezTo>
                    <a:pt x="59" y="0"/>
                    <a:pt x="1" y="58"/>
                    <a:pt x="1" y="129"/>
                  </a:cubicBezTo>
                  <a:lnTo>
                    <a:pt x="1" y="92046"/>
                  </a:lnTo>
                  <a:lnTo>
                    <a:pt x="134338" y="92046"/>
                  </a:lnTo>
                  <a:lnTo>
                    <a:pt x="134338" y="130"/>
                  </a:lnTo>
                  <a:cubicBezTo>
                    <a:pt x="134338" y="58"/>
                    <a:pt x="134280" y="2"/>
                    <a:pt x="134210" y="2"/>
                  </a:cubicBezTo>
                  <a:lnTo>
                    <a:pt x="129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613;p64">
              <a:extLst>
                <a:ext uri="{FF2B5EF4-FFF2-40B4-BE49-F238E27FC236}">
                  <a16:creationId xmlns:a16="http://schemas.microsoft.com/office/drawing/2014/main" id="{C65C68F7-B2D0-4914-B690-9D5A16C1E8C1}"/>
                </a:ext>
              </a:extLst>
            </p:cNvPr>
            <p:cNvSpPr/>
            <p:nvPr/>
          </p:nvSpPr>
          <p:spPr>
            <a:xfrm>
              <a:off x="1662850" y="3917250"/>
              <a:ext cx="4365925" cy="1017275"/>
            </a:xfrm>
            <a:custGeom>
              <a:avLst/>
              <a:gdLst/>
              <a:ahLst/>
              <a:cxnLst/>
              <a:rect l="l" t="t" r="r" b="b"/>
              <a:pathLst>
                <a:path w="174637" h="40691" extrusionOk="0">
                  <a:moveTo>
                    <a:pt x="20151" y="1"/>
                  </a:moveTo>
                  <a:lnTo>
                    <a:pt x="1" y="40691"/>
                  </a:lnTo>
                  <a:lnTo>
                    <a:pt x="174637" y="40691"/>
                  </a:lnTo>
                  <a:lnTo>
                    <a:pt x="1544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614;p64">
              <a:extLst>
                <a:ext uri="{FF2B5EF4-FFF2-40B4-BE49-F238E27FC236}">
                  <a16:creationId xmlns:a16="http://schemas.microsoft.com/office/drawing/2014/main" id="{BEB3DB76-3B08-454E-A8A6-AB04621D4953}"/>
                </a:ext>
              </a:extLst>
            </p:cNvPr>
            <p:cNvSpPr/>
            <p:nvPr/>
          </p:nvSpPr>
          <p:spPr>
            <a:xfrm>
              <a:off x="1654100" y="3910100"/>
              <a:ext cx="4383450" cy="1031600"/>
            </a:xfrm>
            <a:custGeom>
              <a:avLst/>
              <a:gdLst/>
              <a:ahLst/>
              <a:cxnLst/>
              <a:rect l="l" t="t" r="r" b="b"/>
              <a:pathLst>
                <a:path w="175338" h="41264" extrusionOk="0">
                  <a:moveTo>
                    <a:pt x="154660" y="574"/>
                  </a:moveTo>
                  <a:lnTo>
                    <a:pt x="174527" y="40691"/>
                  </a:lnTo>
                  <a:lnTo>
                    <a:pt x="812" y="40691"/>
                  </a:lnTo>
                  <a:lnTo>
                    <a:pt x="20679" y="574"/>
                  </a:lnTo>
                  <a:close/>
                  <a:moveTo>
                    <a:pt x="20501" y="1"/>
                  </a:moveTo>
                  <a:cubicBezTo>
                    <a:pt x="20393" y="1"/>
                    <a:pt x="20293" y="64"/>
                    <a:pt x="20245" y="161"/>
                  </a:cubicBezTo>
                  <a:lnTo>
                    <a:pt x="94" y="40851"/>
                  </a:lnTo>
                  <a:cubicBezTo>
                    <a:pt x="1" y="41041"/>
                    <a:pt x="139" y="41264"/>
                    <a:pt x="351" y="41264"/>
                  </a:cubicBezTo>
                  <a:lnTo>
                    <a:pt x="174987" y="41264"/>
                  </a:lnTo>
                  <a:cubicBezTo>
                    <a:pt x="175200" y="41264"/>
                    <a:pt x="175338" y="41041"/>
                    <a:pt x="175243" y="40851"/>
                  </a:cubicBezTo>
                  <a:lnTo>
                    <a:pt x="155094" y="161"/>
                  </a:lnTo>
                  <a:cubicBezTo>
                    <a:pt x="155046" y="64"/>
                    <a:pt x="154946" y="1"/>
                    <a:pt x="154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615;p64">
              <a:extLst>
                <a:ext uri="{FF2B5EF4-FFF2-40B4-BE49-F238E27FC236}">
                  <a16:creationId xmlns:a16="http://schemas.microsoft.com/office/drawing/2014/main" id="{1E5A6E6A-78EA-491A-AC0F-B6F35211E9AF}"/>
                </a:ext>
              </a:extLst>
            </p:cNvPr>
            <p:cNvSpPr/>
            <p:nvPr/>
          </p:nvSpPr>
          <p:spPr>
            <a:xfrm>
              <a:off x="2370050" y="1798375"/>
              <a:ext cx="2951550" cy="1936700"/>
            </a:xfrm>
            <a:custGeom>
              <a:avLst/>
              <a:gdLst/>
              <a:ahLst/>
              <a:cxnLst/>
              <a:rect l="l" t="t" r="r" b="b"/>
              <a:pathLst>
                <a:path w="118062" h="77468" extrusionOk="0">
                  <a:moveTo>
                    <a:pt x="1" y="0"/>
                  </a:moveTo>
                  <a:lnTo>
                    <a:pt x="1" y="77467"/>
                  </a:lnTo>
                  <a:lnTo>
                    <a:pt x="118062" y="77467"/>
                  </a:lnTo>
                  <a:lnTo>
                    <a:pt x="11806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616;p64">
              <a:extLst>
                <a:ext uri="{FF2B5EF4-FFF2-40B4-BE49-F238E27FC236}">
                  <a16:creationId xmlns:a16="http://schemas.microsoft.com/office/drawing/2014/main" id="{19D96845-CC9A-4299-8840-C935F33241B8}"/>
                </a:ext>
              </a:extLst>
            </p:cNvPr>
            <p:cNvSpPr/>
            <p:nvPr/>
          </p:nvSpPr>
          <p:spPr>
            <a:xfrm>
              <a:off x="2362875" y="1791175"/>
              <a:ext cx="2965900" cy="1951075"/>
            </a:xfrm>
            <a:custGeom>
              <a:avLst/>
              <a:gdLst/>
              <a:ahLst/>
              <a:cxnLst/>
              <a:rect l="l" t="t" r="r" b="b"/>
              <a:pathLst>
                <a:path w="118636" h="78043" extrusionOk="0">
                  <a:moveTo>
                    <a:pt x="118063" y="574"/>
                  </a:moveTo>
                  <a:lnTo>
                    <a:pt x="118063" y="77470"/>
                  </a:lnTo>
                  <a:lnTo>
                    <a:pt x="574" y="77470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8"/>
                  </a:cubicBezTo>
                  <a:lnTo>
                    <a:pt x="1" y="77757"/>
                  </a:lnTo>
                  <a:cubicBezTo>
                    <a:pt x="1" y="77914"/>
                    <a:pt x="129" y="78042"/>
                    <a:pt x="288" y="78042"/>
                  </a:cubicBezTo>
                  <a:lnTo>
                    <a:pt x="118349" y="78042"/>
                  </a:lnTo>
                  <a:cubicBezTo>
                    <a:pt x="118508" y="78042"/>
                    <a:pt x="118636" y="77914"/>
                    <a:pt x="118636" y="77757"/>
                  </a:cubicBezTo>
                  <a:lnTo>
                    <a:pt x="118636" y="288"/>
                  </a:lnTo>
                  <a:cubicBezTo>
                    <a:pt x="118636" y="129"/>
                    <a:pt x="118508" y="1"/>
                    <a:pt x="118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617;p64">
              <a:extLst>
                <a:ext uri="{FF2B5EF4-FFF2-40B4-BE49-F238E27FC236}">
                  <a16:creationId xmlns:a16="http://schemas.microsoft.com/office/drawing/2014/main" id="{FE7A189E-3E7A-4398-BC61-B6180DB25240}"/>
                </a:ext>
              </a:extLst>
            </p:cNvPr>
            <p:cNvSpPr/>
            <p:nvPr/>
          </p:nvSpPr>
          <p:spPr>
            <a:xfrm>
              <a:off x="2435450" y="1846625"/>
              <a:ext cx="2824625" cy="100725"/>
            </a:xfrm>
            <a:custGeom>
              <a:avLst/>
              <a:gdLst/>
              <a:ahLst/>
              <a:cxnLst/>
              <a:rect l="l" t="t" r="r" b="b"/>
              <a:pathLst>
                <a:path w="112985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112984" y="4028"/>
                  </a:lnTo>
                  <a:lnTo>
                    <a:pt x="112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618;p64">
              <a:extLst>
                <a:ext uri="{FF2B5EF4-FFF2-40B4-BE49-F238E27FC236}">
                  <a16:creationId xmlns:a16="http://schemas.microsoft.com/office/drawing/2014/main" id="{986008E6-1756-4DAB-82B8-DB32A0919A27}"/>
                </a:ext>
              </a:extLst>
            </p:cNvPr>
            <p:cNvSpPr/>
            <p:nvPr/>
          </p:nvSpPr>
          <p:spPr>
            <a:xfrm>
              <a:off x="2428275" y="1839475"/>
              <a:ext cx="2838925" cy="115000"/>
            </a:xfrm>
            <a:custGeom>
              <a:avLst/>
              <a:gdLst/>
              <a:ahLst/>
              <a:cxnLst/>
              <a:rect l="l" t="t" r="r" b="b"/>
              <a:pathLst>
                <a:path w="113557" h="4600" extrusionOk="0">
                  <a:moveTo>
                    <a:pt x="112984" y="572"/>
                  </a:moveTo>
                  <a:lnTo>
                    <a:pt x="112984" y="4027"/>
                  </a:lnTo>
                  <a:lnTo>
                    <a:pt x="572" y="4027"/>
                  </a:lnTo>
                  <a:lnTo>
                    <a:pt x="573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113271" y="4600"/>
                  </a:lnTo>
                  <a:cubicBezTo>
                    <a:pt x="113429" y="4600"/>
                    <a:pt x="113557" y="4472"/>
                    <a:pt x="113557" y="4314"/>
                  </a:cubicBezTo>
                  <a:lnTo>
                    <a:pt x="113557" y="286"/>
                  </a:lnTo>
                  <a:cubicBezTo>
                    <a:pt x="113557" y="128"/>
                    <a:pt x="113429" y="0"/>
                    <a:pt x="113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619;p64">
              <a:extLst>
                <a:ext uri="{FF2B5EF4-FFF2-40B4-BE49-F238E27FC236}">
                  <a16:creationId xmlns:a16="http://schemas.microsoft.com/office/drawing/2014/main" id="{991A9D47-5501-4CAE-9608-66EACF94464B}"/>
                </a:ext>
              </a:extLst>
            </p:cNvPr>
            <p:cNvSpPr/>
            <p:nvPr/>
          </p:nvSpPr>
          <p:spPr>
            <a:xfrm>
              <a:off x="5022300" y="1846625"/>
              <a:ext cx="237775" cy="100725"/>
            </a:xfrm>
            <a:custGeom>
              <a:avLst/>
              <a:gdLst/>
              <a:ahLst/>
              <a:cxnLst/>
              <a:rect l="l" t="t" r="r" b="b"/>
              <a:pathLst>
                <a:path w="9511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9510" y="4028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620;p64">
              <a:extLst>
                <a:ext uri="{FF2B5EF4-FFF2-40B4-BE49-F238E27FC236}">
                  <a16:creationId xmlns:a16="http://schemas.microsoft.com/office/drawing/2014/main" id="{4374EA5B-E524-4836-9C9A-C4F7F3B24D43}"/>
                </a:ext>
              </a:extLst>
            </p:cNvPr>
            <p:cNvSpPr/>
            <p:nvPr/>
          </p:nvSpPr>
          <p:spPr>
            <a:xfrm>
              <a:off x="5015125" y="1839475"/>
              <a:ext cx="252075" cy="115000"/>
            </a:xfrm>
            <a:custGeom>
              <a:avLst/>
              <a:gdLst/>
              <a:ahLst/>
              <a:cxnLst/>
              <a:rect l="l" t="t" r="r" b="b"/>
              <a:pathLst>
                <a:path w="10083" h="4600" extrusionOk="0">
                  <a:moveTo>
                    <a:pt x="9511" y="572"/>
                  </a:moveTo>
                  <a:lnTo>
                    <a:pt x="9511" y="4027"/>
                  </a:lnTo>
                  <a:lnTo>
                    <a:pt x="574" y="4027"/>
                  </a:lnTo>
                  <a:lnTo>
                    <a:pt x="574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9797" y="4600"/>
                  </a:lnTo>
                  <a:cubicBezTo>
                    <a:pt x="9955" y="4600"/>
                    <a:pt x="10083" y="4472"/>
                    <a:pt x="10083" y="4314"/>
                  </a:cubicBezTo>
                  <a:lnTo>
                    <a:pt x="10083" y="286"/>
                  </a:lnTo>
                  <a:cubicBezTo>
                    <a:pt x="10083" y="128"/>
                    <a:pt x="9955" y="0"/>
                    <a:pt x="9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621;p64">
              <a:extLst>
                <a:ext uri="{FF2B5EF4-FFF2-40B4-BE49-F238E27FC236}">
                  <a16:creationId xmlns:a16="http://schemas.microsoft.com/office/drawing/2014/main" id="{AB3C836B-C2D1-4E19-A223-3D1B64BCBCD1}"/>
                </a:ext>
              </a:extLst>
            </p:cNvPr>
            <p:cNvSpPr/>
            <p:nvPr/>
          </p:nvSpPr>
          <p:spPr>
            <a:xfrm>
              <a:off x="3522350" y="4115325"/>
              <a:ext cx="189225" cy="123975"/>
            </a:xfrm>
            <a:custGeom>
              <a:avLst/>
              <a:gdLst/>
              <a:ahLst/>
              <a:cxnLst/>
              <a:rect l="l" t="t" r="r" b="b"/>
              <a:pathLst>
                <a:path w="7569" h="4959" extrusionOk="0">
                  <a:moveTo>
                    <a:pt x="471" y="0"/>
                  </a:moveTo>
                  <a:lnTo>
                    <a:pt x="1" y="4959"/>
                  </a:lnTo>
                  <a:lnTo>
                    <a:pt x="7335" y="495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622;p64">
              <a:extLst>
                <a:ext uri="{FF2B5EF4-FFF2-40B4-BE49-F238E27FC236}">
                  <a16:creationId xmlns:a16="http://schemas.microsoft.com/office/drawing/2014/main" id="{49BDCE65-1BFA-4232-A55A-4FA129063C37}"/>
                </a:ext>
              </a:extLst>
            </p:cNvPr>
            <p:cNvSpPr/>
            <p:nvPr/>
          </p:nvSpPr>
          <p:spPr>
            <a:xfrm>
              <a:off x="3514825" y="4108175"/>
              <a:ext cx="204075" cy="138275"/>
            </a:xfrm>
            <a:custGeom>
              <a:avLst/>
              <a:gdLst/>
              <a:ahLst/>
              <a:cxnLst/>
              <a:rect l="l" t="t" r="r" b="b"/>
              <a:pathLst>
                <a:path w="8163" h="5531" extrusionOk="0">
                  <a:moveTo>
                    <a:pt x="7569" y="573"/>
                  </a:moveTo>
                  <a:lnTo>
                    <a:pt x="7363" y="4958"/>
                  </a:lnTo>
                  <a:lnTo>
                    <a:pt x="616" y="4958"/>
                  </a:lnTo>
                  <a:lnTo>
                    <a:pt x="1031" y="573"/>
                  </a:lnTo>
                  <a:close/>
                  <a:moveTo>
                    <a:pt x="771" y="0"/>
                  </a:moveTo>
                  <a:cubicBezTo>
                    <a:pt x="623" y="0"/>
                    <a:pt x="500" y="112"/>
                    <a:pt x="486" y="259"/>
                  </a:cubicBezTo>
                  <a:lnTo>
                    <a:pt x="16" y="5218"/>
                  </a:lnTo>
                  <a:cubicBezTo>
                    <a:pt x="1" y="5386"/>
                    <a:pt x="133" y="5530"/>
                    <a:pt x="302" y="5530"/>
                  </a:cubicBezTo>
                  <a:lnTo>
                    <a:pt x="7636" y="5530"/>
                  </a:lnTo>
                  <a:cubicBezTo>
                    <a:pt x="7789" y="5530"/>
                    <a:pt x="7914" y="5410"/>
                    <a:pt x="7922" y="5258"/>
                  </a:cubicBezTo>
                  <a:lnTo>
                    <a:pt x="8155" y="299"/>
                  </a:lnTo>
                  <a:cubicBezTo>
                    <a:pt x="8163" y="136"/>
                    <a:pt x="8032" y="0"/>
                    <a:pt x="7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623;p64">
              <a:extLst>
                <a:ext uri="{FF2B5EF4-FFF2-40B4-BE49-F238E27FC236}">
                  <a16:creationId xmlns:a16="http://schemas.microsoft.com/office/drawing/2014/main" id="{47AAC4C4-3A21-42E1-9CA9-5C83DA89ADD4}"/>
                </a:ext>
              </a:extLst>
            </p:cNvPr>
            <p:cNvSpPr/>
            <p:nvPr/>
          </p:nvSpPr>
          <p:spPr>
            <a:xfrm>
              <a:off x="3889025" y="4115325"/>
              <a:ext cx="183500" cy="123975"/>
            </a:xfrm>
            <a:custGeom>
              <a:avLst/>
              <a:gdLst/>
              <a:ahLst/>
              <a:cxnLst/>
              <a:rect l="l" t="t" r="r" b="b"/>
              <a:pathLst>
                <a:path w="7340" h="4959" extrusionOk="0">
                  <a:moveTo>
                    <a:pt x="0" y="0"/>
                  </a:moveTo>
                  <a:lnTo>
                    <a:pt x="4" y="4959"/>
                  </a:lnTo>
                  <a:lnTo>
                    <a:pt x="7340" y="4959"/>
                  </a:lnTo>
                  <a:lnTo>
                    <a:pt x="70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624;p64">
              <a:extLst>
                <a:ext uri="{FF2B5EF4-FFF2-40B4-BE49-F238E27FC236}">
                  <a16:creationId xmlns:a16="http://schemas.microsoft.com/office/drawing/2014/main" id="{E33CF1E3-049A-49C8-9A94-4CB0878C45CF}"/>
                </a:ext>
              </a:extLst>
            </p:cNvPr>
            <p:cNvSpPr/>
            <p:nvPr/>
          </p:nvSpPr>
          <p:spPr>
            <a:xfrm>
              <a:off x="3881825" y="4108175"/>
              <a:ext cx="198050" cy="138275"/>
            </a:xfrm>
            <a:custGeom>
              <a:avLst/>
              <a:gdLst/>
              <a:ahLst/>
              <a:cxnLst/>
              <a:rect l="l" t="t" r="r" b="b"/>
              <a:pathLst>
                <a:path w="7922" h="5531" extrusionOk="0">
                  <a:moveTo>
                    <a:pt x="7112" y="573"/>
                  </a:moveTo>
                  <a:lnTo>
                    <a:pt x="7328" y="4958"/>
                  </a:lnTo>
                  <a:lnTo>
                    <a:pt x="579" y="4958"/>
                  </a:lnTo>
                  <a:lnTo>
                    <a:pt x="574" y="573"/>
                  </a:lnTo>
                  <a:close/>
                  <a:moveTo>
                    <a:pt x="288" y="0"/>
                  </a:moveTo>
                  <a:cubicBezTo>
                    <a:pt x="129" y="0"/>
                    <a:pt x="1" y="129"/>
                    <a:pt x="1" y="286"/>
                  </a:cubicBezTo>
                  <a:lnTo>
                    <a:pt x="6" y="5243"/>
                  </a:lnTo>
                  <a:cubicBezTo>
                    <a:pt x="6" y="5402"/>
                    <a:pt x="134" y="5530"/>
                    <a:pt x="292" y="5530"/>
                  </a:cubicBezTo>
                  <a:lnTo>
                    <a:pt x="7626" y="5530"/>
                  </a:lnTo>
                  <a:cubicBezTo>
                    <a:pt x="7790" y="5530"/>
                    <a:pt x="7921" y="5393"/>
                    <a:pt x="7912" y="5231"/>
                  </a:cubicBezTo>
                  <a:lnTo>
                    <a:pt x="7670" y="272"/>
                  </a:lnTo>
                  <a:cubicBezTo>
                    <a:pt x="7663" y="120"/>
                    <a:pt x="7538" y="0"/>
                    <a:pt x="7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25;p64">
              <a:extLst>
                <a:ext uri="{FF2B5EF4-FFF2-40B4-BE49-F238E27FC236}">
                  <a16:creationId xmlns:a16="http://schemas.microsoft.com/office/drawing/2014/main" id="{3335E78C-DD95-4C73-B701-32601C6C601B}"/>
                </a:ext>
              </a:extLst>
            </p:cNvPr>
            <p:cNvSpPr/>
            <p:nvPr/>
          </p:nvSpPr>
          <p:spPr>
            <a:xfrm>
              <a:off x="4989425" y="4234404"/>
              <a:ext cx="227925" cy="132550"/>
            </a:xfrm>
            <a:custGeom>
              <a:avLst/>
              <a:gdLst/>
              <a:ahLst/>
              <a:cxnLst/>
              <a:rect l="l" t="t" r="r" b="b"/>
              <a:pathLst>
                <a:path w="9117" h="5302" extrusionOk="0">
                  <a:moveTo>
                    <a:pt x="1" y="1"/>
                  </a:moveTo>
                  <a:lnTo>
                    <a:pt x="1529" y="5301"/>
                  </a:lnTo>
                  <a:lnTo>
                    <a:pt x="9117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26;p64">
              <a:extLst>
                <a:ext uri="{FF2B5EF4-FFF2-40B4-BE49-F238E27FC236}">
                  <a16:creationId xmlns:a16="http://schemas.microsoft.com/office/drawing/2014/main" id="{C394CC9B-EDC0-437F-B234-FA49B0A31580}"/>
                </a:ext>
              </a:extLst>
            </p:cNvPr>
            <p:cNvSpPr/>
            <p:nvPr/>
          </p:nvSpPr>
          <p:spPr>
            <a:xfrm>
              <a:off x="4981225" y="4232100"/>
              <a:ext cx="244450" cy="146900"/>
            </a:xfrm>
            <a:custGeom>
              <a:avLst/>
              <a:gdLst/>
              <a:ahLst/>
              <a:cxnLst/>
              <a:rect l="l" t="t" r="r" b="b"/>
              <a:pathLst>
                <a:path w="9778" h="5876" extrusionOk="0">
                  <a:moveTo>
                    <a:pt x="7458" y="573"/>
                  </a:moveTo>
                  <a:lnTo>
                    <a:pt x="9047" y="5302"/>
                  </a:lnTo>
                  <a:lnTo>
                    <a:pt x="2072" y="5302"/>
                  </a:lnTo>
                  <a:lnTo>
                    <a:pt x="708" y="573"/>
                  </a:lnTo>
                  <a:close/>
                  <a:moveTo>
                    <a:pt x="328" y="1"/>
                  </a:moveTo>
                  <a:cubicBezTo>
                    <a:pt x="138" y="1"/>
                    <a:pt x="1" y="184"/>
                    <a:pt x="53" y="367"/>
                  </a:cubicBezTo>
                  <a:lnTo>
                    <a:pt x="1581" y="5668"/>
                  </a:lnTo>
                  <a:cubicBezTo>
                    <a:pt x="1616" y="5791"/>
                    <a:pt x="1728" y="5875"/>
                    <a:pt x="1857" y="5875"/>
                  </a:cubicBezTo>
                  <a:lnTo>
                    <a:pt x="9445" y="5875"/>
                  </a:lnTo>
                  <a:cubicBezTo>
                    <a:pt x="9445" y="5875"/>
                    <a:pt x="9446" y="5875"/>
                    <a:pt x="9447" y="5875"/>
                  </a:cubicBezTo>
                  <a:cubicBezTo>
                    <a:pt x="9642" y="5875"/>
                    <a:pt x="9778" y="5684"/>
                    <a:pt x="9715" y="5499"/>
                  </a:cubicBezTo>
                  <a:lnTo>
                    <a:pt x="7935" y="195"/>
                  </a:lnTo>
                  <a:cubicBezTo>
                    <a:pt x="7895" y="79"/>
                    <a:pt x="7786" y="1"/>
                    <a:pt x="76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627;p64">
              <a:extLst>
                <a:ext uri="{FF2B5EF4-FFF2-40B4-BE49-F238E27FC236}">
                  <a16:creationId xmlns:a16="http://schemas.microsoft.com/office/drawing/2014/main" id="{5BF34766-8E4D-413D-8375-67763DEF27AB}"/>
                </a:ext>
              </a:extLst>
            </p:cNvPr>
            <p:cNvSpPr/>
            <p:nvPr/>
          </p:nvSpPr>
          <p:spPr>
            <a:xfrm>
              <a:off x="3338950" y="4115325"/>
              <a:ext cx="195200" cy="123975"/>
            </a:xfrm>
            <a:custGeom>
              <a:avLst/>
              <a:gdLst/>
              <a:ahLst/>
              <a:cxnLst/>
              <a:rect l="l" t="t" r="r" b="b"/>
              <a:pathLst>
                <a:path w="7808" h="4959" extrusionOk="0">
                  <a:moveTo>
                    <a:pt x="708" y="0"/>
                  </a:moveTo>
                  <a:lnTo>
                    <a:pt x="1" y="4959"/>
                  </a:lnTo>
                  <a:lnTo>
                    <a:pt x="7337" y="4959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628;p64">
              <a:extLst>
                <a:ext uri="{FF2B5EF4-FFF2-40B4-BE49-F238E27FC236}">
                  <a16:creationId xmlns:a16="http://schemas.microsoft.com/office/drawing/2014/main" id="{068ECD2B-4A28-44D4-B38B-3676E3057E55}"/>
                </a:ext>
              </a:extLst>
            </p:cNvPr>
            <p:cNvSpPr/>
            <p:nvPr/>
          </p:nvSpPr>
          <p:spPr>
            <a:xfrm>
              <a:off x="3331275" y="4108175"/>
              <a:ext cx="210400" cy="138275"/>
            </a:xfrm>
            <a:custGeom>
              <a:avLst/>
              <a:gdLst/>
              <a:ahLst/>
              <a:cxnLst/>
              <a:rect l="l" t="t" r="r" b="b"/>
              <a:pathLst>
                <a:path w="8416" h="5531" extrusionOk="0">
                  <a:moveTo>
                    <a:pt x="7799" y="573"/>
                  </a:moveTo>
                  <a:lnTo>
                    <a:pt x="7384" y="4958"/>
                  </a:lnTo>
                  <a:lnTo>
                    <a:pt x="637" y="4958"/>
                  </a:lnTo>
                  <a:lnTo>
                    <a:pt x="1263" y="573"/>
                  </a:lnTo>
                  <a:close/>
                  <a:moveTo>
                    <a:pt x="8116" y="0"/>
                  </a:moveTo>
                  <a:cubicBezTo>
                    <a:pt x="8115" y="0"/>
                    <a:pt x="8115" y="0"/>
                    <a:pt x="8114" y="0"/>
                  </a:cubicBezTo>
                  <a:lnTo>
                    <a:pt x="1015" y="0"/>
                  </a:lnTo>
                  <a:cubicBezTo>
                    <a:pt x="872" y="0"/>
                    <a:pt x="751" y="104"/>
                    <a:pt x="732" y="247"/>
                  </a:cubicBezTo>
                  <a:lnTo>
                    <a:pt x="25" y="5204"/>
                  </a:lnTo>
                  <a:cubicBezTo>
                    <a:pt x="0" y="5377"/>
                    <a:pt x="134" y="5530"/>
                    <a:pt x="308" y="5530"/>
                  </a:cubicBezTo>
                  <a:lnTo>
                    <a:pt x="7644" y="5530"/>
                  </a:lnTo>
                  <a:cubicBezTo>
                    <a:pt x="7791" y="5530"/>
                    <a:pt x="7914" y="5418"/>
                    <a:pt x="7928" y="5272"/>
                  </a:cubicBezTo>
                  <a:lnTo>
                    <a:pt x="8399" y="313"/>
                  </a:lnTo>
                  <a:cubicBezTo>
                    <a:pt x="8415" y="146"/>
                    <a:pt x="8283" y="0"/>
                    <a:pt x="8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629;p64">
              <a:extLst>
                <a:ext uri="{FF2B5EF4-FFF2-40B4-BE49-F238E27FC236}">
                  <a16:creationId xmlns:a16="http://schemas.microsoft.com/office/drawing/2014/main" id="{084B1A9F-BC06-424E-B7BA-A18D71F304C2}"/>
                </a:ext>
              </a:extLst>
            </p:cNvPr>
            <p:cNvSpPr/>
            <p:nvPr/>
          </p:nvSpPr>
          <p:spPr>
            <a:xfrm>
              <a:off x="2972175" y="4115325"/>
              <a:ext cx="207075" cy="123975"/>
            </a:xfrm>
            <a:custGeom>
              <a:avLst/>
              <a:gdLst/>
              <a:ahLst/>
              <a:cxnLst/>
              <a:rect l="l" t="t" r="r" b="b"/>
              <a:pathLst>
                <a:path w="8283" h="4959" extrusionOk="0">
                  <a:moveTo>
                    <a:pt x="1183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630;p64">
              <a:extLst>
                <a:ext uri="{FF2B5EF4-FFF2-40B4-BE49-F238E27FC236}">
                  <a16:creationId xmlns:a16="http://schemas.microsoft.com/office/drawing/2014/main" id="{825B2E9D-38E7-47FC-BF7F-DC5EDCCA47E3}"/>
                </a:ext>
              </a:extLst>
            </p:cNvPr>
            <p:cNvSpPr/>
            <p:nvPr/>
          </p:nvSpPr>
          <p:spPr>
            <a:xfrm>
              <a:off x="2964175" y="4108175"/>
              <a:ext cx="222925" cy="138275"/>
            </a:xfrm>
            <a:custGeom>
              <a:avLst/>
              <a:gdLst/>
              <a:ahLst/>
              <a:cxnLst/>
              <a:rect l="l" t="t" r="r" b="b"/>
              <a:pathLst>
                <a:path w="8917" h="5531" extrusionOk="0">
                  <a:moveTo>
                    <a:pt x="8256" y="573"/>
                  </a:moveTo>
                  <a:lnTo>
                    <a:pt x="7420" y="4958"/>
                  </a:lnTo>
                  <a:lnTo>
                    <a:pt x="683" y="4958"/>
                  </a:lnTo>
                  <a:lnTo>
                    <a:pt x="1729" y="573"/>
                  </a:lnTo>
                  <a:close/>
                  <a:moveTo>
                    <a:pt x="1503" y="0"/>
                  </a:moveTo>
                  <a:cubicBezTo>
                    <a:pt x="1371" y="0"/>
                    <a:pt x="1256" y="91"/>
                    <a:pt x="1225" y="221"/>
                  </a:cubicBezTo>
                  <a:lnTo>
                    <a:pt x="42" y="5178"/>
                  </a:lnTo>
                  <a:cubicBezTo>
                    <a:pt x="0" y="5357"/>
                    <a:pt x="136" y="5530"/>
                    <a:pt x="321" y="5530"/>
                  </a:cubicBezTo>
                  <a:lnTo>
                    <a:pt x="7656" y="5530"/>
                  </a:lnTo>
                  <a:cubicBezTo>
                    <a:pt x="7793" y="5530"/>
                    <a:pt x="7911" y="5433"/>
                    <a:pt x="7937" y="5299"/>
                  </a:cubicBezTo>
                  <a:lnTo>
                    <a:pt x="8883" y="340"/>
                  </a:lnTo>
                  <a:cubicBezTo>
                    <a:pt x="8916" y="165"/>
                    <a:pt x="8780" y="0"/>
                    <a:pt x="8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631;p64">
              <a:extLst>
                <a:ext uri="{FF2B5EF4-FFF2-40B4-BE49-F238E27FC236}">
                  <a16:creationId xmlns:a16="http://schemas.microsoft.com/office/drawing/2014/main" id="{759A2325-E077-40FD-8BB2-3D56FA0AB877}"/>
                </a:ext>
              </a:extLst>
            </p:cNvPr>
            <p:cNvSpPr/>
            <p:nvPr/>
          </p:nvSpPr>
          <p:spPr>
            <a:xfrm>
              <a:off x="4598800" y="4110454"/>
              <a:ext cx="207275" cy="123975"/>
            </a:xfrm>
            <a:custGeom>
              <a:avLst/>
              <a:gdLst/>
              <a:ahLst/>
              <a:cxnLst/>
              <a:rect l="l" t="t" r="r" b="b"/>
              <a:pathLst>
                <a:path w="8291" h="4959" extrusionOk="0">
                  <a:moveTo>
                    <a:pt x="1" y="0"/>
                  </a:moveTo>
                  <a:lnTo>
                    <a:pt x="954" y="4959"/>
                  </a:lnTo>
                  <a:lnTo>
                    <a:pt x="8290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632;p64">
              <a:extLst>
                <a:ext uri="{FF2B5EF4-FFF2-40B4-BE49-F238E27FC236}">
                  <a16:creationId xmlns:a16="http://schemas.microsoft.com/office/drawing/2014/main" id="{1F4261A5-66D5-4EFE-BAD4-5585D807ADDA}"/>
                </a:ext>
              </a:extLst>
            </p:cNvPr>
            <p:cNvSpPr/>
            <p:nvPr/>
          </p:nvSpPr>
          <p:spPr>
            <a:xfrm>
              <a:off x="4590925" y="4108175"/>
              <a:ext cx="223150" cy="138275"/>
            </a:xfrm>
            <a:custGeom>
              <a:avLst/>
              <a:gdLst/>
              <a:ahLst/>
              <a:cxnLst/>
              <a:rect l="l" t="t" r="r" b="b"/>
              <a:pathLst>
                <a:path w="8926" h="5531" extrusionOk="0">
                  <a:moveTo>
                    <a:pt x="7188" y="572"/>
                  </a:moveTo>
                  <a:lnTo>
                    <a:pt x="8241" y="4958"/>
                  </a:lnTo>
                  <a:lnTo>
                    <a:pt x="1507" y="4958"/>
                  </a:lnTo>
                  <a:lnTo>
                    <a:pt x="662" y="572"/>
                  </a:lnTo>
                  <a:close/>
                  <a:moveTo>
                    <a:pt x="316" y="0"/>
                  </a:moveTo>
                  <a:cubicBezTo>
                    <a:pt x="135" y="0"/>
                    <a:pt x="1" y="165"/>
                    <a:pt x="34" y="340"/>
                  </a:cubicBezTo>
                  <a:lnTo>
                    <a:pt x="989" y="5299"/>
                  </a:lnTo>
                  <a:cubicBezTo>
                    <a:pt x="1014" y="5433"/>
                    <a:pt x="1132" y="5530"/>
                    <a:pt x="1269" y="5530"/>
                  </a:cubicBezTo>
                  <a:lnTo>
                    <a:pt x="8605" y="5530"/>
                  </a:lnTo>
                  <a:lnTo>
                    <a:pt x="8605" y="5529"/>
                  </a:lnTo>
                  <a:cubicBezTo>
                    <a:pt x="8790" y="5529"/>
                    <a:pt x="8926" y="5357"/>
                    <a:pt x="8883" y="5177"/>
                  </a:cubicBezTo>
                  <a:lnTo>
                    <a:pt x="7691" y="220"/>
                  </a:lnTo>
                  <a:cubicBezTo>
                    <a:pt x="7661" y="90"/>
                    <a:pt x="7545" y="0"/>
                    <a:pt x="7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633;p64">
              <a:extLst>
                <a:ext uri="{FF2B5EF4-FFF2-40B4-BE49-F238E27FC236}">
                  <a16:creationId xmlns:a16="http://schemas.microsoft.com/office/drawing/2014/main" id="{4D3D12B0-6C27-406B-BB97-508552F5A2F2}"/>
                </a:ext>
              </a:extLst>
            </p:cNvPr>
            <p:cNvSpPr/>
            <p:nvPr/>
          </p:nvSpPr>
          <p:spPr>
            <a:xfrm>
              <a:off x="4776250" y="4110454"/>
              <a:ext cx="213200" cy="123975"/>
            </a:xfrm>
            <a:custGeom>
              <a:avLst/>
              <a:gdLst/>
              <a:ahLst/>
              <a:cxnLst/>
              <a:rect l="l" t="t" r="r" b="b"/>
              <a:pathLst>
                <a:path w="8528" h="4959" extrusionOk="0">
                  <a:moveTo>
                    <a:pt x="0" y="0"/>
                  </a:moveTo>
                  <a:lnTo>
                    <a:pt x="1192" y="4959"/>
                  </a:lnTo>
                  <a:lnTo>
                    <a:pt x="852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634;p64">
              <a:extLst>
                <a:ext uri="{FF2B5EF4-FFF2-40B4-BE49-F238E27FC236}">
                  <a16:creationId xmlns:a16="http://schemas.microsoft.com/office/drawing/2014/main" id="{2946474E-390F-4812-89A7-DF022F1BD548}"/>
                </a:ext>
              </a:extLst>
            </p:cNvPr>
            <p:cNvSpPr/>
            <p:nvPr/>
          </p:nvSpPr>
          <p:spPr>
            <a:xfrm>
              <a:off x="4768225" y="4108175"/>
              <a:ext cx="229425" cy="138275"/>
            </a:xfrm>
            <a:custGeom>
              <a:avLst/>
              <a:gdLst/>
              <a:ahLst/>
              <a:cxnLst/>
              <a:rect l="l" t="t" r="r" b="b"/>
              <a:pathLst>
                <a:path w="9177" h="5531" extrusionOk="0">
                  <a:moveTo>
                    <a:pt x="7205" y="573"/>
                  </a:moveTo>
                  <a:lnTo>
                    <a:pt x="8468" y="4958"/>
                  </a:lnTo>
                  <a:lnTo>
                    <a:pt x="1739" y="4958"/>
                  </a:lnTo>
                  <a:lnTo>
                    <a:pt x="684" y="573"/>
                  </a:lnTo>
                  <a:close/>
                  <a:moveTo>
                    <a:pt x="321" y="0"/>
                  </a:moveTo>
                  <a:cubicBezTo>
                    <a:pt x="137" y="0"/>
                    <a:pt x="1" y="174"/>
                    <a:pt x="43" y="353"/>
                  </a:cubicBezTo>
                  <a:lnTo>
                    <a:pt x="1235" y="5311"/>
                  </a:lnTo>
                  <a:cubicBezTo>
                    <a:pt x="1266" y="5439"/>
                    <a:pt x="1381" y="5530"/>
                    <a:pt x="1513" y="5530"/>
                  </a:cubicBezTo>
                  <a:lnTo>
                    <a:pt x="8849" y="5530"/>
                  </a:lnTo>
                  <a:cubicBezTo>
                    <a:pt x="9039" y="5530"/>
                    <a:pt x="9177" y="5348"/>
                    <a:pt x="9123" y="5165"/>
                  </a:cubicBezTo>
                  <a:lnTo>
                    <a:pt x="7695" y="208"/>
                  </a:lnTo>
                  <a:cubicBezTo>
                    <a:pt x="7660" y="85"/>
                    <a:pt x="7547" y="0"/>
                    <a:pt x="7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635;p64">
              <a:extLst>
                <a:ext uri="{FF2B5EF4-FFF2-40B4-BE49-F238E27FC236}">
                  <a16:creationId xmlns:a16="http://schemas.microsoft.com/office/drawing/2014/main" id="{4CD26284-8FFB-4D83-A148-A31459C113B7}"/>
                </a:ext>
              </a:extLst>
            </p:cNvPr>
            <p:cNvSpPr/>
            <p:nvPr/>
          </p:nvSpPr>
          <p:spPr>
            <a:xfrm>
              <a:off x="2788825" y="4115325"/>
              <a:ext cx="212950" cy="123975"/>
            </a:xfrm>
            <a:custGeom>
              <a:avLst/>
              <a:gdLst/>
              <a:ahLst/>
              <a:cxnLst/>
              <a:rect l="l" t="t" r="r" b="b"/>
              <a:pathLst>
                <a:path w="8518" h="4959" extrusionOk="0">
                  <a:moveTo>
                    <a:pt x="1420" y="0"/>
                  </a:moveTo>
                  <a:lnTo>
                    <a:pt x="0" y="4959"/>
                  </a:lnTo>
                  <a:lnTo>
                    <a:pt x="7335" y="4959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636;p64">
              <a:extLst>
                <a:ext uri="{FF2B5EF4-FFF2-40B4-BE49-F238E27FC236}">
                  <a16:creationId xmlns:a16="http://schemas.microsoft.com/office/drawing/2014/main" id="{424EEE52-CFFD-4073-A164-6D7FE2D489F2}"/>
                </a:ext>
              </a:extLst>
            </p:cNvPr>
            <p:cNvSpPr/>
            <p:nvPr/>
          </p:nvSpPr>
          <p:spPr>
            <a:xfrm>
              <a:off x="2780625" y="4108175"/>
              <a:ext cx="229200" cy="138275"/>
            </a:xfrm>
            <a:custGeom>
              <a:avLst/>
              <a:gdLst/>
              <a:ahLst/>
              <a:cxnLst/>
              <a:rect l="l" t="t" r="r" b="b"/>
              <a:pathLst>
                <a:path w="9168" h="5531" extrusionOk="0">
                  <a:moveTo>
                    <a:pt x="8483" y="572"/>
                  </a:moveTo>
                  <a:lnTo>
                    <a:pt x="7437" y="4958"/>
                  </a:lnTo>
                  <a:lnTo>
                    <a:pt x="707" y="4958"/>
                  </a:lnTo>
                  <a:lnTo>
                    <a:pt x="1963" y="572"/>
                  </a:lnTo>
                  <a:close/>
                  <a:moveTo>
                    <a:pt x="1748" y="0"/>
                  </a:moveTo>
                  <a:cubicBezTo>
                    <a:pt x="1620" y="0"/>
                    <a:pt x="1507" y="85"/>
                    <a:pt x="1473" y="207"/>
                  </a:cubicBezTo>
                  <a:lnTo>
                    <a:pt x="53" y="5165"/>
                  </a:lnTo>
                  <a:cubicBezTo>
                    <a:pt x="0" y="5348"/>
                    <a:pt x="137" y="5530"/>
                    <a:pt x="328" y="5530"/>
                  </a:cubicBezTo>
                  <a:lnTo>
                    <a:pt x="7663" y="5530"/>
                  </a:lnTo>
                  <a:cubicBezTo>
                    <a:pt x="7796" y="5530"/>
                    <a:pt x="7911" y="5439"/>
                    <a:pt x="7941" y="5310"/>
                  </a:cubicBezTo>
                  <a:lnTo>
                    <a:pt x="9124" y="353"/>
                  </a:lnTo>
                  <a:cubicBezTo>
                    <a:pt x="9167" y="172"/>
                    <a:pt x="9030" y="0"/>
                    <a:pt x="8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637;p64">
              <a:extLst>
                <a:ext uri="{FF2B5EF4-FFF2-40B4-BE49-F238E27FC236}">
                  <a16:creationId xmlns:a16="http://schemas.microsoft.com/office/drawing/2014/main" id="{18387F0D-AD08-4E47-BE4A-002937FFA143}"/>
                </a:ext>
              </a:extLst>
            </p:cNvPr>
            <p:cNvSpPr/>
            <p:nvPr/>
          </p:nvSpPr>
          <p:spPr>
            <a:xfrm>
              <a:off x="4066450" y="4115325"/>
              <a:ext cx="189475" cy="123975"/>
            </a:xfrm>
            <a:custGeom>
              <a:avLst/>
              <a:gdLst/>
              <a:ahLst/>
              <a:cxnLst/>
              <a:rect l="l" t="t" r="r" b="b"/>
              <a:pathLst>
                <a:path w="7579" h="4959" extrusionOk="0">
                  <a:moveTo>
                    <a:pt x="0" y="0"/>
                  </a:moveTo>
                  <a:lnTo>
                    <a:pt x="243" y="4959"/>
                  </a:lnTo>
                  <a:lnTo>
                    <a:pt x="757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638;p64">
              <a:extLst>
                <a:ext uri="{FF2B5EF4-FFF2-40B4-BE49-F238E27FC236}">
                  <a16:creationId xmlns:a16="http://schemas.microsoft.com/office/drawing/2014/main" id="{A1C77789-F98A-4CAB-8FD9-5B4D39059810}"/>
                </a:ext>
              </a:extLst>
            </p:cNvPr>
            <p:cNvSpPr/>
            <p:nvPr/>
          </p:nvSpPr>
          <p:spPr>
            <a:xfrm>
              <a:off x="4059100" y="4108175"/>
              <a:ext cx="204325" cy="138275"/>
            </a:xfrm>
            <a:custGeom>
              <a:avLst/>
              <a:gdLst/>
              <a:ahLst/>
              <a:cxnLst/>
              <a:rect l="l" t="t" r="r" b="b"/>
              <a:pathLst>
                <a:path w="8173" h="5531" extrusionOk="0">
                  <a:moveTo>
                    <a:pt x="7133" y="573"/>
                  </a:moveTo>
                  <a:lnTo>
                    <a:pt x="7557" y="4958"/>
                  </a:lnTo>
                  <a:lnTo>
                    <a:pt x="810" y="4958"/>
                  </a:lnTo>
                  <a:lnTo>
                    <a:pt x="596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51" y="5258"/>
                  </a:lnTo>
                  <a:cubicBezTo>
                    <a:pt x="258" y="5410"/>
                    <a:pt x="384" y="5530"/>
                    <a:pt x="537" y="5530"/>
                  </a:cubicBezTo>
                  <a:lnTo>
                    <a:pt x="7872" y="5530"/>
                  </a:lnTo>
                  <a:cubicBezTo>
                    <a:pt x="8040" y="5530"/>
                    <a:pt x="8172" y="5384"/>
                    <a:pt x="8157" y="5216"/>
                  </a:cubicBezTo>
                  <a:lnTo>
                    <a:pt x="7677" y="259"/>
                  </a:lnTo>
                  <a:cubicBezTo>
                    <a:pt x="7663" y="112"/>
                    <a:pt x="7539" y="0"/>
                    <a:pt x="7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639;p64">
              <a:extLst>
                <a:ext uri="{FF2B5EF4-FFF2-40B4-BE49-F238E27FC236}">
                  <a16:creationId xmlns:a16="http://schemas.microsoft.com/office/drawing/2014/main" id="{B1ACE2EB-7DC0-416B-AE1B-366B51ED9400}"/>
                </a:ext>
              </a:extLst>
            </p:cNvPr>
            <p:cNvSpPr/>
            <p:nvPr/>
          </p:nvSpPr>
          <p:spPr>
            <a:xfrm>
              <a:off x="4953700" y="4110454"/>
              <a:ext cx="219125" cy="123975"/>
            </a:xfrm>
            <a:custGeom>
              <a:avLst/>
              <a:gdLst/>
              <a:ahLst/>
              <a:cxnLst/>
              <a:rect l="l" t="t" r="r" b="b"/>
              <a:pathLst>
                <a:path w="8765" h="4959" extrusionOk="0">
                  <a:moveTo>
                    <a:pt x="1" y="0"/>
                  </a:moveTo>
                  <a:lnTo>
                    <a:pt x="1430" y="4959"/>
                  </a:lnTo>
                  <a:lnTo>
                    <a:pt x="8764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640;p64">
              <a:extLst>
                <a:ext uri="{FF2B5EF4-FFF2-40B4-BE49-F238E27FC236}">
                  <a16:creationId xmlns:a16="http://schemas.microsoft.com/office/drawing/2014/main" id="{2C0B8340-3F57-4AA7-AD42-28AD69BA24F2}"/>
                </a:ext>
              </a:extLst>
            </p:cNvPr>
            <p:cNvSpPr/>
            <p:nvPr/>
          </p:nvSpPr>
          <p:spPr>
            <a:xfrm>
              <a:off x="4945500" y="4108175"/>
              <a:ext cx="235675" cy="138275"/>
            </a:xfrm>
            <a:custGeom>
              <a:avLst/>
              <a:gdLst/>
              <a:ahLst/>
              <a:cxnLst/>
              <a:rect l="l" t="t" r="r" b="b"/>
              <a:pathLst>
                <a:path w="9427" h="5531" extrusionOk="0">
                  <a:moveTo>
                    <a:pt x="7221" y="572"/>
                  </a:moveTo>
                  <a:lnTo>
                    <a:pt x="8695" y="4958"/>
                  </a:lnTo>
                  <a:lnTo>
                    <a:pt x="1973" y="4958"/>
                  </a:lnTo>
                  <a:lnTo>
                    <a:pt x="710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482" y="5324"/>
                  </a:lnTo>
                  <a:cubicBezTo>
                    <a:pt x="1518" y="5446"/>
                    <a:pt x="1630" y="5530"/>
                    <a:pt x="1758" y="5530"/>
                  </a:cubicBezTo>
                  <a:lnTo>
                    <a:pt x="9092" y="5530"/>
                  </a:lnTo>
                  <a:cubicBezTo>
                    <a:pt x="9288" y="5530"/>
                    <a:pt x="9427" y="5338"/>
                    <a:pt x="9364" y="5152"/>
                  </a:cubicBezTo>
                  <a:lnTo>
                    <a:pt x="7698" y="195"/>
                  </a:lnTo>
                  <a:cubicBezTo>
                    <a:pt x="7658" y="79"/>
                    <a:pt x="7549" y="0"/>
                    <a:pt x="7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641;p64">
              <a:extLst>
                <a:ext uri="{FF2B5EF4-FFF2-40B4-BE49-F238E27FC236}">
                  <a16:creationId xmlns:a16="http://schemas.microsoft.com/office/drawing/2014/main" id="{4B23BB7B-71C4-4AE5-A633-777B47B9C785}"/>
                </a:ext>
              </a:extLst>
            </p:cNvPr>
            <p:cNvSpPr/>
            <p:nvPr/>
          </p:nvSpPr>
          <p:spPr>
            <a:xfrm>
              <a:off x="4421350" y="4110454"/>
              <a:ext cx="201325" cy="123975"/>
            </a:xfrm>
            <a:custGeom>
              <a:avLst/>
              <a:gdLst/>
              <a:ahLst/>
              <a:cxnLst/>
              <a:rect l="l" t="t" r="r" b="b"/>
              <a:pathLst>
                <a:path w="8053" h="4959" extrusionOk="0">
                  <a:moveTo>
                    <a:pt x="0" y="0"/>
                  </a:moveTo>
                  <a:lnTo>
                    <a:pt x="717" y="4959"/>
                  </a:lnTo>
                  <a:lnTo>
                    <a:pt x="805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642;p64">
              <a:extLst>
                <a:ext uri="{FF2B5EF4-FFF2-40B4-BE49-F238E27FC236}">
                  <a16:creationId xmlns:a16="http://schemas.microsoft.com/office/drawing/2014/main" id="{C57D7F9D-7484-40BC-B887-6106AD75CC3D}"/>
                </a:ext>
              </a:extLst>
            </p:cNvPr>
            <p:cNvSpPr/>
            <p:nvPr/>
          </p:nvSpPr>
          <p:spPr>
            <a:xfrm>
              <a:off x="4413700" y="4108175"/>
              <a:ext cx="216875" cy="138275"/>
            </a:xfrm>
            <a:custGeom>
              <a:avLst/>
              <a:gdLst/>
              <a:ahLst/>
              <a:cxnLst/>
              <a:rect l="l" t="t" r="r" b="b"/>
              <a:pathLst>
                <a:path w="8675" h="5531" extrusionOk="0">
                  <a:moveTo>
                    <a:pt x="7168" y="573"/>
                  </a:moveTo>
                  <a:lnTo>
                    <a:pt x="8012" y="4958"/>
                  </a:lnTo>
                  <a:lnTo>
                    <a:pt x="1271" y="4958"/>
                  </a:lnTo>
                  <a:lnTo>
                    <a:pt x="637" y="573"/>
                  </a:lnTo>
                  <a:close/>
                  <a:moveTo>
                    <a:pt x="308" y="0"/>
                  </a:moveTo>
                  <a:cubicBezTo>
                    <a:pt x="133" y="0"/>
                    <a:pt x="0" y="154"/>
                    <a:pt x="24" y="327"/>
                  </a:cubicBezTo>
                  <a:lnTo>
                    <a:pt x="741" y="5284"/>
                  </a:lnTo>
                  <a:cubicBezTo>
                    <a:pt x="761" y="5425"/>
                    <a:pt x="882" y="5530"/>
                    <a:pt x="1024" y="5530"/>
                  </a:cubicBezTo>
                  <a:lnTo>
                    <a:pt x="8360" y="5530"/>
                  </a:lnTo>
                  <a:cubicBezTo>
                    <a:pt x="8539" y="5530"/>
                    <a:pt x="8675" y="5366"/>
                    <a:pt x="8640" y="5190"/>
                  </a:cubicBezTo>
                  <a:lnTo>
                    <a:pt x="7687" y="232"/>
                  </a:lnTo>
                  <a:cubicBezTo>
                    <a:pt x="7660" y="98"/>
                    <a:pt x="7542" y="0"/>
                    <a:pt x="7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643;p64">
              <a:extLst>
                <a:ext uri="{FF2B5EF4-FFF2-40B4-BE49-F238E27FC236}">
                  <a16:creationId xmlns:a16="http://schemas.microsoft.com/office/drawing/2014/main" id="{ABCEA2C8-CCA6-4058-82B4-CBD16B9E6549}"/>
                </a:ext>
              </a:extLst>
            </p:cNvPr>
            <p:cNvSpPr/>
            <p:nvPr/>
          </p:nvSpPr>
          <p:spPr>
            <a:xfrm>
              <a:off x="4243900" y="4115325"/>
              <a:ext cx="195375" cy="123975"/>
            </a:xfrm>
            <a:custGeom>
              <a:avLst/>
              <a:gdLst/>
              <a:ahLst/>
              <a:cxnLst/>
              <a:rect l="l" t="t" r="r" b="b"/>
              <a:pathLst>
                <a:path w="7815" h="4959" extrusionOk="0">
                  <a:moveTo>
                    <a:pt x="1" y="0"/>
                  </a:moveTo>
                  <a:lnTo>
                    <a:pt x="480" y="4959"/>
                  </a:lnTo>
                  <a:lnTo>
                    <a:pt x="7815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644;p64">
              <a:extLst>
                <a:ext uri="{FF2B5EF4-FFF2-40B4-BE49-F238E27FC236}">
                  <a16:creationId xmlns:a16="http://schemas.microsoft.com/office/drawing/2014/main" id="{7FA1E891-A15C-4181-894A-64C1285B0112}"/>
                </a:ext>
              </a:extLst>
            </p:cNvPr>
            <p:cNvSpPr/>
            <p:nvPr/>
          </p:nvSpPr>
          <p:spPr>
            <a:xfrm>
              <a:off x="4236375" y="4108175"/>
              <a:ext cx="210625" cy="138275"/>
            </a:xfrm>
            <a:custGeom>
              <a:avLst/>
              <a:gdLst/>
              <a:ahLst/>
              <a:cxnLst/>
              <a:rect l="l" t="t" r="r" b="b"/>
              <a:pathLst>
                <a:path w="8425" h="5531" extrusionOk="0">
                  <a:moveTo>
                    <a:pt x="7152" y="573"/>
                  </a:moveTo>
                  <a:lnTo>
                    <a:pt x="7786" y="4958"/>
                  </a:lnTo>
                  <a:lnTo>
                    <a:pt x="1041" y="4958"/>
                  </a:lnTo>
                  <a:lnTo>
                    <a:pt x="616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5"/>
                    <a:pt x="17" y="313"/>
                  </a:cubicBezTo>
                  <a:lnTo>
                    <a:pt x="497" y="5272"/>
                  </a:lnTo>
                  <a:cubicBezTo>
                    <a:pt x="511" y="5418"/>
                    <a:pt x="634" y="5530"/>
                    <a:pt x="781" y="5530"/>
                  </a:cubicBezTo>
                  <a:lnTo>
                    <a:pt x="8117" y="5530"/>
                  </a:lnTo>
                  <a:cubicBezTo>
                    <a:pt x="8291" y="5530"/>
                    <a:pt x="8425" y="5375"/>
                    <a:pt x="8400" y="5204"/>
                  </a:cubicBezTo>
                  <a:lnTo>
                    <a:pt x="7684" y="245"/>
                  </a:lnTo>
                  <a:cubicBezTo>
                    <a:pt x="7663" y="104"/>
                    <a:pt x="7543" y="0"/>
                    <a:pt x="7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645;p64">
              <a:extLst>
                <a:ext uri="{FF2B5EF4-FFF2-40B4-BE49-F238E27FC236}">
                  <a16:creationId xmlns:a16="http://schemas.microsoft.com/office/drawing/2014/main" id="{F4F1D73E-C17B-47C7-A7AB-5CE95FD19004}"/>
                </a:ext>
              </a:extLst>
            </p:cNvPr>
            <p:cNvSpPr/>
            <p:nvPr/>
          </p:nvSpPr>
          <p:spPr>
            <a:xfrm>
              <a:off x="3705725" y="4115325"/>
              <a:ext cx="183400" cy="123975"/>
            </a:xfrm>
            <a:custGeom>
              <a:avLst/>
              <a:gdLst/>
              <a:ahLst/>
              <a:cxnLst/>
              <a:rect l="l" t="t" r="r" b="b"/>
              <a:pathLst>
                <a:path w="7336" h="4959" extrusionOk="0">
                  <a:moveTo>
                    <a:pt x="233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7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646;p64">
              <a:extLst>
                <a:ext uri="{FF2B5EF4-FFF2-40B4-BE49-F238E27FC236}">
                  <a16:creationId xmlns:a16="http://schemas.microsoft.com/office/drawing/2014/main" id="{04ABA2F1-51F3-467B-9ED9-D3B7DE02F5CD}"/>
                </a:ext>
              </a:extLst>
            </p:cNvPr>
            <p:cNvSpPr/>
            <p:nvPr/>
          </p:nvSpPr>
          <p:spPr>
            <a:xfrm>
              <a:off x="3698375" y="4108175"/>
              <a:ext cx="197925" cy="138275"/>
            </a:xfrm>
            <a:custGeom>
              <a:avLst/>
              <a:gdLst/>
              <a:ahLst/>
              <a:cxnLst/>
              <a:rect l="l" t="t" r="r" b="b"/>
              <a:pathLst>
                <a:path w="7917" h="5531" extrusionOk="0">
                  <a:moveTo>
                    <a:pt x="7339" y="573"/>
                  </a:moveTo>
                  <a:lnTo>
                    <a:pt x="7344" y="4958"/>
                  </a:lnTo>
                  <a:lnTo>
                    <a:pt x="594" y="4958"/>
                  </a:lnTo>
                  <a:lnTo>
                    <a:pt x="800" y="573"/>
                  </a:lnTo>
                  <a:close/>
                  <a:moveTo>
                    <a:pt x="527" y="0"/>
                  </a:moveTo>
                  <a:cubicBezTo>
                    <a:pt x="375" y="0"/>
                    <a:pt x="249" y="121"/>
                    <a:pt x="242" y="272"/>
                  </a:cubicBezTo>
                  <a:lnTo>
                    <a:pt x="8" y="5231"/>
                  </a:lnTo>
                  <a:cubicBezTo>
                    <a:pt x="1" y="5393"/>
                    <a:pt x="131" y="5530"/>
                    <a:pt x="294" y="5530"/>
                  </a:cubicBezTo>
                  <a:lnTo>
                    <a:pt x="7631" y="5530"/>
                  </a:lnTo>
                  <a:cubicBezTo>
                    <a:pt x="7789" y="5530"/>
                    <a:pt x="7917" y="5402"/>
                    <a:pt x="7917" y="5245"/>
                  </a:cubicBezTo>
                  <a:lnTo>
                    <a:pt x="7912" y="286"/>
                  </a:lnTo>
                  <a:cubicBezTo>
                    <a:pt x="7912" y="129"/>
                    <a:pt x="7784" y="0"/>
                    <a:pt x="7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647;p64">
              <a:extLst>
                <a:ext uri="{FF2B5EF4-FFF2-40B4-BE49-F238E27FC236}">
                  <a16:creationId xmlns:a16="http://schemas.microsoft.com/office/drawing/2014/main" id="{C14044B2-B325-48B5-BAED-C33A0613EEF9}"/>
                </a:ext>
              </a:extLst>
            </p:cNvPr>
            <p:cNvSpPr/>
            <p:nvPr/>
          </p:nvSpPr>
          <p:spPr>
            <a:xfrm>
              <a:off x="2371400" y="4239275"/>
              <a:ext cx="234050" cy="132550"/>
            </a:xfrm>
            <a:custGeom>
              <a:avLst/>
              <a:gdLst/>
              <a:ahLst/>
              <a:cxnLst/>
              <a:rect l="l" t="t" r="r" b="b"/>
              <a:pathLst>
                <a:path w="9362" h="5302" extrusionOk="0">
                  <a:moveTo>
                    <a:pt x="2026" y="1"/>
                  </a:moveTo>
                  <a:lnTo>
                    <a:pt x="1" y="5301"/>
                  </a:lnTo>
                  <a:lnTo>
                    <a:pt x="7589" y="5301"/>
                  </a:lnTo>
                  <a:lnTo>
                    <a:pt x="9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648;p64">
              <a:extLst>
                <a:ext uri="{FF2B5EF4-FFF2-40B4-BE49-F238E27FC236}">
                  <a16:creationId xmlns:a16="http://schemas.microsoft.com/office/drawing/2014/main" id="{8AD63660-D1F2-4643-871E-0AD1E0223149}"/>
                </a:ext>
              </a:extLst>
            </p:cNvPr>
            <p:cNvSpPr/>
            <p:nvPr/>
          </p:nvSpPr>
          <p:spPr>
            <a:xfrm>
              <a:off x="2362950" y="4232100"/>
              <a:ext cx="250850" cy="146900"/>
            </a:xfrm>
            <a:custGeom>
              <a:avLst/>
              <a:gdLst/>
              <a:ahLst/>
              <a:cxnLst/>
              <a:rect l="l" t="t" r="r" b="b"/>
              <a:pathLst>
                <a:path w="10034" h="5876" extrusionOk="0">
                  <a:moveTo>
                    <a:pt x="9302" y="573"/>
                  </a:moveTo>
                  <a:lnTo>
                    <a:pt x="7722" y="5302"/>
                  </a:lnTo>
                  <a:lnTo>
                    <a:pt x="754" y="5302"/>
                  </a:lnTo>
                  <a:lnTo>
                    <a:pt x="2561" y="573"/>
                  </a:lnTo>
                  <a:close/>
                  <a:moveTo>
                    <a:pt x="2364" y="1"/>
                  </a:moveTo>
                  <a:cubicBezTo>
                    <a:pt x="2246" y="1"/>
                    <a:pt x="2139" y="74"/>
                    <a:pt x="2097" y="185"/>
                  </a:cubicBezTo>
                  <a:lnTo>
                    <a:pt x="71" y="5487"/>
                  </a:lnTo>
                  <a:cubicBezTo>
                    <a:pt x="0" y="5674"/>
                    <a:pt x="139" y="5874"/>
                    <a:pt x="339" y="5875"/>
                  </a:cubicBezTo>
                  <a:lnTo>
                    <a:pt x="7928" y="5875"/>
                  </a:lnTo>
                  <a:cubicBezTo>
                    <a:pt x="8051" y="5875"/>
                    <a:pt x="8160" y="5797"/>
                    <a:pt x="8200" y="5681"/>
                  </a:cubicBezTo>
                  <a:lnTo>
                    <a:pt x="9971" y="377"/>
                  </a:lnTo>
                  <a:cubicBezTo>
                    <a:pt x="10034" y="193"/>
                    <a:pt x="9895" y="1"/>
                    <a:pt x="9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649;p64">
              <a:extLst>
                <a:ext uri="{FF2B5EF4-FFF2-40B4-BE49-F238E27FC236}">
                  <a16:creationId xmlns:a16="http://schemas.microsoft.com/office/drawing/2014/main" id="{D8772082-1123-43FE-86A5-82A1D6E1C1D8}"/>
                </a:ext>
              </a:extLst>
            </p:cNvPr>
            <p:cNvSpPr/>
            <p:nvPr/>
          </p:nvSpPr>
          <p:spPr>
            <a:xfrm>
              <a:off x="2422025" y="4115325"/>
              <a:ext cx="224850" cy="123975"/>
            </a:xfrm>
            <a:custGeom>
              <a:avLst/>
              <a:gdLst/>
              <a:ahLst/>
              <a:cxnLst/>
              <a:rect l="l" t="t" r="r" b="b"/>
              <a:pathLst>
                <a:path w="8994" h="4959" extrusionOk="0">
                  <a:moveTo>
                    <a:pt x="1896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650;p64">
              <a:extLst>
                <a:ext uri="{FF2B5EF4-FFF2-40B4-BE49-F238E27FC236}">
                  <a16:creationId xmlns:a16="http://schemas.microsoft.com/office/drawing/2014/main" id="{EB9A64A0-2ECD-4B13-A71B-F06D6696354A}"/>
                </a:ext>
              </a:extLst>
            </p:cNvPr>
            <p:cNvSpPr/>
            <p:nvPr/>
          </p:nvSpPr>
          <p:spPr>
            <a:xfrm>
              <a:off x="2413600" y="4108175"/>
              <a:ext cx="241600" cy="138275"/>
            </a:xfrm>
            <a:custGeom>
              <a:avLst/>
              <a:gdLst/>
              <a:ahLst/>
              <a:cxnLst/>
              <a:rect l="l" t="t" r="r" b="b"/>
              <a:pathLst>
                <a:path w="9664" h="5531" extrusionOk="0">
                  <a:moveTo>
                    <a:pt x="8933" y="573"/>
                  </a:moveTo>
                  <a:lnTo>
                    <a:pt x="7467" y="4958"/>
                  </a:lnTo>
                  <a:lnTo>
                    <a:pt x="754" y="4958"/>
                  </a:lnTo>
                  <a:lnTo>
                    <a:pt x="2429" y="573"/>
                  </a:lnTo>
                  <a:close/>
                  <a:moveTo>
                    <a:pt x="2233" y="0"/>
                  </a:moveTo>
                  <a:cubicBezTo>
                    <a:pt x="2114" y="0"/>
                    <a:pt x="2008" y="74"/>
                    <a:pt x="1965" y="184"/>
                  </a:cubicBezTo>
                  <a:lnTo>
                    <a:pt x="71" y="5142"/>
                  </a:lnTo>
                  <a:cubicBezTo>
                    <a:pt x="1" y="5329"/>
                    <a:pt x="138" y="5529"/>
                    <a:pt x="339" y="5530"/>
                  </a:cubicBezTo>
                  <a:lnTo>
                    <a:pt x="7675" y="5530"/>
                  </a:lnTo>
                  <a:cubicBezTo>
                    <a:pt x="7796" y="5530"/>
                    <a:pt x="7905" y="5451"/>
                    <a:pt x="7945" y="5334"/>
                  </a:cubicBezTo>
                  <a:lnTo>
                    <a:pt x="9602" y="377"/>
                  </a:lnTo>
                  <a:cubicBezTo>
                    <a:pt x="9664" y="191"/>
                    <a:pt x="9527" y="0"/>
                    <a:pt x="9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651;p64">
              <a:extLst>
                <a:ext uri="{FF2B5EF4-FFF2-40B4-BE49-F238E27FC236}">
                  <a16:creationId xmlns:a16="http://schemas.microsoft.com/office/drawing/2014/main" id="{B58AB631-E4B4-47F2-A6E7-293580EA34DC}"/>
                </a:ext>
              </a:extLst>
            </p:cNvPr>
            <p:cNvSpPr/>
            <p:nvPr/>
          </p:nvSpPr>
          <p:spPr>
            <a:xfrm>
              <a:off x="2605425" y="4115325"/>
              <a:ext cx="218925" cy="123975"/>
            </a:xfrm>
            <a:custGeom>
              <a:avLst/>
              <a:gdLst/>
              <a:ahLst/>
              <a:cxnLst/>
              <a:rect l="l" t="t" r="r" b="b"/>
              <a:pathLst>
                <a:path w="8757" h="4959" extrusionOk="0">
                  <a:moveTo>
                    <a:pt x="1657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652;p64">
              <a:extLst>
                <a:ext uri="{FF2B5EF4-FFF2-40B4-BE49-F238E27FC236}">
                  <a16:creationId xmlns:a16="http://schemas.microsoft.com/office/drawing/2014/main" id="{BD08AB90-8EB5-4A3B-A556-D57BD28C9935}"/>
                </a:ext>
              </a:extLst>
            </p:cNvPr>
            <p:cNvSpPr/>
            <p:nvPr/>
          </p:nvSpPr>
          <p:spPr>
            <a:xfrm>
              <a:off x="2597100" y="4108175"/>
              <a:ext cx="235400" cy="138275"/>
            </a:xfrm>
            <a:custGeom>
              <a:avLst/>
              <a:gdLst/>
              <a:ahLst/>
              <a:cxnLst/>
              <a:rect l="l" t="t" r="r" b="b"/>
              <a:pathLst>
                <a:path w="9416" h="5531" extrusionOk="0">
                  <a:moveTo>
                    <a:pt x="8708" y="573"/>
                  </a:moveTo>
                  <a:lnTo>
                    <a:pt x="7454" y="4958"/>
                  </a:lnTo>
                  <a:lnTo>
                    <a:pt x="731" y="4958"/>
                  </a:lnTo>
                  <a:lnTo>
                    <a:pt x="2197" y="573"/>
                  </a:lnTo>
                  <a:close/>
                  <a:moveTo>
                    <a:pt x="1989" y="0"/>
                  </a:moveTo>
                  <a:cubicBezTo>
                    <a:pt x="1866" y="0"/>
                    <a:pt x="1757" y="80"/>
                    <a:pt x="1719" y="197"/>
                  </a:cubicBezTo>
                  <a:lnTo>
                    <a:pt x="62" y="5155"/>
                  </a:lnTo>
                  <a:cubicBezTo>
                    <a:pt x="0" y="5340"/>
                    <a:pt x="139" y="5530"/>
                    <a:pt x="335" y="5530"/>
                  </a:cubicBezTo>
                  <a:lnTo>
                    <a:pt x="7669" y="5530"/>
                  </a:lnTo>
                  <a:cubicBezTo>
                    <a:pt x="7796" y="5530"/>
                    <a:pt x="7909" y="5446"/>
                    <a:pt x="7943" y="5323"/>
                  </a:cubicBezTo>
                  <a:lnTo>
                    <a:pt x="9363" y="366"/>
                  </a:lnTo>
                  <a:cubicBezTo>
                    <a:pt x="9416" y="182"/>
                    <a:pt x="9279" y="0"/>
                    <a:pt x="9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653;p64">
              <a:extLst>
                <a:ext uri="{FF2B5EF4-FFF2-40B4-BE49-F238E27FC236}">
                  <a16:creationId xmlns:a16="http://schemas.microsoft.com/office/drawing/2014/main" id="{B00868C1-1B1F-49F5-B5EE-9475E1DE8DFE}"/>
                </a:ext>
              </a:extLst>
            </p:cNvPr>
            <p:cNvSpPr/>
            <p:nvPr/>
          </p:nvSpPr>
          <p:spPr>
            <a:xfrm>
              <a:off x="2258850" y="4513850"/>
              <a:ext cx="254825" cy="152600"/>
            </a:xfrm>
            <a:custGeom>
              <a:avLst/>
              <a:gdLst/>
              <a:ahLst/>
              <a:cxnLst/>
              <a:rect l="l" t="t" r="r" b="b"/>
              <a:pathLst>
                <a:path w="10193" h="6104" extrusionOk="0">
                  <a:moveTo>
                    <a:pt x="2332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654;p64">
              <a:extLst>
                <a:ext uri="{FF2B5EF4-FFF2-40B4-BE49-F238E27FC236}">
                  <a16:creationId xmlns:a16="http://schemas.microsoft.com/office/drawing/2014/main" id="{DAFB381C-950F-4ABA-8D51-F73A2417EC44}"/>
                </a:ext>
              </a:extLst>
            </p:cNvPr>
            <p:cNvSpPr/>
            <p:nvPr/>
          </p:nvSpPr>
          <p:spPr>
            <a:xfrm>
              <a:off x="2250350" y="4506675"/>
              <a:ext cx="271675" cy="166925"/>
            </a:xfrm>
            <a:custGeom>
              <a:avLst/>
              <a:gdLst/>
              <a:ahLst/>
              <a:cxnLst/>
              <a:rect l="l" t="t" r="r" b="b"/>
              <a:pathLst>
                <a:path w="10867" h="6677" extrusionOk="0">
                  <a:moveTo>
                    <a:pt x="10136" y="574"/>
                  </a:moveTo>
                  <a:lnTo>
                    <a:pt x="8288" y="6105"/>
                  </a:lnTo>
                  <a:lnTo>
                    <a:pt x="756" y="6105"/>
                  </a:lnTo>
                  <a:lnTo>
                    <a:pt x="2869" y="574"/>
                  </a:lnTo>
                  <a:close/>
                  <a:moveTo>
                    <a:pt x="2672" y="1"/>
                  </a:moveTo>
                  <a:cubicBezTo>
                    <a:pt x="2553" y="1"/>
                    <a:pt x="2446" y="74"/>
                    <a:pt x="2404" y="185"/>
                  </a:cubicBezTo>
                  <a:lnTo>
                    <a:pt x="71" y="6288"/>
                  </a:lnTo>
                  <a:cubicBezTo>
                    <a:pt x="1" y="6475"/>
                    <a:pt x="139" y="6676"/>
                    <a:pt x="339" y="6676"/>
                  </a:cubicBezTo>
                  <a:lnTo>
                    <a:pt x="8494" y="6676"/>
                  </a:lnTo>
                  <a:cubicBezTo>
                    <a:pt x="8616" y="6676"/>
                    <a:pt x="8725" y="6597"/>
                    <a:pt x="8764" y="6480"/>
                  </a:cubicBezTo>
                  <a:lnTo>
                    <a:pt x="10803" y="377"/>
                  </a:lnTo>
                  <a:cubicBezTo>
                    <a:pt x="10866" y="192"/>
                    <a:pt x="10728" y="1"/>
                    <a:pt x="10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655;p64">
              <a:extLst>
                <a:ext uri="{FF2B5EF4-FFF2-40B4-BE49-F238E27FC236}">
                  <a16:creationId xmlns:a16="http://schemas.microsoft.com/office/drawing/2014/main" id="{AEAADDF9-BE4A-4A7B-B0E4-3FC36625B279}"/>
                </a:ext>
              </a:extLst>
            </p:cNvPr>
            <p:cNvSpPr/>
            <p:nvPr/>
          </p:nvSpPr>
          <p:spPr>
            <a:xfrm>
              <a:off x="2317125" y="4371800"/>
              <a:ext cx="244000" cy="142075"/>
            </a:xfrm>
            <a:custGeom>
              <a:avLst/>
              <a:gdLst/>
              <a:ahLst/>
              <a:cxnLst/>
              <a:rect l="l" t="t" r="r" b="b"/>
              <a:pathLst>
                <a:path w="9760" h="5683" extrusionOk="0">
                  <a:moveTo>
                    <a:pt x="217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656;p64">
              <a:extLst>
                <a:ext uri="{FF2B5EF4-FFF2-40B4-BE49-F238E27FC236}">
                  <a16:creationId xmlns:a16="http://schemas.microsoft.com/office/drawing/2014/main" id="{CC3DB24D-C13A-4A6D-9134-002823E86CC2}"/>
                </a:ext>
              </a:extLst>
            </p:cNvPr>
            <p:cNvSpPr/>
            <p:nvPr/>
          </p:nvSpPr>
          <p:spPr>
            <a:xfrm>
              <a:off x="2308675" y="4364650"/>
              <a:ext cx="260825" cy="156375"/>
            </a:xfrm>
            <a:custGeom>
              <a:avLst/>
              <a:gdLst/>
              <a:ahLst/>
              <a:cxnLst/>
              <a:rect l="l" t="t" r="r" b="b"/>
              <a:pathLst>
                <a:path w="10433" h="6255" extrusionOk="0">
                  <a:moveTo>
                    <a:pt x="9702" y="573"/>
                  </a:moveTo>
                  <a:lnTo>
                    <a:pt x="7995" y="5682"/>
                  </a:lnTo>
                  <a:lnTo>
                    <a:pt x="754" y="5682"/>
                  </a:lnTo>
                  <a:lnTo>
                    <a:pt x="2707" y="573"/>
                  </a:lnTo>
                  <a:close/>
                  <a:moveTo>
                    <a:pt x="2510" y="0"/>
                  </a:moveTo>
                  <a:cubicBezTo>
                    <a:pt x="2391" y="0"/>
                    <a:pt x="2284" y="74"/>
                    <a:pt x="2242" y="185"/>
                  </a:cubicBezTo>
                  <a:lnTo>
                    <a:pt x="71" y="5866"/>
                  </a:lnTo>
                  <a:cubicBezTo>
                    <a:pt x="0" y="6053"/>
                    <a:pt x="139" y="6255"/>
                    <a:pt x="339" y="6255"/>
                  </a:cubicBezTo>
                  <a:lnTo>
                    <a:pt x="8200" y="6255"/>
                  </a:lnTo>
                  <a:cubicBezTo>
                    <a:pt x="8323" y="6255"/>
                    <a:pt x="8433" y="6175"/>
                    <a:pt x="8472" y="6058"/>
                  </a:cubicBezTo>
                  <a:lnTo>
                    <a:pt x="10370" y="377"/>
                  </a:lnTo>
                  <a:cubicBezTo>
                    <a:pt x="10432" y="191"/>
                    <a:pt x="10294" y="0"/>
                    <a:pt x="10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657;p64">
              <a:extLst>
                <a:ext uri="{FF2B5EF4-FFF2-40B4-BE49-F238E27FC236}">
                  <a16:creationId xmlns:a16="http://schemas.microsoft.com/office/drawing/2014/main" id="{869272EE-C5F6-46C6-AB78-B41D37C0CD5A}"/>
                </a:ext>
              </a:extLst>
            </p:cNvPr>
            <p:cNvSpPr/>
            <p:nvPr/>
          </p:nvSpPr>
          <p:spPr>
            <a:xfrm>
              <a:off x="2462675" y="4513850"/>
              <a:ext cx="247550" cy="152600"/>
            </a:xfrm>
            <a:custGeom>
              <a:avLst/>
              <a:gdLst/>
              <a:ahLst/>
              <a:cxnLst/>
              <a:rect l="l" t="t" r="r" b="b"/>
              <a:pathLst>
                <a:path w="9902" h="6104" extrusionOk="0">
                  <a:moveTo>
                    <a:pt x="2040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99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658;p64">
              <a:extLst>
                <a:ext uri="{FF2B5EF4-FFF2-40B4-BE49-F238E27FC236}">
                  <a16:creationId xmlns:a16="http://schemas.microsoft.com/office/drawing/2014/main" id="{F64922E0-C6E1-4556-ADEF-C2FDD7EA8719}"/>
                </a:ext>
              </a:extLst>
            </p:cNvPr>
            <p:cNvSpPr/>
            <p:nvPr/>
          </p:nvSpPr>
          <p:spPr>
            <a:xfrm>
              <a:off x="2454325" y="4506675"/>
              <a:ext cx="264050" cy="166925"/>
            </a:xfrm>
            <a:custGeom>
              <a:avLst/>
              <a:gdLst/>
              <a:ahLst/>
              <a:cxnLst/>
              <a:rect l="l" t="t" r="r" b="b"/>
              <a:pathLst>
                <a:path w="10562" h="6677" extrusionOk="0">
                  <a:moveTo>
                    <a:pt x="9856" y="574"/>
                  </a:moveTo>
                  <a:lnTo>
                    <a:pt x="8272" y="6105"/>
                  </a:lnTo>
                  <a:lnTo>
                    <a:pt x="732" y="6105"/>
                  </a:lnTo>
                  <a:lnTo>
                    <a:pt x="2580" y="574"/>
                  </a:lnTo>
                  <a:close/>
                  <a:moveTo>
                    <a:pt x="2374" y="1"/>
                  </a:moveTo>
                  <a:cubicBezTo>
                    <a:pt x="2251" y="1"/>
                    <a:pt x="2141" y="79"/>
                    <a:pt x="2102" y="197"/>
                  </a:cubicBezTo>
                  <a:lnTo>
                    <a:pt x="62" y="6300"/>
                  </a:lnTo>
                  <a:cubicBezTo>
                    <a:pt x="0" y="6485"/>
                    <a:pt x="139" y="6676"/>
                    <a:pt x="334" y="6676"/>
                  </a:cubicBezTo>
                  <a:lnTo>
                    <a:pt x="8488" y="6676"/>
                  </a:lnTo>
                  <a:cubicBezTo>
                    <a:pt x="8615" y="6676"/>
                    <a:pt x="8728" y="6592"/>
                    <a:pt x="8763" y="6469"/>
                  </a:cubicBezTo>
                  <a:lnTo>
                    <a:pt x="10509" y="366"/>
                  </a:lnTo>
                  <a:cubicBezTo>
                    <a:pt x="10562" y="183"/>
                    <a:pt x="10425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659;p64">
              <a:extLst>
                <a:ext uri="{FF2B5EF4-FFF2-40B4-BE49-F238E27FC236}">
                  <a16:creationId xmlns:a16="http://schemas.microsoft.com/office/drawing/2014/main" id="{5E8A3D68-516F-46B6-BA82-0691839FEAC0}"/>
                </a:ext>
              </a:extLst>
            </p:cNvPr>
            <p:cNvSpPr/>
            <p:nvPr/>
          </p:nvSpPr>
          <p:spPr>
            <a:xfrm>
              <a:off x="3155575" y="4115325"/>
              <a:ext cx="201100" cy="123975"/>
            </a:xfrm>
            <a:custGeom>
              <a:avLst/>
              <a:gdLst/>
              <a:ahLst/>
              <a:cxnLst/>
              <a:rect l="l" t="t" r="r" b="b"/>
              <a:pathLst>
                <a:path w="8044" h="4959" extrusionOk="0">
                  <a:moveTo>
                    <a:pt x="946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660;p64">
              <a:extLst>
                <a:ext uri="{FF2B5EF4-FFF2-40B4-BE49-F238E27FC236}">
                  <a16:creationId xmlns:a16="http://schemas.microsoft.com/office/drawing/2014/main" id="{9D01B75E-4D47-4ACB-8367-2A028385081A}"/>
                </a:ext>
              </a:extLst>
            </p:cNvPr>
            <p:cNvSpPr/>
            <p:nvPr/>
          </p:nvSpPr>
          <p:spPr>
            <a:xfrm>
              <a:off x="3147725" y="4108175"/>
              <a:ext cx="216625" cy="138275"/>
            </a:xfrm>
            <a:custGeom>
              <a:avLst/>
              <a:gdLst/>
              <a:ahLst/>
              <a:cxnLst/>
              <a:rect l="l" t="t" r="r" b="b"/>
              <a:pathLst>
                <a:path w="8665" h="5531" extrusionOk="0">
                  <a:moveTo>
                    <a:pt x="8027" y="572"/>
                  </a:moveTo>
                  <a:lnTo>
                    <a:pt x="7401" y="4958"/>
                  </a:lnTo>
                  <a:lnTo>
                    <a:pt x="660" y="4958"/>
                  </a:lnTo>
                  <a:lnTo>
                    <a:pt x="1496" y="572"/>
                  </a:lnTo>
                  <a:close/>
                  <a:moveTo>
                    <a:pt x="1260" y="0"/>
                  </a:moveTo>
                  <a:cubicBezTo>
                    <a:pt x="1123" y="0"/>
                    <a:pt x="1005" y="98"/>
                    <a:pt x="979" y="232"/>
                  </a:cubicBezTo>
                  <a:lnTo>
                    <a:pt x="34" y="5191"/>
                  </a:lnTo>
                  <a:cubicBezTo>
                    <a:pt x="0" y="5366"/>
                    <a:pt x="135" y="5530"/>
                    <a:pt x="314" y="5530"/>
                  </a:cubicBezTo>
                  <a:lnTo>
                    <a:pt x="7650" y="5530"/>
                  </a:lnTo>
                  <a:cubicBezTo>
                    <a:pt x="7792" y="5530"/>
                    <a:pt x="7914" y="5425"/>
                    <a:pt x="7933" y="5284"/>
                  </a:cubicBezTo>
                  <a:lnTo>
                    <a:pt x="8641" y="326"/>
                  </a:lnTo>
                  <a:cubicBezTo>
                    <a:pt x="8665" y="154"/>
                    <a:pt x="8532" y="0"/>
                    <a:pt x="8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661;p64">
              <a:extLst>
                <a:ext uri="{FF2B5EF4-FFF2-40B4-BE49-F238E27FC236}">
                  <a16:creationId xmlns:a16="http://schemas.microsoft.com/office/drawing/2014/main" id="{027F3BBE-BC15-4988-9347-FD9954E21F29}"/>
                </a:ext>
              </a:extLst>
            </p:cNvPr>
            <p:cNvSpPr/>
            <p:nvPr/>
          </p:nvSpPr>
          <p:spPr>
            <a:xfrm>
              <a:off x="3130325" y="4239275"/>
              <a:ext cx="208650" cy="132550"/>
            </a:xfrm>
            <a:custGeom>
              <a:avLst/>
              <a:gdLst/>
              <a:ahLst/>
              <a:cxnLst/>
              <a:rect l="l" t="t" r="r" b="b"/>
              <a:pathLst>
                <a:path w="8346" h="5302" extrusionOk="0">
                  <a:moveTo>
                    <a:pt x="1010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662;p64">
              <a:extLst>
                <a:ext uri="{FF2B5EF4-FFF2-40B4-BE49-F238E27FC236}">
                  <a16:creationId xmlns:a16="http://schemas.microsoft.com/office/drawing/2014/main" id="{546C0963-D9CE-41D9-88F6-92845BAEEB1D}"/>
                </a:ext>
              </a:extLst>
            </p:cNvPr>
            <p:cNvSpPr/>
            <p:nvPr/>
          </p:nvSpPr>
          <p:spPr>
            <a:xfrm>
              <a:off x="3122450" y="4232100"/>
              <a:ext cx="224225" cy="146900"/>
            </a:xfrm>
            <a:custGeom>
              <a:avLst/>
              <a:gdLst/>
              <a:ahLst/>
              <a:cxnLst/>
              <a:rect l="l" t="t" r="r" b="b"/>
              <a:pathLst>
                <a:path w="8969" h="5876" extrusionOk="0">
                  <a:moveTo>
                    <a:pt x="8332" y="573"/>
                  </a:moveTo>
                  <a:lnTo>
                    <a:pt x="7656" y="5302"/>
                  </a:lnTo>
                  <a:lnTo>
                    <a:pt x="661" y="5302"/>
                  </a:lnTo>
                  <a:lnTo>
                    <a:pt x="1562" y="573"/>
                  </a:lnTo>
                  <a:close/>
                  <a:moveTo>
                    <a:pt x="1325" y="1"/>
                  </a:moveTo>
                  <a:cubicBezTo>
                    <a:pt x="1188" y="1"/>
                    <a:pt x="1070" y="98"/>
                    <a:pt x="1045" y="233"/>
                  </a:cubicBezTo>
                  <a:lnTo>
                    <a:pt x="35" y="5536"/>
                  </a:lnTo>
                  <a:cubicBezTo>
                    <a:pt x="0" y="5711"/>
                    <a:pt x="136" y="5875"/>
                    <a:pt x="315" y="5875"/>
                  </a:cubicBezTo>
                  <a:lnTo>
                    <a:pt x="7905" y="5875"/>
                  </a:lnTo>
                  <a:cubicBezTo>
                    <a:pt x="8047" y="5875"/>
                    <a:pt x="8168" y="5770"/>
                    <a:pt x="8188" y="5629"/>
                  </a:cubicBezTo>
                  <a:lnTo>
                    <a:pt x="8944" y="326"/>
                  </a:lnTo>
                  <a:cubicBezTo>
                    <a:pt x="8969" y="154"/>
                    <a:pt x="8835" y="1"/>
                    <a:pt x="8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663;p64">
              <a:extLst>
                <a:ext uri="{FF2B5EF4-FFF2-40B4-BE49-F238E27FC236}">
                  <a16:creationId xmlns:a16="http://schemas.microsoft.com/office/drawing/2014/main" id="{D0965B2D-30DD-4BD3-89F5-3A5EA83B5827}"/>
                </a:ext>
              </a:extLst>
            </p:cNvPr>
            <p:cNvSpPr/>
            <p:nvPr/>
          </p:nvSpPr>
          <p:spPr>
            <a:xfrm>
              <a:off x="2940575" y="4239275"/>
              <a:ext cx="215025" cy="132550"/>
            </a:xfrm>
            <a:custGeom>
              <a:avLst/>
              <a:gdLst/>
              <a:ahLst/>
              <a:cxnLst/>
              <a:rect l="l" t="t" r="r" b="b"/>
              <a:pathLst>
                <a:path w="8601" h="5302" extrusionOk="0">
                  <a:moveTo>
                    <a:pt x="1265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664;p64">
              <a:extLst>
                <a:ext uri="{FF2B5EF4-FFF2-40B4-BE49-F238E27FC236}">
                  <a16:creationId xmlns:a16="http://schemas.microsoft.com/office/drawing/2014/main" id="{CF49BBEB-5002-49A8-A887-B8144CAE026E}"/>
                </a:ext>
              </a:extLst>
            </p:cNvPr>
            <p:cNvSpPr/>
            <p:nvPr/>
          </p:nvSpPr>
          <p:spPr>
            <a:xfrm>
              <a:off x="2932575" y="4232125"/>
              <a:ext cx="230900" cy="146875"/>
            </a:xfrm>
            <a:custGeom>
              <a:avLst/>
              <a:gdLst/>
              <a:ahLst/>
              <a:cxnLst/>
              <a:rect l="l" t="t" r="r" b="b"/>
              <a:pathLst>
                <a:path w="9236" h="5875" extrusionOk="0">
                  <a:moveTo>
                    <a:pt x="8574" y="572"/>
                  </a:moveTo>
                  <a:lnTo>
                    <a:pt x="7673" y="5301"/>
                  </a:lnTo>
                  <a:lnTo>
                    <a:pt x="684" y="5301"/>
                  </a:lnTo>
                  <a:lnTo>
                    <a:pt x="1811" y="572"/>
                  </a:lnTo>
                  <a:close/>
                  <a:moveTo>
                    <a:pt x="1585" y="1"/>
                  </a:moveTo>
                  <a:cubicBezTo>
                    <a:pt x="1453" y="1"/>
                    <a:pt x="1337" y="91"/>
                    <a:pt x="1306" y="220"/>
                  </a:cubicBezTo>
                  <a:lnTo>
                    <a:pt x="43" y="5522"/>
                  </a:lnTo>
                  <a:cubicBezTo>
                    <a:pt x="1" y="5701"/>
                    <a:pt x="136" y="5873"/>
                    <a:pt x="321" y="5874"/>
                  </a:cubicBezTo>
                  <a:lnTo>
                    <a:pt x="7910" y="5874"/>
                  </a:lnTo>
                  <a:cubicBezTo>
                    <a:pt x="8048" y="5874"/>
                    <a:pt x="8165" y="5777"/>
                    <a:pt x="8191" y="5641"/>
                  </a:cubicBezTo>
                  <a:lnTo>
                    <a:pt x="9202" y="341"/>
                  </a:lnTo>
                  <a:cubicBezTo>
                    <a:pt x="9236" y="164"/>
                    <a:pt x="9100" y="1"/>
                    <a:pt x="8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665;p64">
              <a:extLst>
                <a:ext uri="{FF2B5EF4-FFF2-40B4-BE49-F238E27FC236}">
                  <a16:creationId xmlns:a16="http://schemas.microsoft.com/office/drawing/2014/main" id="{68E3DA6E-2105-4CC6-B551-5556BE84DAEE}"/>
                </a:ext>
              </a:extLst>
            </p:cNvPr>
            <p:cNvSpPr/>
            <p:nvPr/>
          </p:nvSpPr>
          <p:spPr>
            <a:xfrm>
              <a:off x="3320050" y="4239275"/>
              <a:ext cx="202325" cy="132550"/>
            </a:xfrm>
            <a:custGeom>
              <a:avLst/>
              <a:gdLst/>
              <a:ahLst/>
              <a:cxnLst/>
              <a:rect l="l" t="t" r="r" b="b"/>
              <a:pathLst>
                <a:path w="8093" h="5302" extrusionOk="0">
                  <a:moveTo>
                    <a:pt x="757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666;p64">
              <a:extLst>
                <a:ext uri="{FF2B5EF4-FFF2-40B4-BE49-F238E27FC236}">
                  <a16:creationId xmlns:a16="http://schemas.microsoft.com/office/drawing/2014/main" id="{CFFAA2B0-9830-4FF1-8712-971B6C72DFF6}"/>
                </a:ext>
              </a:extLst>
            </p:cNvPr>
            <p:cNvSpPr/>
            <p:nvPr/>
          </p:nvSpPr>
          <p:spPr>
            <a:xfrm>
              <a:off x="3312325" y="4232100"/>
              <a:ext cx="217550" cy="146900"/>
            </a:xfrm>
            <a:custGeom>
              <a:avLst/>
              <a:gdLst/>
              <a:ahLst/>
              <a:cxnLst/>
              <a:rect l="l" t="t" r="r" b="b"/>
              <a:pathLst>
                <a:path w="8702" h="5876" extrusionOk="0">
                  <a:moveTo>
                    <a:pt x="8086" y="573"/>
                  </a:moveTo>
                  <a:lnTo>
                    <a:pt x="7638" y="5302"/>
                  </a:lnTo>
                  <a:lnTo>
                    <a:pt x="639" y="5302"/>
                  </a:lnTo>
                  <a:lnTo>
                    <a:pt x="1313" y="573"/>
                  </a:lnTo>
                  <a:close/>
                  <a:moveTo>
                    <a:pt x="1066" y="1"/>
                  </a:moveTo>
                  <a:cubicBezTo>
                    <a:pt x="924" y="1"/>
                    <a:pt x="802" y="106"/>
                    <a:pt x="783" y="247"/>
                  </a:cubicBezTo>
                  <a:lnTo>
                    <a:pt x="27" y="5549"/>
                  </a:lnTo>
                  <a:cubicBezTo>
                    <a:pt x="1" y="5720"/>
                    <a:pt x="136" y="5875"/>
                    <a:pt x="310" y="5875"/>
                  </a:cubicBezTo>
                  <a:lnTo>
                    <a:pt x="7899" y="5875"/>
                  </a:lnTo>
                  <a:cubicBezTo>
                    <a:pt x="8047" y="5875"/>
                    <a:pt x="8170" y="5763"/>
                    <a:pt x="8184" y="5615"/>
                  </a:cubicBezTo>
                  <a:lnTo>
                    <a:pt x="8686" y="315"/>
                  </a:lnTo>
                  <a:cubicBezTo>
                    <a:pt x="8702" y="145"/>
                    <a:pt x="8570" y="1"/>
                    <a:pt x="8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667;p64">
              <a:extLst>
                <a:ext uri="{FF2B5EF4-FFF2-40B4-BE49-F238E27FC236}">
                  <a16:creationId xmlns:a16="http://schemas.microsoft.com/office/drawing/2014/main" id="{D14AD44C-FE4F-4210-A89D-623692B12419}"/>
                </a:ext>
              </a:extLst>
            </p:cNvPr>
            <p:cNvSpPr/>
            <p:nvPr/>
          </p:nvSpPr>
          <p:spPr>
            <a:xfrm>
              <a:off x="2561100" y="4239275"/>
              <a:ext cx="227750" cy="132550"/>
            </a:xfrm>
            <a:custGeom>
              <a:avLst/>
              <a:gdLst/>
              <a:ahLst/>
              <a:cxnLst/>
              <a:rect l="l" t="t" r="r" b="b"/>
              <a:pathLst>
                <a:path w="9110" h="5302" extrusionOk="0">
                  <a:moveTo>
                    <a:pt x="1773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668;p64">
              <a:extLst>
                <a:ext uri="{FF2B5EF4-FFF2-40B4-BE49-F238E27FC236}">
                  <a16:creationId xmlns:a16="http://schemas.microsoft.com/office/drawing/2014/main" id="{DDED24F8-1DAC-4C5B-B0DC-FA0F7070833E}"/>
                </a:ext>
              </a:extLst>
            </p:cNvPr>
            <p:cNvSpPr/>
            <p:nvPr/>
          </p:nvSpPr>
          <p:spPr>
            <a:xfrm>
              <a:off x="2552825" y="4232125"/>
              <a:ext cx="244175" cy="146875"/>
            </a:xfrm>
            <a:custGeom>
              <a:avLst/>
              <a:gdLst/>
              <a:ahLst/>
              <a:cxnLst/>
              <a:rect l="l" t="t" r="r" b="b"/>
              <a:pathLst>
                <a:path w="9767" h="5875" extrusionOk="0">
                  <a:moveTo>
                    <a:pt x="9061" y="572"/>
                  </a:moveTo>
                  <a:lnTo>
                    <a:pt x="7706" y="5301"/>
                  </a:lnTo>
                  <a:lnTo>
                    <a:pt x="731" y="5301"/>
                  </a:lnTo>
                  <a:lnTo>
                    <a:pt x="2311" y="572"/>
                  </a:lnTo>
                  <a:close/>
                  <a:moveTo>
                    <a:pt x="2104" y="1"/>
                  </a:moveTo>
                  <a:cubicBezTo>
                    <a:pt x="1981" y="1"/>
                    <a:pt x="1871" y="79"/>
                    <a:pt x="1833" y="197"/>
                  </a:cubicBezTo>
                  <a:lnTo>
                    <a:pt x="62" y="5498"/>
                  </a:lnTo>
                  <a:cubicBezTo>
                    <a:pt x="0" y="5682"/>
                    <a:pt x="137" y="5874"/>
                    <a:pt x="333" y="5874"/>
                  </a:cubicBezTo>
                  <a:lnTo>
                    <a:pt x="7921" y="5874"/>
                  </a:lnTo>
                  <a:cubicBezTo>
                    <a:pt x="8050" y="5874"/>
                    <a:pt x="8161" y="5790"/>
                    <a:pt x="8197" y="5667"/>
                  </a:cubicBezTo>
                  <a:lnTo>
                    <a:pt x="9714" y="366"/>
                  </a:lnTo>
                  <a:cubicBezTo>
                    <a:pt x="9767" y="183"/>
                    <a:pt x="9630" y="1"/>
                    <a:pt x="9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669;p64">
              <a:extLst>
                <a:ext uri="{FF2B5EF4-FFF2-40B4-BE49-F238E27FC236}">
                  <a16:creationId xmlns:a16="http://schemas.microsoft.com/office/drawing/2014/main" id="{065F099D-A052-4303-9548-99B400A14163}"/>
                </a:ext>
              </a:extLst>
            </p:cNvPr>
            <p:cNvSpPr/>
            <p:nvPr/>
          </p:nvSpPr>
          <p:spPr>
            <a:xfrm>
              <a:off x="5027625" y="4366929"/>
              <a:ext cx="237475" cy="142075"/>
            </a:xfrm>
            <a:custGeom>
              <a:avLst/>
              <a:gdLst/>
              <a:ahLst/>
              <a:cxnLst/>
              <a:rect l="l" t="t" r="r" b="b"/>
              <a:pathLst>
                <a:path w="9499" h="5683" extrusionOk="0">
                  <a:moveTo>
                    <a:pt x="1" y="0"/>
                  </a:moveTo>
                  <a:lnTo>
                    <a:pt x="1637" y="5683"/>
                  </a:lnTo>
                  <a:lnTo>
                    <a:pt x="9498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670;p64">
              <a:extLst>
                <a:ext uri="{FF2B5EF4-FFF2-40B4-BE49-F238E27FC236}">
                  <a16:creationId xmlns:a16="http://schemas.microsoft.com/office/drawing/2014/main" id="{A635BF61-60DF-4B65-A61A-D0FE8FBDCFBA}"/>
                </a:ext>
              </a:extLst>
            </p:cNvPr>
            <p:cNvSpPr/>
            <p:nvPr/>
          </p:nvSpPr>
          <p:spPr>
            <a:xfrm>
              <a:off x="5019425" y="4364650"/>
              <a:ext cx="254000" cy="156375"/>
            </a:xfrm>
            <a:custGeom>
              <a:avLst/>
              <a:gdLst/>
              <a:ahLst/>
              <a:cxnLst/>
              <a:rect l="l" t="t" r="r" b="b"/>
              <a:pathLst>
                <a:path w="10160" h="6255" extrusionOk="0">
                  <a:moveTo>
                    <a:pt x="7712" y="573"/>
                  </a:moveTo>
                  <a:lnTo>
                    <a:pt x="9428" y="5682"/>
                  </a:lnTo>
                  <a:lnTo>
                    <a:pt x="2180" y="5682"/>
                  </a:lnTo>
                  <a:lnTo>
                    <a:pt x="708" y="573"/>
                  </a:lnTo>
                  <a:close/>
                  <a:moveTo>
                    <a:pt x="329" y="0"/>
                  </a:moveTo>
                  <a:cubicBezTo>
                    <a:pt x="138" y="0"/>
                    <a:pt x="0" y="182"/>
                    <a:pt x="53" y="366"/>
                  </a:cubicBezTo>
                  <a:lnTo>
                    <a:pt x="1691" y="6048"/>
                  </a:lnTo>
                  <a:cubicBezTo>
                    <a:pt x="1725" y="6170"/>
                    <a:pt x="1838" y="6255"/>
                    <a:pt x="1965" y="6255"/>
                  </a:cubicBezTo>
                  <a:lnTo>
                    <a:pt x="9826" y="6255"/>
                  </a:lnTo>
                  <a:cubicBezTo>
                    <a:pt x="10022" y="6255"/>
                    <a:pt x="10159" y="6062"/>
                    <a:pt x="10097" y="5878"/>
                  </a:cubicBezTo>
                  <a:lnTo>
                    <a:pt x="8188" y="195"/>
                  </a:lnTo>
                  <a:cubicBezTo>
                    <a:pt x="8149" y="79"/>
                    <a:pt x="8040" y="0"/>
                    <a:pt x="7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671;p64">
              <a:extLst>
                <a:ext uri="{FF2B5EF4-FFF2-40B4-BE49-F238E27FC236}">
                  <a16:creationId xmlns:a16="http://schemas.microsoft.com/office/drawing/2014/main" id="{C357A2E0-8C8A-45F7-AA56-6E4F64F673A5}"/>
                </a:ext>
              </a:extLst>
            </p:cNvPr>
            <p:cNvSpPr/>
            <p:nvPr/>
          </p:nvSpPr>
          <p:spPr>
            <a:xfrm>
              <a:off x="2750850" y="4239275"/>
              <a:ext cx="221350" cy="132550"/>
            </a:xfrm>
            <a:custGeom>
              <a:avLst/>
              <a:gdLst/>
              <a:ahLst/>
              <a:cxnLst/>
              <a:rect l="l" t="t" r="r" b="b"/>
              <a:pathLst>
                <a:path w="8854" h="5302" extrusionOk="0">
                  <a:moveTo>
                    <a:pt x="1519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8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672;p64">
              <a:extLst>
                <a:ext uri="{FF2B5EF4-FFF2-40B4-BE49-F238E27FC236}">
                  <a16:creationId xmlns:a16="http://schemas.microsoft.com/office/drawing/2014/main" id="{9CACF993-7A21-4BF2-A47A-F51EB50BA7E2}"/>
                </a:ext>
              </a:extLst>
            </p:cNvPr>
            <p:cNvSpPr/>
            <p:nvPr/>
          </p:nvSpPr>
          <p:spPr>
            <a:xfrm>
              <a:off x="2742675" y="4232100"/>
              <a:ext cx="237575" cy="146900"/>
            </a:xfrm>
            <a:custGeom>
              <a:avLst/>
              <a:gdLst/>
              <a:ahLst/>
              <a:cxnLst/>
              <a:rect l="l" t="t" r="r" b="b"/>
              <a:pathLst>
                <a:path w="9503" h="5876" extrusionOk="0">
                  <a:moveTo>
                    <a:pt x="8819" y="573"/>
                  </a:moveTo>
                  <a:lnTo>
                    <a:pt x="7691" y="5302"/>
                  </a:lnTo>
                  <a:lnTo>
                    <a:pt x="708" y="5302"/>
                  </a:lnTo>
                  <a:lnTo>
                    <a:pt x="2061" y="573"/>
                  </a:lnTo>
                  <a:close/>
                  <a:moveTo>
                    <a:pt x="1846" y="1"/>
                  </a:moveTo>
                  <a:cubicBezTo>
                    <a:pt x="1718" y="1"/>
                    <a:pt x="1606" y="85"/>
                    <a:pt x="1571" y="208"/>
                  </a:cubicBezTo>
                  <a:lnTo>
                    <a:pt x="53" y="5510"/>
                  </a:lnTo>
                  <a:cubicBezTo>
                    <a:pt x="1" y="5693"/>
                    <a:pt x="138" y="5875"/>
                    <a:pt x="327" y="5875"/>
                  </a:cubicBezTo>
                  <a:lnTo>
                    <a:pt x="7917" y="5875"/>
                  </a:lnTo>
                  <a:cubicBezTo>
                    <a:pt x="8049" y="5875"/>
                    <a:pt x="8164" y="5784"/>
                    <a:pt x="8195" y="5656"/>
                  </a:cubicBezTo>
                  <a:lnTo>
                    <a:pt x="9460" y="353"/>
                  </a:lnTo>
                  <a:cubicBezTo>
                    <a:pt x="9502" y="174"/>
                    <a:pt x="9366" y="1"/>
                    <a:pt x="9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673;p64">
              <a:extLst>
                <a:ext uri="{FF2B5EF4-FFF2-40B4-BE49-F238E27FC236}">
                  <a16:creationId xmlns:a16="http://schemas.microsoft.com/office/drawing/2014/main" id="{0743204E-2BC4-4705-9A1B-60129E3834ED}"/>
                </a:ext>
              </a:extLst>
            </p:cNvPr>
            <p:cNvSpPr/>
            <p:nvPr/>
          </p:nvSpPr>
          <p:spPr>
            <a:xfrm>
              <a:off x="2513650" y="4371800"/>
              <a:ext cx="237225" cy="142075"/>
            </a:xfrm>
            <a:custGeom>
              <a:avLst/>
              <a:gdLst/>
              <a:ahLst/>
              <a:cxnLst/>
              <a:rect l="l" t="t" r="r" b="b"/>
              <a:pathLst>
                <a:path w="9489" h="5683" extrusionOk="0">
                  <a:moveTo>
                    <a:pt x="1899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674;p64">
              <a:extLst>
                <a:ext uri="{FF2B5EF4-FFF2-40B4-BE49-F238E27FC236}">
                  <a16:creationId xmlns:a16="http://schemas.microsoft.com/office/drawing/2014/main" id="{4AAB94B1-781E-46B7-8E59-613DEACF3F7A}"/>
                </a:ext>
              </a:extLst>
            </p:cNvPr>
            <p:cNvSpPr/>
            <p:nvPr/>
          </p:nvSpPr>
          <p:spPr>
            <a:xfrm>
              <a:off x="2505325" y="4364650"/>
              <a:ext cx="253750" cy="156375"/>
            </a:xfrm>
            <a:custGeom>
              <a:avLst/>
              <a:gdLst/>
              <a:ahLst/>
              <a:cxnLst/>
              <a:rect l="l" t="t" r="r" b="b"/>
              <a:pathLst>
                <a:path w="10150" h="6255" extrusionOk="0">
                  <a:moveTo>
                    <a:pt x="9442" y="573"/>
                  </a:moveTo>
                  <a:lnTo>
                    <a:pt x="7980" y="5682"/>
                  </a:lnTo>
                  <a:lnTo>
                    <a:pt x="731" y="5682"/>
                  </a:lnTo>
                  <a:lnTo>
                    <a:pt x="2438" y="573"/>
                  </a:lnTo>
                  <a:close/>
                  <a:moveTo>
                    <a:pt x="2233" y="0"/>
                  </a:moveTo>
                  <a:cubicBezTo>
                    <a:pt x="2110" y="0"/>
                    <a:pt x="2000" y="79"/>
                    <a:pt x="1962" y="197"/>
                  </a:cubicBezTo>
                  <a:lnTo>
                    <a:pt x="64" y="5878"/>
                  </a:lnTo>
                  <a:cubicBezTo>
                    <a:pt x="1" y="6064"/>
                    <a:pt x="139" y="6255"/>
                    <a:pt x="334" y="6255"/>
                  </a:cubicBezTo>
                  <a:lnTo>
                    <a:pt x="8195" y="6255"/>
                  </a:lnTo>
                  <a:cubicBezTo>
                    <a:pt x="8323" y="6255"/>
                    <a:pt x="8435" y="6170"/>
                    <a:pt x="8471" y="6047"/>
                  </a:cubicBezTo>
                  <a:lnTo>
                    <a:pt x="10097" y="366"/>
                  </a:lnTo>
                  <a:cubicBezTo>
                    <a:pt x="10150" y="182"/>
                    <a:pt x="10012" y="0"/>
                    <a:pt x="9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675;p64">
              <a:extLst>
                <a:ext uri="{FF2B5EF4-FFF2-40B4-BE49-F238E27FC236}">
                  <a16:creationId xmlns:a16="http://schemas.microsoft.com/office/drawing/2014/main" id="{1AA90650-9225-4068-BF17-DF33B6652828}"/>
                </a:ext>
              </a:extLst>
            </p:cNvPr>
            <p:cNvSpPr/>
            <p:nvPr/>
          </p:nvSpPr>
          <p:spPr>
            <a:xfrm>
              <a:off x="4439250" y="4234404"/>
              <a:ext cx="208925" cy="132550"/>
            </a:xfrm>
            <a:custGeom>
              <a:avLst/>
              <a:gdLst/>
              <a:ahLst/>
              <a:cxnLst/>
              <a:rect l="l" t="t" r="r" b="b"/>
              <a:pathLst>
                <a:path w="8357" h="5302" extrusionOk="0">
                  <a:moveTo>
                    <a:pt x="1" y="1"/>
                  </a:moveTo>
                  <a:lnTo>
                    <a:pt x="767" y="5301"/>
                  </a:lnTo>
                  <a:lnTo>
                    <a:pt x="8357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676;p64">
              <a:extLst>
                <a:ext uri="{FF2B5EF4-FFF2-40B4-BE49-F238E27FC236}">
                  <a16:creationId xmlns:a16="http://schemas.microsoft.com/office/drawing/2014/main" id="{D69EFC41-FA2E-4F2E-AB00-90CEB3C30A2E}"/>
                </a:ext>
              </a:extLst>
            </p:cNvPr>
            <p:cNvSpPr/>
            <p:nvPr/>
          </p:nvSpPr>
          <p:spPr>
            <a:xfrm>
              <a:off x="4431575" y="4232100"/>
              <a:ext cx="224475" cy="146900"/>
            </a:xfrm>
            <a:custGeom>
              <a:avLst/>
              <a:gdLst/>
              <a:ahLst/>
              <a:cxnLst/>
              <a:rect l="l" t="t" r="r" b="b"/>
              <a:pathLst>
                <a:path w="8979" h="5876" extrusionOk="0">
                  <a:moveTo>
                    <a:pt x="7408" y="573"/>
                  </a:moveTo>
                  <a:lnTo>
                    <a:pt x="8318" y="5302"/>
                  </a:lnTo>
                  <a:lnTo>
                    <a:pt x="1321" y="5302"/>
                  </a:lnTo>
                  <a:lnTo>
                    <a:pt x="638" y="573"/>
                  </a:lnTo>
                  <a:close/>
                  <a:moveTo>
                    <a:pt x="308" y="1"/>
                  </a:moveTo>
                  <a:cubicBezTo>
                    <a:pt x="133" y="1"/>
                    <a:pt x="0" y="156"/>
                    <a:pt x="24" y="327"/>
                  </a:cubicBezTo>
                  <a:lnTo>
                    <a:pt x="791" y="5629"/>
                  </a:lnTo>
                  <a:cubicBezTo>
                    <a:pt x="811" y="5770"/>
                    <a:pt x="932" y="5874"/>
                    <a:pt x="1074" y="5875"/>
                  </a:cubicBezTo>
                  <a:lnTo>
                    <a:pt x="8664" y="5875"/>
                  </a:lnTo>
                  <a:cubicBezTo>
                    <a:pt x="8843" y="5875"/>
                    <a:pt x="8979" y="5711"/>
                    <a:pt x="8944" y="5534"/>
                  </a:cubicBezTo>
                  <a:lnTo>
                    <a:pt x="7924" y="233"/>
                  </a:lnTo>
                  <a:cubicBezTo>
                    <a:pt x="7898" y="98"/>
                    <a:pt x="7781" y="1"/>
                    <a:pt x="7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677;p64">
              <a:extLst>
                <a:ext uri="{FF2B5EF4-FFF2-40B4-BE49-F238E27FC236}">
                  <a16:creationId xmlns:a16="http://schemas.microsoft.com/office/drawing/2014/main" id="{92F9AAD5-75A1-4DE9-B18B-1BB108B4BE28}"/>
                </a:ext>
              </a:extLst>
            </p:cNvPr>
            <p:cNvSpPr/>
            <p:nvPr/>
          </p:nvSpPr>
          <p:spPr>
            <a:xfrm>
              <a:off x="4255900" y="4239275"/>
              <a:ext cx="202550" cy="132550"/>
            </a:xfrm>
            <a:custGeom>
              <a:avLst/>
              <a:gdLst/>
              <a:ahLst/>
              <a:cxnLst/>
              <a:rect l="l" t="t" r="r" b="b"/>
              <a:pathLst>
                <a:path w="8102" h="5302" extrusionOk="0">
                  <a:moveTo>
                    <a:pt x="0" y="1"/>
                  </a:moveTo>
                  <a:lnTo>
                    <a:pt x="513" y="5301"/>
                  </a:lnTo>
                  <a:lnTo>
                    <a:pt x="8101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678;p64">
              <a:extLst>
                <a:ext uri="{FF2B5EF4-FFF2-40B4-BE49-F238E27FC236}">
                  <a16:creationId xmlns:a16="http://schemas.microsoft.com/office/drawing/2014/main" id="{547D1AA3-817D-410D-B11D-989DCEAB97CF}"/>
                </a:ext>
              </a:extLst>
            </p:cNvPr>
            <p:cNvSpPr/>
            <p:nvPr/>
          </p:nvSpPr>
          <p:spPr>
            <a:xfrm>
              <a:off x="4248325" y="4232100"/>
              <a:ext cx="217825" cy="146900"/>
            </a:xfrm>
            <a:custGeom>
              <a:avLst/>
              <a:gdLst/>
              <a:ahLst/>
              <a:cxnLst/>
              <a:rect l="l" t="t" r="r" b="b"/>
              <a:pathLst>
                <a:path w="8713" h="5876" extrusionOk="0">
                  <a:moveTo>
                    <a:pt x="7390" y="573"/>
                  </a:moveTo>
                  <a:lnTo>
                    <a:pt x="8075" y="5302"/>
                  </a:lnTo>
                  <a:lnTo>
                    <a:pt x="1075" y="5302"/>
                  </a:lnTo>
                  <a:lnTo>
                    <a:pt x="617" y="573"/>
                  </a:lnTo>
                  <a:close/>
                  <a:moveTo>
                    <a:pt x="302" y="1"/>
                  </a:moveTo>
                  <a:cubicBezTo>
                    <a:pt x="133" y="1"/>
                    <a:pt x="1" y="145"/>
                    <a:pt x="17" y="313"/>
                  </a:cubicBezTo>
                  <a:lnTo>
                    <a:pt x="530" y="5616"/>
                  </a:lnTo>
                  <a:cubicBezTo>
                    <a:pt x="544" y="5763"/>
                    <a:pt x="667" y="5875"/>
                    <a:pt x="815" y="5875"/>
                  </a:cubicBezTo>
                  <a:lnTo>
                    <a:pt x="8405" y="5875"/>
                  </a:lnTo>
                  <a:cubicBezTo>
                    <a:pt x="8580" y="5874"/>
                    <a:pt x="8713" y="5720"/>
                    <a:pt x="8689" y="5549"/>
                  </a:cubicBezTo>
                  <a:lnTo>
                    <a:pt x="7922" y="245"/>
                  </a:lnTo>
                  <a:cubicBezTo>
                    <a:pt x="7902" y="104"/>
                    <a:pt x="7781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679;p64">
              <a:extLst>
                <a:ext uri="{FF2B5EF4-FFF2-40B4-BE49-F238E27FC236}">
                  <a16:creationId xmlns:a16="http://schemas.microsoft.com/office/drawing/2014/main" id="{9CC014EB-39BD-401B-A64D-1D941F3DC62D}"/>
                </a:ext>
              </a:extLst>
            </p:cNvPr>
            <p:cNvSpPr/>
            <p:nvPr/>
          </p:nvSpPr>
          <p:spPr>
            <a:xfrm>
              <a:off x="4806050" y="4234404"/>
              <a:ext cx="221600" cy="132550"/>
            </a:xfrm>
            <a:custGeom>
              <a:avLst/>
              <a:gdLst/>
              <a:ahLst/>
              <a:cxnLst/>
              <a:rect l="l" t="t" r="r" b="b"/>
              <a:pathLst>
                <a:path w="8864" h="5302" extrusionOk="0">
                  <a:moveTo>
                    <a:pt x="0" y="1"/>
                  </a:moveTo>
                  <a:lnTo>
                    <a:pt x="1274" y="5301"/>
                  </a:lnTo>
                  <a:lnTo>
                    <a:pt x="8864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680;p64">
              <a:extLst>
                <a:ext uri="{FF2B5EF4-FFF2-40B4-BE49-F238E27FC236}">
                  <a16:creationId xmlns:a16="http://schemas.microsoft.com/office/drawing/2014/main" id="{975FA628-2FF8-4EC3-B3F9-30F3431E7332}"/>
                </a:ext>
              </a:extLst>
            </p:cNvPr>
            <p:cNvSpPr/>
            <p:nvPr/>
          </p:nvSpPr>
          <p:spPr>
            <a:xfrm>
              <a:off x="4798000" y="4232100"/>
              <a:ext cx="237825" cy="146900"/>
            </a:xfrm>
            <a:custGeom>
              <a:avLst/>
              <a:gdLst/>
              <a:ahLst/>
              <a:cxnLst/>
              <a:rect l="l" t="t" r="r" b="b"/>
              <a:pathLst>
                <a:path w="9513" h="5876" extrusionOk="0">
                  <a:moveTo>
                    <a:pt x="7443" y="573"/>
                  </a:moveTo>
                  <a:lnTo>
                    <a:pt x="8806" y="5302"/>
                  </a:lnTo>
                  <a:lnTo>
                    <a:pt x="1822" y="5302"/>
                  </a:lnTo>
                  <a:lnTo>
                    <a:pt x="685" y="573"/>
                  </a:lnTo>
                  <a:close/>
                  <a:moveTo>
                    <a:pt x="321" y="1"/>
                  </a:moveTo>
                  <a:cubicBezTo>
                    <a:pt x="136" y="1"/>
                    <a:pt x="0" y="174"/>
                    <a:pt x="43" y="354"/>
                  </a:cubicBezTo>
                  <a:lnTo>
                    <a:pt x="1317" y="5656"/>
                  </a:lnTo>
                  <a:cubicBezTo>
                    <a:pt x="1347" y="5784"/>
                    <a:pt x="1463" y="5875"/>
                    <a:pt x="1595" y="5875"/>
                  </a:cubicBezTo>
                  <a:lnTo>
                    <a:pt x="9186" y="5875"/>
                  </a:lnTo>
                  <a:cubicBezTo>
                    <a:pt x="9375" y="5875"/>
                    <a:pt x="9512" y="5692"/>
                    <a:pt x="9460" y="5509"/>
                  </a:cubicBezTo>
                  <a:lnTo>
                    <a:pt x="7932" y="208"/>
                  </a:lnTo>
                  <a:cubicBezTo>
                    <a:pt x="7896" y="85"/>
                    <a:pt x="7785" y="1"/>
                    <a:pt x="7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681;p64">
              <a:extLst>
                <a:ext uri="{FF2B5EF4-FFF2-40B4-BE49-F238E27FC236}">
                  <a16:creationId xmlns:a16="http://schemas.microsoft.com/office/drawing/2014/main" id="{87A0ABD0-DDF6-4B60-9742-E517FA19607D}"/>
                </a:ext>
              </a:extLst>
            </p:cNvPr>
            <p:cNvSpPr/>
            <p:nvPr/>
          </p:nvSpPr>
          <p:spPr>
            <a:xfrm>
              <a:off x="3699500" y="4239275"/>
              <a:ext cx="189750" cy="132550"/>
            </a:xfrm>
            <a:custGeom>
              <a:avLst/>
              <a:gdLst/>
              <a:ahLst/>
              <a:cxnLst/>
              <a:rect l="l" t="t" r="r" b="b"/>
              <a:pathLst>
                <a:path w="7590" h="5302" extrusionOk="0">
                  <a:moveTo>
                    <a:pt x="249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7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682;p64">
              <a:extLst>
                <a:ext uri="{FF2B5EF4-FFF2-40B4-BE49-F238E27FC236}">
                  <a16:creationId xmlns:a16="http://schemas.microsoft.com/office/drawing/2014/main" id="{5986B37D-E46A-45C9-8221-0835610A6E93}"/>
                </a:ext>
              </a:extLst>
            </p:cNvPr>
            <p:cNvSpPr/>
            <p:nvPr/>
          </p:nvSpPr>
          <p:spPr>
            <a:xfrm>
              <a:off x="3692175" y="4232100"/>
              <a:ext cx="204225" cy="146900"/>
            </a:xfrm>
            <a:custGeom>
              <a:avLst/>
              <a:gdLst/>
              <a:ahLst/>
              <a:cxnLst/>
              <a:rect l="l" t="t" r="r" b="b"/>
              <a:pathLst>
                <a:path w="8169" h="5876" extrusionOk="0">
                  <a:moveTo>
                    <a:pt x="7592" y="573"/>
                  </a:moveTo>
                  <a:lnTo>
                    <a:pt x="7597" y="5302"/>
                  </a:lnTo>
                  <a:lnTo>
                    <a:pt x="595" y="5302"/>
                  </a:lnTo>
                  <a:lnTo>
                    <a:pt x="815" y="573"/>
                  </a:lnTo>
                  <a:close/>
                  <a:moveTo>
                    <a:pt x="542" y="1"/>
                  </a:moveTo>
                  <a:cubicBezTo>
                    <a:pt x="390" y="1"/>
                    <a:pt x="264" y="121"/>
                    <a:pt x="256" y="274"/>
                  </a:cubicBezTo>
                  <a:lnTo>
                    <a:pt x="8" y="5575"/>
                  </a:lnTo>
                  <a:cubicBezTo>
                    <a:pt x="0" y="5738"/>
                    <a:pt x="131" y="5874"/>
                    <a:pt x="294" y="5875"/>
                  </a:cubicBezTo>
                  <a:lnTo>
                    <a:pt x="7883" y="5875"/>
                  </a:lnTo>
                  <a:cubicBezTo>
                    <a:pt x="8041" y="5875"/>
                    <a:pt x="8169" y="5747"/>
                    <a:pt x="8169" y="5590"/>
                  </a:cubicBezTo>
                  <a:lnTo>
                    <a:pt x="8164" y="288"/>
                  </a:lnTo>
                  <a:cubicBezTo>
                    <a:pt x="8164" y="129"/>
                    <a:pt x="8035" y="1"/>
                    <a:pt x="7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683;p64">
              <a:extLst>
                <a:ext uri="{FF2B5EF4-FFF2-40B4-BE49-F238E27FC236}">
                  <a16:creationId xmlns:a16="http://schemas.microsoft.com/office/drawing/2014/main" id="{AD59BC70-01A8-4D4B-AE1E-1B06E7F79BEF}"/>
                </a:ext>
              </a:extLst>
            </p:cNvPr>
            <p:cNvSpPr/>
            <p:nvPr/>
          </p:nvSpPr>
          <p:spPr>
            <a:xfrm>
              <a:off x="4072500" y="4239275"/>
              <a:ext cx="196225" cy="132550"/>
            </a:xfrm>
            <a:custGeom>
              <a:avLst/>
              <a:gdLst/>
              <a:ahLst/>
              <a:cxnLst/>
              <a:rect l="l" t="t" r="r" b="b"/>
              <a:pathLst>
                <a:path w="7849" h="5302" extrusionOk="0">
                  <a:moveTo>
                    <a:pt x="1" y="1"/>
                  </a:moveTo>
                  <a:lnTo>
                    <a:pt x="259" y="5301"/>
                  </a:lnTo>
                  <a:lnTo>
                    <a:pt x="7849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684;p64">
              <a:extLst>
                <a:ext uri="{FF2B5EF4-FFF2-40B4-BE49-F238E27FC236}">
                  <a16:creationId xmlns:a16="http://schemas.microsoft.com/office/drawing/2014/main" id="{AC3DEBA4-8FBE-410B-9BAD-8D413EFEBD32}"/>
                </a:ext>
              </a:extLst>
            </p:cNvPr>
            <p:cNvSpPr/>
            <p:nvPr/>
          </p:nvSpPr>
          <p:spPr>
            <a:xfrm>
              <a:off x="4065175" y="4232100"/>
              <a:ext cx="211050" cy="146900"/>
            </a:xfrm>
            <a:custGeom>
              <a:avLst/>
              <a:gdLst/>
              <a:ahLst/>
              <a:cxnLst/>
              <a:rect l="l" t="t" r="r" b="b"/>
              <a:pathLst>
                <a:path w="8442" h="5876" extrusionOk="0">
                  <a:moveTo>
                    <a:pt x="7368" y="573"/>
                  </a:moveTo>
                  <a:lnTo>
                    <a:pt x="7825" y="5302"/>
                  </a:lnTo>
                  <a:lnTo>
                    <a:pt x="824" y="5302"/>
                  </a:lnTo>
                  <a:lnTo>
                    <a:pt x="593" y="573"/>
                  </a:lnTo>
                  <a:close/>
                  <a:moveTo>
                    <a:pt x="291" y="1"/>
                  </a:moveTo>
                  <a:cubicBezTo>
                    <a:pt x="128" y="1"/>
                    <a:pt x="0" y="137"/>
                    <a:pt x="8" y="301"/>
                  </a:cubicBezTo>
                  <a:lnTo>
                    <a:pt x="267" y="5602"/>
                  </a:lnTo>
                  <a:cubicBezTo>
                    <a:pt x="273" y="5755"/>
                    <a:pt x="400" y="5875"/>
                    <a:pt x="552" y="5875"/>
                  </a:cubicBezTo>
                  <a:lnTo>
                    <a:pt x="8142" y="5875"/>
                  </a:lnTo>
                  <a:cubicBezTo>
                    <a:pt x="8310" y="5874"/>
                    <a:pt x="8442" y="5729"/>
                    <a:pt x="8426" y="5561"/>
                  </a:cubicBezTo>
                  <a:lnTo>
                    <a:pt x="7914" y="258"/>
                  </a:lnTo>
                  <a:cubicBezTo>
                    <a:pt x="7900" y="112"/>
                    <a:pt x="7777" y="1"/>
                    <a:pt x="7629" y="1"/>
                  </a:cubicBezTo>
                  <a:lnTo>
                    <a:pt x="294" y="1"/>
                  </a:lnTo>
                  <a:cubicBezTo>
                    <a:pt x="293" y="1"/>
                    <a:pt x="292" y="1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685;p64">
              <a:extLst>
                <a:ext uri="{FF2B5EF4-FFF2-40B4-BE49-F238E27FC236}">
                  <a16:creationId xmlns:a16="http://schemas.microsoft.com/office/drawing/2014/main" id="{F1A525D7-DB63-4F61-8D0B-F0E576B81887}"/>
                </a:ext>
              </a:extLst>
            </p:cNvPr>
            <p:cNvSpPr/>
            <p:nvPr/>
          </p:nvSpPr>
          <p:spPr>
            <a:xfrm>
              <a:off x="3889100" y="4239275"/>
              <a:ext cx="189900" cy="132550"/>
            </a:xfrm>
            <a:custGeom>
              <a:avLst/>
              <a:gdLst/>
              <a:ahLst/>
              <a:cxnLst/>
              <a:rect l="l" t="t" r="r" b="b"/>
              <a:pathLst>
                <a:path w="7596" h="5302" extrusionOk="0">
                  <a:moveTo>
                    <a:pt x="1" y="1"/>
                  </a:moveTo>
                  <a:lnTo>
                    <a:pt x="6" y="5301"/>
                  </a:lnTo>
                  <a:lnTo>
                    <a:pt x="7595" y="5301"/>
                  </a:lnTo>
                  <a:lnTo>
                    <a:pt x="7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686;p64">
              <a:extLst>
                <a:ext uri="{FF2B5EF4-FFF2-40B4-BE49-F238E27FC236}">
                  <a16:creationId xmlns:a16="http://schemas.microsoft.com/office/drawing/2014/main" id="{CFE146D4-C99E-452E-8374-A9319A8492D8}"/>
                </a:ext>
              </a:extLst>
            </p:cNvPr>
            <p:cNvSpPr/>
            <p:nvPr/>
          </p:nvSpPr>
          <p:spPr>
            <a:xfrm>
              <a:off x="3881975" y="4232100"/>
              <a:ext cx="204350" cy="146900"/>
            </a:xfrm>
            <a:custGeom>
              <a:avLst/>
              <a:gdLst/>
              <a:ahLst/>
              <a:cxnLst/>
              <a:rect l="l" t="t" r="r" b="b"/>
              <a:pathLst>
                <a:path w="8174" h="5876" extrusionOk="0">
                  <a:moveTo>
                    <a:pt x="7349" y="573"/>
                  </a:moveTo>
                  <a:lnTo>
                    <a:pt x="7579" y="5302"/>
                  </a:lnTo>
                  <a:lnTo>
                    <a:pt x="577" y="5302"/>
                  </a:lnTo>
                  <a:lnTo>
                    <a:pt x="572" y="573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6"/>
                  </a:cubicBezTo>
                  <a:lnTo>
                    <a:pt x="5" y="5588"/>
                  </a:lnTo>
                  <a:cubicBezTo>
                    <a:pt x="5" y="5747"/>
                    <a:pt x="133" y="5875"/>
                    <a:pt x="291" y="5875"/>
                  </a:cubicBezTo>
                  <a:lnTo>
                    <a:pt x="7880" y="5875"/>
                  </a:lnTo>
                  <a:cubicBezTo>
                    <a:pt x="8043" y="5875"/>
                    <a:pt x="8174" y="5738"/>
                    <a:pt x="8166" y="5574"/>
                  </a:cubicBezTo>
                  <a:lnTo>
                    <a:pt x="7907" y="274"/>
                  </a:lnTo>
                  <a:cubicBezTo>
                    <a:pt x="7900" y="121"/>
                    <a:pt x="7774" y="1"/>
                    <a:pt x="7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687;p64">
              <a:extLst>
                <a:ext uri="{FF2B5EF4-FFF2-40B4-BE49-F238E27FC236}">
                  <a16:creationId xmlns:a16="http://schemas.microsoft.com/office/drawing/2014/main" id="{F257D3E4-9B8A-44E4-B2BE-2D38B9B187CD}"/>
                </a:ext>
              </a:extLst>
            </p:cNvPr>
            <p:cNvSpPr/>
            <p:nvPr/>
          </p:nvSpPr>
          <p:spPr>
            <a:xfrm>
              <a:off x="3509800" y="4239275"/>
              <a:ext cx="195950" cy="132550"/>
            </a:xfrm>
            <a:custGeom>
              <a:avLst/>
              <a:gdLst/>
              <a:ahLst/>
              <a:cxnLst/>
              <a:rect l="l" t="t" r="r" b="b"/>
              <a:pathLst>
                <a:path w="7838" h="5302" extrusionOk="0">
                  <a:moveTo>
                    <a:pt x="503" y="1"/>
                  </a:moveTo>
                  <a:lnTo>
                    <a:pt x="0" y="5301"/>
                  </a:lnTo>
                  <a:lnTo>
                    <a:pt x="7589" y="5301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688;p64">
              <a:extLst>
                <a:ext uri="{FF2B5EF4-FFF2-40B4-BE49-F238E27FC236}">
                  <a16:creationId xmlns:a16="http://schemas.microsoft.com/office/drawing/2014/main" id="{AA21352F-8FC3-4679-B6A6-A64386AC75A8}"/>
                </a:ext>
              </a:extLst>
            </p:cNvPr>
            <p:cNvSpPr/>
            <p:nvPr/>
          </p:nvSpPr>
          <p:spPr>
            <a:xfrm>
              <a:off x="3502275" y="4232100"/>
              <a:ext cx="210800" cy="146900"/>
            </a:xfrm>
            <a:custGeom>
              <a:avLst/>
              <a:gdLst/>
              <a:ahLst/>
              <a:cxnLst/>
              <a:rect l="l" t="t" r="r" b="b"/>
              <a:pathLst>
                <a:path w="8432" h="5876" extrusionOk="0">
                  <a:moveTo>
                    <a:pt x="7838" y="573"/>
                  </a:moveTo>
                  <a:lnTo>
                    <a:pt x="7617" y="5302"/>
                  </a:lnTo>
                  <a:lnTo>
                    <a:pt x="615" y="5302"/>
                  </a:lnTo>
                  <a:lnTo>
                    <a:pt x="1064" y="573"/>
                  </a:lnTo>
                  <a:close/>
                  <a:moveTo>
                    <a:pt x="804" y="1"/>
                  </a:moveTo>
                  <a:cubicBezTo>
                    <a:pt x="655" y="1"/>
                    <a:pt x="532" y="113"/>
                    <a:pt x="518" y="261"/>
                  </a:cubicBezTo>
                  <a:lnTo>
                    <a:pt x="16" y="5561"/>
                  </a:lnTo>
                  <a:cubicBezTo>
                    <a:pt x="0" y="5729"/>
                    <a:pt x="132" y="5875"/>
                    <a:pt x="301" y="5875"/>
                  </a:cubicBezTo>
                  <a:lnTo>
                    <a:pt x="7890" y="5875"/>
                  </a:lnTo>
                  <a:cubicBezTo>
                    <a:pt x="8043" y="5875"/>
                    <a:pt x="8169" y="5755"/>
                    <a:pt x="8175" y="5602"/>
                  </a:cubicBezTo>
                  <a:lnTo>
                    <a:pt x="8424" y="301"/>
                  </a:lnTo>
                  <a:cubicBezTo>
                    <a:pt x="8432" y="138"/>
                    <a:pt x="8302" y="1"/>
                    <a:pt x="8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689;p64">
              <a:extLst>
                <a:ext uri="{FF2B5EF4-FFF2-40B4-BE49-F238E27FC236}">
                  <a16:creationId xmlns:a16="http://schemas.microsoft.com/office/drawing/2014/main" id="{172223C6-1BFC-48EE-B7F5-8BC3C5F734A8}"/>
                </a:ext>
              </a:extLst>
            </p:cNvPr>
            <p:cNvSpPr/>
            <p:nvPr/>
          </p:nvSpPr>
          <p:spPr>
            <a:xfrm>
              <a:off x="4268700" y="4371800"/>
              <a:ext cx="210275" cy="142075"/>
            </a:xfrm>
            <a:custGeom>
              <a:avLst/>
              <a:gdLst/>
              <a:ahLst/>
              <a:cxnLst/>
              <a:rect l="l" t="t" r="r" b="b"/>
              <a:pathLst>
                <a:path w="8411" h="5683" extrusionOk="0">
                  <a:moveTo>
                    <a:pt x="1" y="0"/>
                  </a:moveTo>
                  <a:lnTo>
                    <a:pt x="549" y="5683"/>
                  </a:lnTo>
                  <a:lnTo>
                    <a:pt x="8411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690;p64">
              <a:extLst>
                <a:ext uri="{FF2B5EF4-FFF2-40B4-BE49-F238E27FC236}">
                  <a16:creationId xmlns:a16="http://schemas.microsoft.com/office/drawing/2014/main" id="{AFFFABDD-E3AB-4450-842C-0C4496264582}"/>
                </a:ext>
              </a:extLst>
            </p:cNvPr>
            <p:cNvSpPr/>
            <p:nvPr/>
          </p:nvSpPr>
          <p:spPr>
            <a:xfrm>
              <a:off x="4261175" y="4364650"/>
              <a:ext cx="225500" cy="156375"/>
            </a:xfrm>
            <a:custGeom>
              <a:avLst/>
              <a:gdLst/>
              <a:ahLst/>
              <a:cxnLst/>
              <a:rect l="l" t="t" r="r" b="b"/>
              <a:pathLst>
                <a:path w="9020" h="6255" extrusionOk="0">
                  <a:moveTo>
                    <a:pt x="7643" y="573"/>
                  </a:moveTo>
                  <a:lnTo>
                    <a:pt x="8381" y="5682"/>
                  </a:lnTo>
                  <a:lnTo>
                    <a:pt x="1111" y="5682"/>
                  </a:lnTo>
                  <a:lnTo>
                    <a:pt x="616" y="573"/>
                  </a:lnTo>
                  <a:close/>
                  <a:moveTo>
                    <a:pt x="301" y="0"/>
                  </a:moveTo>
                  <a:cubicBezTo>
                    <a:pt x="133" y="0"/>
                    <a:pt x="1" y="147"/>
                    <a:pt x="16" y="314"/>
                  </a:cubicBezTo>
                  <a:lnTo>
                    <a:pt x="566" y="5996"/>
                  </a:lnTo>
                  <a:cubicBezTo>
                    <a:pt x="580" y="6143"/>
                    <a:pt x="703" y="6255"/>
                    <a:pt x="850" y="6255"/>
                  </a:cubicBezTo>
                  <a:lnTo>
                    <a:pt x="8712" y="6255"/>
                  </a:lnTo>
                  <a:cubicBezTo>
                    <a:pt x="8886" y="6255"/>
                    <a:pt x="9019" y="6099"/>
                    <a:pt x="8995" y="5928"/>
                  </a:cubicBezTo>
                  <a:lnTo>
                    <a:pt x="8173" y="247"/>
                  </a:lnTo>
                  <a:cubicBezTo>
                    <a:pt x="8153" y="106"/>
                    <a:pt x="8032" y="0"/>
                    <a:pt x="7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691;p64">
              <a:extLst>
                <a:ext uri="{FF2B5EF4-FFF2-40B4-BE49-F238E27FC236}">
                  <a16:creationId xmlns:a16="http://schemas.microsoft.com/office/drawing/2014/main" id="{81CE1F46-AD37-4DAB-86B1-E7D5B953FE01}"/>
                </a:ext>
              </a:extLst>
            </p:cNvPr>
            <p:cNvSpPr/>
            <p:nvPr/>
          </p:nvSpPr>
          <p:spPr>
            <a:xfrm>
              <a:off x="4458425" y="4366929"/>
              <a:ext cx="217075" cy="142075"/>
            </a:xfrm>
            <a:custGeom>
              <a:avLst/>
              <a:gdLst/>
              <a:ahLst/>
              <a:cxnLst/>
              <a:rect l="l" t="t" r="r" b="b"/>
              <a:pathLst>
                <a:path w="8683" h="5683" extrusionOk="0">
                  <a:moveTo>
                    <a:pt x="0" y="0"/>
                  </a:moveTo>
                  <a:lnTo>
                    <a:pt x="822" y="5683"/>
                  </a:lnTo>
                  <a:lnTo>
                    <a:pt x="8683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692;p64">
              <a:extLst>
                <a:ext uri="{FF2B5EF4-FFF2-40B4-BE49-F238E27FC236}">
                  <a16:creationId xmlns:a16="http://schemas.microsoft.com/office/drawing/2014/main" id="{A14BB7B4-34A6-4A55-97FF-27C6B0124249}"/>
                </a:ext>
              </a:extLst>
            </p:cNvPr>
            <p:cNvSpPr/>
            <p:nvPr/>
          </p:nvSpPr>
          <p:spPr>
            <a:xfrm>
              <a:off x="4450725" y="4364650"/>
              <a:ext cx="232675" cy="156375"/>
            </a:xfrm>
            <a:custGeom>
              <a:avLst/>
              <a:gdLst/>
              <a:ahLst/>
              <a:cxnLst/>
              <a:rect l="l" t="t" r="r" b="b"/>
              <a:pathLst>
                <a:path w="9307" h="6255" extrusionOk="0">
                  <a:moveTo>
                    <a:pt x="7662" y="573"/>
                  </a:moveTo>
                  <a:lnTo>
                    <a:pt x="8645" y="5682"/>
                  </a:lnTo>
                  <a:lnTo>
                    <a:pt x="1378" y="5682"/>
                  </a:lnTo>
                  <a:lnTo>
                    <a:pt x="639" y="573"/>
                  </a:lnTo>
                  <a:close/>
                  <a:moveTo>
                    <a:pt x="308" y="0"/>
                  </a:moveTo>
                  <a:cubicBezTo>
                    <a:pt x="134" y="0"/>
                    <a:pt x="1" y="156"/>
                    <a:pt x="25" y="327"/>
                  </a:cubicBezTo>
                  <a:lnTo>
                    <a:pt x="846" y="6010"/>
                  </a:lnTo>
                  <a:cubicBezTo>
                    <a:pt x="867" y="6149"/>
                    <a:pt x="987" y="6255"/>
                    <a:pt x="1130" y="6255"/>
                  </a:cubicBezTo>
                  <a:lnTo>
                    <a:pt x="8991" y="6255"/>
                  </a:lnTo>
                  <a:cubicBezTo>
                    <a:pt x="9170" y="6255"/>
                    <a:pt x="9306" y="6091"/>
                    <a:pt x="9271" y="5914"/>
                  </a:cubicBezTo>
                  <a:lnTo>
                    <a:pt x="8178" y="232"/>
                  </a:lnTo>
                  <a:cubicBezTo>
                    <a:pt x="8153" y="98"/>
                    <a:pt x="8035" y="0"/>
                    <a:pt x="7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693;p64">
              <a:extLst>
                <a:ext uri="{FF2B5EF4-FFF2-40B4-BE49-F238E27FC236}">
                  <a16:creationId xmlns:a16="http://schemas.microsoft.com/office/drawing/2014/main" id="{4BA6B092-3851-47B9-8547-4A866CEA8B80}"/>
                </a:ext>
              </a:extLst>
            </p:cNvPr>
            <p:cNvSpPr/>
            <p:nvPr/>
          </p:nvSpPr>
          <p:spPr>
            <a:xfrm>
              <a:off x="2710200" y="4371800"/>
              <a:ext cx="230400" cy="142075"/>
            </a:xfrm>
            <a:custGeom>
              <a:avLst/>
              <a:gdLst/>
              <a:ahLst/>
              <a:cxnLst/>
              <a:rect l="l" t="t" r="r" b="b"/>
              <a:pathLst>
                <a:path w="9216" h="5683" extrusionOk="0">
                  <a:moveTo>
                    <a:pt x="1626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694;p64">
              <a:extLst>
                <a:ext uri="{FF2B5EF4-FFF2-40B4-BE49-F238E27FC236}">
                  <a16:creationId xmlns:a16="http://schemas.microsoft.com/office/drawing/2014/main" id="{751719E0-7AC4-452E-A610-F0F3C99D521D}"/>
                </a:ext>
              </a:extLst>
            </p:cNvPr>
            <p:cNvSpPr/>
            <p:nvPr/>
          </p:nvSpPr>
          <p:spPr>
            <a:xfrm>
              <a:off x="2702025" y="4364650"/>
              <a:ext cx="246600" cy="156375"/>
            </a:xfrm>
            <a:custGeom>
              <a:avLst/>
              <a:gdLst/>
              <a:ahLst/>
              <a:cxnLst/>
              <a:rect l="l" t="t" r="r" b="b"/>
              <a:pathLst>
                <a:path w="9864" h="6255" extrusionOk="0">
                  <a:moveTo>
                    <a:pt x="9182" y="573"/>
                  </a:moveTo>
                  <a:lnTo>
                    <a:pt x="7963" y="5682"/>
                  </a:lnTo>
                  <a:lnTo>
                    <a:pt x="708" y="5682"/>
                  </a:lnTo>
                  <a:lnTo>
                    <a:pt x="2170" y="573"/>
                  </a:lnTo>
                  <a:close/>
                  <a:moveTo>
                    <a:pt x="1953" y="0"/>
                  </a:moveTo>
                  <a:cubicBezTo>
                    <a:pt x="1827" y="0"/>
                    <a:pt x="1714" y="85"/>
                    <a:pt x="1679" y="208"/>
                  </a:cubicBezTo>
                  <a:lnTo>
                    <a:pt x="52" y="5889"/>
                  </a:lnTo>
                  <a:cubicBezTo>
                    <a:pt x="0" y="6073"/>
                    <a:pt x="137" y="6255"/>
                    <a:pt x="327" y="6255"/>
                  </a:cubicBezTo>
                  <a:lnTo>
                    <a:pt x="8188" y="6255"/>
                  </a:lnTo>
                  <a:cubicBezTo>
                    <a:pt x="8320" y="6255"/>
                    <a:pt x="8436" y="6164"/>
                    <a:pt x="8466" y="6034"/>
                  </a:cubicBezTo>
                  <a:lnTo>
                    <a:pt x="9821" y="353"/>
                  </a:lnTo>
                  <a:cubicBezTo>
                    <a:pt x="9863" y="173"/>
                    <a:pt x="9727" y="0"/>
                    <a:pt x="95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695;p64">
              <a:extLst>
                <a:ext uri="{FF2B5EF4-FFF2-40B4-BE49-F238E27FC236}">
                  <a16:creationId xmlns:a16="http://schemas.microsoft.com/office/drawing/2014/main" id="{599C3F36-406F-4F5E-89DA-26295E6EA289}"/>
                </a:ext>
              </a:extLst>
            </p:cNvPr>
            <p:cNvSpPr/>
            <p:nvPr/>
          </p:nvSpPr>
          <p:spPr>
            <a:xfrm>
              <a:off x="4648150" y="4366929"/>
              <a:ext cx="223875" cy="142075"/>
            </a:xfrm>
            <a:custGeom>
              <a:avLst/>
              <a:gdLst/>
              <a:ahLst/>
              <a:cxnLst/>
              <a:rect l="l" t="t" r="r" b="b"/>
              <a:pathLst>
                <a:path w="8955" h="5683" extrusionOk="0">
                  <a:moveTo>
                    <a:pt x="1" y="0"/>
                  </a:moveTo>
                  <a:lnTo>
                    <a:pt x="1094" y="5683"/>
                  </a:lnTo>
                  <a:lnTo>
                    <a:pt x="8955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696;p64">
              <a:extLst>
                <a:ext uri="{FF2B5EF4-FFF2-40B4-BE49-F238E27FC236}">
                  <a16:creationId xmlns:a16="http://schemas.microsoft.com/office/drawing/2014/main" id="{E762792B-8EA3-460E-BD1F-224E455A7206}"/>
                </a:ext>
              </a:extLst>
            </p:cNvPr>
            <p:cNvSpPr/>
            <p:nvPr/>
          </p:nvSpPr>
          <p:spPr>
            <a:xfrm>
              <a:off x="4640275" y="4364650"/>
              <a:ext cx="239800" cy="156375"/>
            </a:xfrm>
            <a:custGeom>
              <a:avLst/>
              <a:gdLst/>
              <a:ahLst/>
              <a:cxnLst/>
              <a:rect l="l" t="t" r="r" b="b"/>
              <a:pathLst>
                <a:path w="9592" h="6255" extrusionOk="0">
                  <a:moveTo>
                    <a:pt x="7678" y="573"/>
                  </a:moveTo>
                  <a:lnTo>
                    <a:pt x="8906" y="5682"/>
                  </a:lnTo>
                  <a:lnTo>
                    <a:pt x="1645" y="5682"/>
                  </a:lnTo>
                  <a:lnTo>
                    <a:pt x="662" y="573"/>
                  </a:lnTo>
                  <a:close/>
                  <a:moveTo>
                    <a:pt x="316" y="0"/>
                  </a:moveTo>
                  <a:cubicBezTo>
                    <a:pt x="136" y="0"/>
                    <a:pt x="0" y="165"/>
                    <a:pt x="35" y="341"/>
                  </a:cubicBezTo>
                  <a:lnTo>
                    <a:pt x="1128" y="6023"/>
                  </a:lnTo>
                  <a:cubicBezTo>
                    <a:pt x="1154" y="6157"/>
                    <a:pt x="1272" y="6255"/>
                    <a:pt x="1409" y="6255"/>
                  </a:cubicBezTo>
                  <a:lnTo>
                    <a:pt x="9270" y="6255"/>
                  </a:lnTo>
                  <a:lnTo>
                    <a:pt x="9270" y="6253"/>
                  </a:lnTo>
                  <a:cubicBezTo>
                    <a:pt x="9456" y="6253"/>
                    <a:pt x="9592" y="6082"/>
                    <a:pt x="9549" y="5901"/>
                  </a:cubicBezTo>
                  <a:lnTo>
                    <a:pt x="8183" y="220"/>
                  </a:lnTo>
                  <a:cubicBezTo>
                    <a:pt x="8152" y="91"/>
                    <a:pt x="8037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697;p64">
              <a:extLst>
                <a:ext uri="{FF2B5EF4-FFF2-40B4-BE49-F238E27FC236}">
                  <a16:creationId xmlns:a16="http://schemas.microsoft.com/office/drawing/2014/main" id="{489F2ABB-A280-41A1-9A43-4E52B9372965}"/>
                </a:ext>
              </a:extLst>
            </p:cNvPr>
            <p:cNvSpPr/>
            <p:nvPr/>
          </p:nvSpPr>
          <p:spPr>
            <a:xfrm>
              <a:off x="3889225" y="4371800"/>
              <a:ext cx="196700" cy="142075"/>
            </a:xfrm>
            <a:custGeom>
              <a:avLst/>
              <a:gdLst/>
              <a:ahLst/>
              <a:cxnLst/>
              <a:rect l="l" t="t" r="r" b="b"/>
              <a:pathLst>
                <a:path w="7868" h="5683" extrusionOk="0">
                  <a:moveTo>
                    <a:pt x="1" y="0"/>
                  </a:moveTo>
                  <a:lnTo>
                    <a:pt x="6" y="5683"/>
                  </a:lnTo>
                  <a:lnTo>
                    <a:pt x="7867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698;p64">
              <a:extLst>
                <a:ext uri="{FF2B5EF4-FFF2-40B4-BE49-F238E27FC236}">
                  <a16:creationId xmlns:a16="http://schemas.microsoft.com/office/drawing/2014/main" id="{E41FBE13-B227-4A58-A82D-811937F0F0E7}"/>
                </a:ext>
              </a:extLst>
            </p:cNvPr>
            <p:cNvSpPr/>
            <p:nvPr/>
          </p:nvSpPr>
          <p:spPr>
            <a:xfrm>
              <a:off x="3882100" y="4364650"/>
              <a:ext cx="211150" cy="156375"/>
            </a:xfrm>
            <a:custGeom>
              <a:avLst/>
              <a:gdLst/>
              <a:ahLst/>
              <a:cxnLst/>
              <a:rect l="l" t="t" r="r" b="b"/>
              <a:pathLst>
                <a:path w="8446" h="6255" extrusionOk="0">
                  <a:moveTo>
                    <a:pt x="7602" y="573"/>
                  </a:moveTo>
                  <a:lnTo>
                    <a:pt x="7851" y="5682"/>
                  </a:lnTo>
                  <a:lnTo>
                    <a:pt x="577" y="5682"/>
                  </a:lnTo>
                  <a:lnTo>
                    <a:pt x="572" y="573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969"/>
                  </a:lnTo>
                  <a:cubicBezTo>
                    <a:pt x="4" y="6126"/>
                    <a:pt x="132" y="6255"/>
                    <a:pt x="291" y="6255"/>
                  </a:cubicBezTo>
                  <a:lnTo>
                    <a:pt x="8152" y="6255"/>
                  </a:lnTo>
                  <a:cubicBezTo>
                    <a:pt x="8316" y="6255"/>
                    <a:pt x="8446" y="6117"/>
                    <a:pt x="8438" y="5955"/>
                  </a:cubicBezTo>
                  <a:lnTo>
                    <a:pt x="8161" y="272"/>
                  </a:lnTo>
                  <a:cubicBezTo>
                    <a:pt x="8154" y="121"/>
                    <a:pt x="8028" y="0"/>
                    <a:pt x="7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699;p64">
              <a:extLst>
                <a:ext uri="{FF2B5EF4-FFF2-40B4-BE49-F238E27FC236}">
                  <a16:creationId xmlns:a16="http://schemas.microsoft.com/office/drawing/2014/main" id="{41EE6CF1-F424-48BC-A8A5-161206229264}"/>
                </a:ext>
              </a:extLst>
            </p:cNvPr>
            <p:cNvSpPr/>
            <p:nvPr/>
          </p:nvSpPr>
          <p:spPr>
            <a:xfrm>
              <a:off x="4837900" y="4366929"/>
              <a:ext cx="230675" cy="142075"/>
            </a:xfrm>
            <a:custGeom>
              <a:avLst/>
              <a:gdLst/>
              <a:ahLst/>
              <a:cxnLst/>
              <a:rect l="l" t="t" r="r" b="b"/>
              <a:pathLst>
                <a:path w="9227" h="5683" extrusionOk="0">
                  <a:moveTo>
                    <a:pt x="0" y="0"/>
                  </a:moveTo>
                  <a:lnTo>
                    <a:pt x="1365" y="5683"/>
                  </a:lnTo>
                  <a:lnTo>
                    <a:pt x="9226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700;p64">
              <a:extLst>
                <a:ext uri="{FF2B5EF4-FFF2-40B4-BE49-F238E27FC236}">
                  <a16:creationId xmlns:a16="http://schemas.microsoft.com/office/drawing/2014/main" id="{4529BF9E-F339-4370-B776-6BB3FADE007C}"/>
                </a:ext>
              </a:extLst>
            </p:cNvPr>
            <p:cNvSpPr/>
            <p:nvPr/>
          </p:nvSpPr>
          <p:spPr>
            <a:xfrm>
              <a:off x="4829850" y="4364675"/>
              <a:ext cx="246875" cy="156375"/>
            </a:xfrm>
            <a:custGeom>
              <a:avLst/>
              <a:gdLst/>
              <a:ahLst/>
              <a:cxnLst/>
              <a:rect l="l" t="t" r="r" b="b"/>
              <a:pathLst>
                <a:path w="9875" h="6255" extrusionOk="0">
                  <a:moveTo>
                    <a:pt x="7696" y="572"/>
                  </a:moveTo>
                  <a:lnTo>
                    <a:pt x="9169" y="5681"/>
                  </a:lnTo>
                  <a:lnTo>
                    <a:pt x="1912" y="5681"/>
                  </a:lnTo>
                  <a:lnTo>
                    <a:pt x="685" y="572"/>
                  </a:lnTo>
                  <a:close/>
                  <a:moveTo>
                    <a:pt x="322" y="1"/>
                  </a:moveTo>
                  <a:cubicBezTo>
                    <a:pt x="137" y="1"/>
                    <a:pt x="0" y="172"/>
                    <a:pt x="44" y="353"/>
                  </a:cubicBezTo>
                  <a:lnTo>
                    <a:pt x="1409" y="6034"/>
                  </a:lnTo>
                  <a:cubicBezTo>
                    <a:pt x="1440" y="6163"/>
                    <a:pt x="1555" y="6254"/>
                    <a:pt x="1687" y="6254"/>
                  </a:cubicBezTo>
                  <a:lnTo>
                    <a:pt x="9548" y="6254"/>
                  </a:lnTo>
                  <a:lnTo>
                    <a:pt x="9548" y="6255"/>
                  </a:lnTo>
                  <a:cubicBezTo>
                    <a:pt x="9738" y="6255"/>
                    <a:pt x="9875" y="6072"/>
                    <a:pt x="9822" y="5888"/>
                  </a:cubicBezTo>
                  <a:lnTo>
                    <a:pt x="8186" y="207"/>
                  </a:lnTo>
                  <a:cubicBezTo>
                    <a:pt x="8150" y="84"/>
                    <a:pt x="8038" y="1"/>
                    <a:pt x="7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701;p64">
              <a:extLst>
                <a:ext uri="{FF2B5EF4-FFF2-40B4-BE49-F238E27FC236}">
                  <a16:creationId xmlns:a16="http://schemas.microsoft.com/office/drawing/2014/main" id="{930C9759-9B1D-449E-B822-3C519FC3C7C7}"/>
                </a:ext>
              </a:extLst>
            </p:cNvPr>
            <p:cNvSpPr/>
            <p:nvPr/>
          </p:nvSpPr>
          <p:spPr>
            <a:xfrm>
              <a:off x="4078975" y="4371800"/>
              <a:ext cx="203475" cy="142075"/>
            </a:xfrm>
            <a:custGeom>
              <a:avLst/>
              <a:gdLst/>
              <a:ahLst/>
              <a:cxnLst/>
              <a:rect l="l" t="t" r="r" b="b"/>
              <a:pathLst>
                <a:path w="8139" h="5683" extrusionOk="0">
                  <a:moveTo>
                    <a:pt x="0" y="0"/>
                  </a:moveTo>
                  <a:lnTo>
                    <a:pt x="277" y="5683"/>
                  </a:lnTo>
                  <a:lnTo>
                    <a:pt x="8138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702;p64">
              <a:extLst>
                <a:ext uri="{FF2B5EF4-FFF2-40B4-BE49-F238E27FC236}">
                  <a16:creationId xmlns:a16="http://schemas.microsoft.com/office/drawing/2014/main" id="{CAF2FD40-1FC8-4CD7-A868-3C51489960EA}"/>
                </a:ext>
              </a:extLst>
            </p:cNvPr>
            <p:cNvSpPr/>
            <p:nvPr/>
          </p:nvSpPr>
          <p:spPr>
            <a:xfrm>
              <a:off x="4071625" y="4364650"/>
              <a:ext cx="218325" cy="156375"/>
            </a:xfrm>
            <a:custGeom>
              <a:avLst/>
              <a:gdLst/>
              <a:ahLst/>
              <a:cxnLst/>
              <a:rect l="l" t="t" r="r" b="b"/>
              <a:pathLst>
                <a:path w="8733" h="6255" extrusionOk="0">
                  <a:moveTo>
                    <a:pt x="7622" y="573"/>
                  </a:moveTo>
                  <a:lnTo>
                    <a:pt x="8117" y="5682"/>
                  </a:lnTo>
                  <a:lnTo>
                    <a:pt x="844" y="5682"/>
                  </a:lnTo>
                  <a:lnTo>
                    <a:pt x="594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85" y="5983"/>
                  </a:lnTo>
                  <a:cubicBezTo>
                    <a:pt x="293" y="6134"/>
                    <a:pt x="419" y="6255"/>
                    <a:pt x="571" y="6255"/>
                  </a:cubicBezTo>
                  <a:lnTo>
                    <a:pt x="8432" y="6255"/>
                  </a:lnTo>
                  <a:cubicBezTo>
                    <a:pt x="8600" y="6255"/>
                    <a:pt x="8732" y="6108"/>
                    <a:pt x="8717" y="5941"/>
                  </a:cubicBezTo>
                  <a:lnTo>
                    <a:pt x="8167" y="259"/>
                  </a:lnTo>
                  <a:cubicBezTo>
                    <a:pt x="8153" y="112"/>
                    <a:pt x="8030" y="0"/>
                    <a:pt x="7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703;p64">
              <a:extLst>
                <a:ext uri="{FF2B5EF4-FFF2-40B4-BE49-F238E27FC236}">
                  <a16:creationId xmlns:a16="http://schemas.microsoft.com/office/drawing/2014/main" id="{07EB3C9B-31C9-4DE7-ADDB-BB86B79B9C16}"/>
                </a:ext>
              </a:extLst>
            </p:cNvPr>
            <p:cNvSpPr/>
            <p:nvPr/>
          </p:nvSpPr>
          <p:spPr>
            <a:xfrm>
              <a:off x="3103250" y="4371800"/>
              <a:ext cx="216825" cy="142075"/>
            </a:xfrm>
            <a:custGeom>
              <a:avLst/>
              <a:gdLst/>
              <a:ahLst/>
              <a:cxnLst/>
              <a:rect l="l" t="t" r="r" b="b"/>
              <a:pathLst>
                <a:path w="8673" h="5683" extrusionOk="0">
                  <a:moveTo>
                    <a:pt x="1083" y="0"/>
                  </a:moveTo>
                  <a:lnTo>
                    <a:pt x="0" y="5683"/>
                  </a:lnTo>
                  <a:lnTo>
                    <a:pt x="7862" y="5683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704;p64">
              <a:extLst>
                <a:ext uri="{FF2B5EF4-FFF2-40B4-BE49-F238E27FC236}">
                  <a16:creationId xmlns:a16="http://schemas.microsoft.com/office/drawing/2014/main" id="{36554C62-4CBA-431D-897F-C997D5467939}"/>
                </a:ext>
              </a:extLst>
            </p:cNvPr>
            <p:cNvSpPr/>
            <p:nvPr/>
          </p:nvSpPr>
          <p:spPr>
            <a:xfrm>
              <a:off x="3095400" y="4364650"/>
              <a:ext cx="232350" cy="156375"/>
            </a:xfrm>
            <a:custGeom>
              <a:avLst/>
              <a:gdLst/>
              <a:ahLst/>
              <a:cxnLst/>
              <a:rect l="l" t="t" r="r" b="b"/>
              <a:pathLst>
                <a:path w="9294" h="6255" extrusionOk="0">
                  <a:moveTo>
                    <a:pt x="8656" y="573"/>
                  </a:moveTo>
                  <a:lnTo>
                    <a:pt x="7927" y="5682"/>
                  </a:lnTo>
                  <a:lnTo>
                    <a:pt x="660" y="5682"/>
                  </a:lnTo>
                  <a:lnTo>
                    <a:pt x="1634" y="573"/>
                  </a:lnTo>
                  <a:close/>
                  <a:moveTo>
                    <a:pt x="1396" y="0"/>
                  </a:moveTo>
                  <a:cubicBezTo>
                    <a:pt x="1259" y="0"/>
                    <a:pt x="1141" y="98"/>
                    <a:pt x="1115" y="234"/>
                  </a:cubicBezTo>
                  <a:lnTo>
                    <a:pt x="34" y="5915"/>
                  </a:lnTo>
                  <a:cubicBezTo>
                    <a:pt x="0" y="6091"/>
                    <a:pt x="135" y="6255"/>
                    <a:pt x="314" y="6255"/>
                  </a:cubicBezTo>
                  <a:lnTo>
                    <a:pt x="8176" y="6255"/>
                  </a:lnTo>
                  <a:cubicBezTo>
                    <a:pt x="8318" y="6255"/>
                    <a:pt x="8438" y="6149"/>
                    <a:pt x="8459" y="6008"/>
                  </a:cubicBezTo>
                  <a:lnTo>
                    <a:pt x="9269" y="327"/>
                  </a:lnTo>
                  <a:cubicBezTo>
                    <a:pt x="9293" y="154"/>
                    <a:pt x="9160" y="0"/>
                    <a:pt x="8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705;p64">
              <a:extLst>
                <a:ext uri="{FF2B5EF4-FFF2-40B4-BE49-F238E27FC236}">
                  <a16:creationId xmlns:a16="http://schemas.microsoft.com/office/drawing/2014/main" id="{AB6B0984-305B-4541-ADE4-8E19D4053AB3}"/>
                </a:ext>
              </a:extLst>
            </p:cNvPr>
            <p:cNvSpPr/>
            <p:nvPr/>
          </p:nvSpPr>
          <p:spPr>
            <a:xfrm>
              <a:off x="2906725" y="4371800"/>
              <a:ext cx="223625" cy="142075"/>
            </a:xfrm>
            <a:custGeom>
              <a:avLst/>
              <a:gdLst/>
              <a:ahLst/>
              <a:cxnLst/>
              <a:rect l="l" t="t" r="r" b="b"/>
              <a:pathLst>
                <a:path w="8945" h="5683" extrusionOk="0">
                  <a:moveTo>
                    <a:pt x="1355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89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706;p64">
              <a:extLst>
                <a:ext uri="{FF2B5EF4-FFF2-40B4-BE49-F238E27FC236}">
                  <a16:creationId xmlns:a16="http://schemas.microsoft.com/office/drawing/2014/main" id="{1468F981-1773-4CED-9EFB-DA25DC762800}"/>
                </a:ext>
              </a:extLst>
            </p:cNvPr>
            <p:cNvSpPr/>
            <p:nvPr/>
          </p:nvSpPr>
          <p:spPr>
            <a:xfrm>
              <a:off x="2898700" y="4364650"/>
              <a:ext cx="239500" cy="156375"/>
            </a:xfrm>
            <a:custGeom>
              <a:avLst/>
              <a:gdLst/>
              <a:ahLst/>
              <a:cxnLst/>
              <a:rect l="l" t="t" r="r" b="b"/>
              <a:pathLst>
                <a:path w="9580" h="6255" extrusionOk="0">
                  <a:moveTo>
                    <a:pt x="8919" y="573"/>
                  </a:moveTo>
                  <a:lnTo>
                    <a:pt x="7945" y="5682"/>
                  </a:lnTo>
                  <a:lnTo>
                    <a:pt x="684" y="5682"/>
                  </a:lnTo>
                  <a:lnTo>
                    <a:pt x="1903" y="573"/>
                  </a:lnTo>
                  <a:close/>
                  <a:moveTo>
                    <a:pt x="1676" y="0"/>
                  </a:moveTo>
                  <a:cubicBezTo>
                    <a:pt x="1544" y="0"/>
                    <a:pt x="1429" y="91"/>
                    <a:pt x="1398" y="221"/>
                  </a:cubicBezTo>
                  <a:lnTo>
                    <a:pt x="43" y="5902"/>
                  </a:lnTo>
                  <a:cubicBezTo>
                    <a:pt x="1" y="6082"/>
                    <a:pt x="137" y="6255"/>
                    <a:pt x="321" y="6255"/>
                  </a:cubicBezTo>
                  <a:lnTo>
                    <a:pt x="8182" y="6255"/>
                  </a:lnTo>
                  <a:cubicBezTo>
                    <a:pt x="8320" y="6255"/>
                    <a:pt x="8437" y="6157"/>
                    <a:pt x="8464" y="6023"/>
                  </a:cubicBezTo>
                  <a:lnTo>
                    <a:pt x="9546" y="340"/>
                  </a:lnTo>
                  <a:cubicBezTo>
                    <a:pt x="9579" y="165"/>
                    <a:pt x="9445" y="0"/>
                    <a:pt x="9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707;p64">
              <a:extLst>
                <a:ext uri="{FF2B5EF4-FFF2-40B4-BE49-F238E27FC236}">
                  <a16:creationId xmlns:a16="http://schemas.microsoft.com/office/drawing/2014/main" id="{86E58916-051A-484A-8A72-38D748484D41}"/>
                </a:ext>
              </a:extLst>
            </p:cNvPr>
            <p:cNvSpPr/>
            <p:nvPr/>
          </p:nvSpPr>
          <p:spPr>
            <a:xfrm>
              <a:off x="3692825" y="4371800"/>
              <a:ext cx="196575" cy="142075"/>
            </a:xfrm>
            <a:custGeom>
              <a:avLst/>
              <a:gdLst/>
              <a:ahLst/>
              <a:cxnLst/>
              <a:rect l="l" t="t" r="r" b="b"/>
              <a:pathLst>
                <a:path w="7863" h="5683" extrusionOk="0">
                  <a:moveTo>
                    <a:pt x="268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7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708;p64">
              <a:extLst>
                <a:ext uri="{FF2B5EF4-FFF2-40B4-BE49-F238E27FC236}">
                  <a16:creationId xmlns:a16="http://schemas.microsoft.com/office/drawing/2014/main" id="{6E91FF9D-14D6-4B61-9D94-5CCCBB45F03B}"/>
                </a:ext>
              </a:extLst>
            </p:cNvPr>
            <p:cNvSpPr/>
            <p:nvPr/>
          </p:nvSpPr>
          <p:spPr>
            <a:xfrm>
              <a:off x="3685500" y="4364650"/>
              <a:ext cx="211025" cy="156375"/>
            </a:xfrm>
            <a:custGeom>
              <a:avLst/>
              <a:gdLst/>
              <a:ahLst/>
              <a:cxnLst/>
              <a:rect l="l" t="t" r="r" b="b"/>
              <a:pathLst>
                <a:path w="8441" h="6255" extrusionOk="0">
                  <a:moveTo>
                    <a:pt x="7864" y="573"/>
                  </a:moveTo>
                  <a:lnTo>
                    <a:pt x="7869" y="5682"/>
                  </a:lnTo>
                  <a:lnTo>
                    <a:pt x="594" y="5682"/>
                  </a:lnTo>
                  <a:lnTo>
                    <a:pt x="833" y="573"/>
                  </a:lnTo>
                  <a:close/>
                  <a:moveTo>
                    <a:pt x="561" y="0"/>
                  </a:moveTo>
                  <a:cubicBezTo>
                    <a:pt x="408" y="0"/>
                    <a:pt x="282" y="121"/>
                    <a:pt x="275" y="273"/>
                  </a:cubicBezTo>
                  <a:lnTo>
                    <a:pt x="8" y="5955"/>
                  </a:lnTo>
                  <a:cubicBezTo>
                    <a:pt x="0" y="6117"/>
                    <a:pt x="131" y="6255"/>
                    <a:pt x="294" y="6255"/>
                  </a:cubicBezTo>
                  <a:lnTo>
                    <a:pt x="8155" y="6255"/>
                  </a:lnTo>
                  <a:cubicBezTo>
                    <a:pt x="8313" y="6255"/>
                    <a:pt x="8441" y="6126"/>
                    <a:pt x="8441" y="5969"/>
                  </a:cubicBezTo>
                  <a:lnTo>
                    <a:pt x="8436" y="288"/>
                  </a:lnTo>
                  <a:cubicBezTo>
                    <a:pt x="8436" y="129"/>
                    <a:pt x="8308" y="0"/>
                    <a:pt x="8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709;p64">
              <a:extLst>
                <a:ext uri="{FF2B5EF4-FFF2-40B4-BE49-F238E27FC236}">
                  <a16:creationId xmlns:a16="http://schemas.microsoft.com/office/drawing/2014/main" id="{AFF5B524-9B59-41FC-91BC-7129655DF93A}"/>
                </a:ext>
              </a:extLst>
            </p:cNvPr>
            <p:cNvSpPr/>
            <p:nvPr/>
          </p:nvSpPr>
          <p:spPr>
            <a:xfrm>
              <a:off x="3496300" y="4371800"/>
              <a:ext cx="203225" cy="142075"/>
            </a:xfrm>
            <a:custGeom>
              <a:avLst/>
              <a:gdLst/>
              <a:ahLst/>
              <a:cxnLst/>
              <a:rect l="l" t="t" r="r" b="b"/>
              <a:pathLst>
                <a:path w="8129" h="5683" extrusionOk="0">
                  <a:moveTo>
                    <a:pt x="540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710;p64">
              <a:extLst>
                <a:ext uri="{FF2B5EF4-FFF2-40B4-BE49-F238E27FC236}">
                  <a16:creationId xmlns:a16="http://schemas.microsoft.com/office/drawing/2014/main" id="{B3754464-1E63-417B-B90D-987598BDF08C}"/>
                </a:ext>
              </a:extLst>
            </p:cNvPr>
            <p:cNvSpPr/>
            <p:nvPr/>
          </p:nvSpPr>
          <p:spPr>
            <a:xfrm>
              <a:off x="3488775" y="4364650"/>
              <a:ext cx="218075" cy="156375"/>
            </a:xfrm>
            <a:custGeom>
              <a:avLst/>
              <a:gdLst/>
              <a:ahLst/>
              <a:cxnLst/>
              <a:rect l="l" t="t" r="r" b="b"/>
              <a:pathLst>
                <a:path w="8723" h="6255" extrusionOk="0">
                  <a:moveTo>
                    <a:pt x="8130" y="573"/>
                  </a:moveTo>
                  <a:lnTo>
                    <a:pt x="7890" y="5682"/>
                  </a:lnTo>
                  <a:lnTo>
                    <a:pt x="617" y="5682"/>
                  </a:lnTo>
                  <a:lnTo>
                    <a:pt x="1101" y="573"/>
                  </a:lnTo>
                  <a:close/>
                  <a:moveTo>
                    <a:pt x="841" y="0"/>
                  </a:moveTo>
                  <a:cubicBezTo>
                    <a:pt x="693" y="0"/>
                    <a:pt x="570" y="113"/>
                    <a:pt x="556" y="259"/>
                  </a:cubicBezTo>
                  <a:lnTo>
                    <a:pt x="17" y="5942"/>
                  </a:lnTo>
                  <a:cubicBezTo>
                    <a:pt x="1" y="6110"/>
                    <a:pt x="134" y="6255"/>
                    <a:pt x="302" y="6255"/>
                  </a:cubicBezTo>
                  <a:lnTo>
                    <a:pt x="8163" y="6255"/>
                  </a:lnTo>
                  <a:cubicBezTo>
                    <a:pt x="8315" y="6255"/>
                    <a:pt x="8441" y="6134"/>
                    <a:pt x="8449" y="5982"/>
                  </a:cubicBezTo>
                  <a:lnTo>
                    <a:pt x="8715" y="300"/>
                  </a:lnTo>
                  <a:cubicBezTo>
                    <a:pt x="8723" y="138"/>
                    <a:pt x="8594" y="0"/>
                    <a:pt x="8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711;p64">
              <a:extLst>
                <a:ext uri="{FF2B5EF4-FFF2-40B4-BE49-F238E27FC236}">
                  <a16:creationId xmlns:a16="http://schemas.microsoft.com/office/drawing/2014/main" id="{329F2A71-A2B4-48ED-BBC7-1DA819EB166B}"/>
                </a:ext>
              </a:extLst>
            </p:cNvPr>
            <p:cNvSpPr/>
            <p:nvPr/>
          </p:nvSpPr>
          <p:spPr>
            <a:xfrm>
              <a:off x="3299775" y="4371800"/>
              <a:ext cx="210050" cy="142075"/>
            </a:xfrm>
            <a:custGeom>
              <a:avLst/>
              <a:gdLst/>
              <a:ahLst/>
              <a:cxnLst/>
              <a:rect l="l" t="t" r="r" b="b"/>
              <a:pathLst>
                <a:path w="8402" h="5683" extrusionOk="0">
                  <a:moveTo>
                    <a:pt x="81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712;p64">
              <a:extLst>
                <a:ext uri="{FF2B5EF4-FFF2-40B4-BE49-F238E27FC236}">
                  <a16:creationId xmlns:a16="http://schemas.microsoft.com/office/drawing/2014/main" id="{1549FA36-8C63-4B7B-A7C1-8E49C53011A0}"/>
                </a:ext>
              </a:extLst>
            </p:cNvPr>
            <p:cNvSpPr/>
            <p:nvPr/>
          </p:nvSpPr>
          <p:spPr>
            <a:xfrm>
              <a:off x="3292100" y="4364650"/>
              <a:ext cx="225225" cy="156375"/>
            </a:xfrm>
            <a:custGeom>
              <a:avLst/>
              <a:gdLst/>
              <a:ahLst/>
              <a:cxnLst/>
              <a:rect l="l" t="t" r="r" b="b"/>
              <a:pathLst>
                <a:path w="9009" h="6255" extrusionOk="0">
                  <a:moveTo>
                    <a:pt x="8393" y="573"/>
                  </a:moveTo>
                  <a:lnTo>
                    <a:pt x="7909" y="5682"/>
                  </a:lnTo>
                  <a:lnTo>
                    <a:pt x="637" y="5682"/>
                  </a:lnTo>
                  <a:lnTo>
                    <a:pt x="1366" y="573"/>
                  </a:lnTo>
                  <a:close/>
                  <a:moveTo>
                    <a:pt x="1119" y="0"/>
                  </a:moveTo>
                  <a:cubicBezTo>
                    <a:pt x="975" y="0"/>
                    <a:pt x="855" y="106"/>
                    <a:pt x="836" y="247"/>
                  </a:cubicBezTo>
                  <a:lnTo>
                    <a:pt x="24" y="5928"/>
                  </a:lnTo>
                  <a:cubicBezTo>
                    <a:pt x="0" y="6101"/>
                    <a:pt x="133" y="6255"/>
                    <a:pt x="308" y="6255"/>
                  </a:cubicBezTo>
                  <a:lnTo>
                    <a:pt x="8169" y="6255"/>
                  </a:lnTo>
                  <a:cubicBezTo>
                    <a:pt x="8316" y="6255"/>
                    <a:pt x="8440" y="6142"/>
                    <a:pt x="8453" y="5996"/>
                  </a:cubicBezTo>
                  <a:lnTo>
                    <a:pt x="8993" y="313"/>
                  </a:lnTo>
                  <a:cubicBezTo>
                    <a:pt x="9008" y="145"/>
                    <a:pt x="8876" y="0"/>
                    <a:pt x="8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713;p64">
              <a:extLst>
                <a:ext uri="{FF2B5EF4-FFF2-40B4-BE49-F238E27FC236}">
                  <a16:creationId xmlns:a16="http://schemas.microsoft.com/office/drawing/2014/main" id="{5D417C88-960F-4BA1-90CE-8AD8A5FBDEDB}"/>
                </a:ext>
              </a:extLst>
            </p:cNvPr>
            <p:cNvSpPr/>
            <p:nvPr/>
          </p:nvSpPr>
          <p:spPr>
            <a:xfrm>
              <a:off x="4622650" y="4234404"/>
              <a:ext cx="215275" cy="132550"/>
            </a:xfrm>
            <a:custGeom>
              <a:avLst/>
              <a:gdLst/>
              <a:ahLst/>
              <a:cxnLst/>
              <a:rect l="l" t="t" r="r" b="b"/>
              <a:pathLst>
                <a:path w="8611" h="5302" extrusionOk="0">
                  <a:moveTo>
                    <a:pt x="0" y="1"/>
                  </a:moveTo>
                  <a:lnTo>
                    <a:pt x="1021" y="5301"/>
                  </a:lnTo>
                  <a:lnTo>
                    <a:pt x="8610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714;p64">
              <a:extLst>
                <a:ext uri="{FF2B5EF4-FFF2-40B4-BE49-F238E27FC236}">
                  <a16:creationId xmlns:a16="http://schemas.microsoft.com/office/drawing/2014/main" id="{7F415022-F9B5-406A-9013-F9AC3B8A17C5}"/>
                </a:ext>
              </a:extLst>
            </p:cNvPr>
            <p:cNvSpPr/>
            <p:nvPr/>
          </p:nvSpPr>
          <p:spPr>
            <a:xfrm>
              <a:off x="4614775" y="4232100"/>
              <a:ext cx="231150" cy="146900"/>
            </a:xfrm>
            <a:custGeom>
              <a:avLst/>
              <a:gdLst/>
              <a:ahLst/>
              <a:cxnLst/>
              <a:rect l="l" t="t" r="r" b="b"/>
              <a:pathLst>
                <a:path w="9246" h="5876" extrusionOk="0">
                  <a:moveTo>
                    <a:pt x="7424" y="573"/>
                  </a:moveTo>
                  <a:lnTo>
                    <a:pt x="8561" y="5302"/>
                  </a:lnTo>
                  <a:lnTo>
                    <a:pt x="1571" y="5302"/>
                  </a:lnTo>
                  <a:lnTo>
                    <a:pt x="663" y="573"/>
                  </a:lnTo>
                  <a:close/>
                  <a:moveTo>
                    <a:pt x="315" y="1"/>
                  </a:moveTo>
                  <a:cubicBezTo>
                    <a:pt x="136" y="1"/>
                    <a:pt x="0" y="165"/>
                    <a:pt x="35" y="342"/>
                  </a:cubicBezTo>
                  <a:lnTo>
                    <a:pt x="1055" y="5643"/>
                  </a:lnTo>
                  <a:cubicBezTo>
                    <a:pt x="1081" y="5778"/>
                    <a:pt x="1198" y="5875"/>
                    <a:pt x="1336" y="5875"/>
                  </a:cubicBezTo>
                  <a:lnTo>
                    <a:pt x="8925" y="5875"/>
                  </a:lnTo>
                  <a:lnTo>
                    <a:pt x="8925" y="5874"/>
                  </a:lnTo>
                  <a:cubicBezTo>
                    <a:pt x="9110" y="5874"/>
                    <a:pt x="9245" y="5701"/>
                    <a:pt x="9203" y="5522"/>
                  </a:cubicBezTo>
                  <a:lnTo>
                    <a:pt x="7929" y="220"/>
                  </a:lnTo>
                  <a:cubicBezTo>
                    <a:pt x="7899" y="92"/>
                    <a:pt x="7783" y="1"/>
                    <a:pt x="7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715;p64">
              <a:extLst>
                <a:ext uri="{FF2B5EF4-FFF2-40B4-BE49-F238E27FC236}">
                  <a16:creationId xmlns:a16="http://schemas.microsoft.com/office/drawing/2014/main" id="{4B723E11-086D-46D5-B91F-33A23E605C1E}"/>
                </a:ext>
              </a:extLst>
            </p:cNvPr>
            <p:cNvSpPr/>
            <p:nvPr/>
          </p:nvSpPr>
          <p:spPr>
            <a:xfrm>
              <a:off x="2469425" y="3988450"/>
              <a:ext cx="219825" cy="126900"/>
            </a:xfrm>
            <a:custGeom>
              <a:avLst/>
              <a:gdLst/>
              <a:ahLst/>
              <a:cxnLst/>
              <a:rect l="l" t="t" r="r" b="b"/>
              <a:pathLst>
                <a:path w="8793" h="5076" extrusionOk="0">
                  <a:moveTo>
                    <a:pt x="1938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716;p64">
              <a:extLst>
                <a:ext uri="{FF2B5EF4-FFF2-40B4-BE49-F238E27FC236}">
                  <a16:creationId xmlns:a16="http://schemas.microsoft.com/office/drawing/2014/main" id="{F2FA0214-56C7-4ECA-9535-F5858005287D}"/>
                </a:ext>
              </a:extLst>
            </p:cNvPr>
            <p:cNvSpPr/>
            <p:nvPr/>
          </p:nvSpPr>
          <p:spPr>
            <a:xfrm>
              <a:off x="2460925" y="3981300"/>
              <a:ext cx="236675" cy="141225"/>
            </a:xfrm>
            <a:custGeom>
              <a:avLst/>
              <a:gdLst/>
              <a:ahLst/>
              <a:cxnLst/>
              <a:rect l="l" t="t" r="r" b="b"/>
              <a:pathLst>
                <a:path w="9467" h="5649" extrusionOk="0">
                  <a:moveTo>
                    <a:pt x="8736" y="572"/>
                  </a:moveTo>
                  <a:lnTo>
                    <a:pt x="7231" y="5075"/>
                  </a:lnTo>
                  <a:lnTo>
                    <a:pt x="755" y="5075"/>
                  </a:lnTo>
                  <a:lnTo>
                    <a:pt x="2475" y="572"/>
                  </a:lnTo>
                  <a:close/>
                  <a:moveTo>
                    <a:pt x="2278" y="0"/>
                  </a:moveTo>
                  <a:cubicBezTo>
                    <a:pt x="2159" y="0"/>
                    <a:pt x="2052" y="74"/>
                    <a:pt x="2010" y="184"/>
                  </a:cubicBezTo>
                  <a:lnTo>
                    <a:pt x="72" y="5259"/>
                  </a:lnTo>
                  <a:cubicBezTo>
                    <a:pt x="0" y="5447"/>
                    <a:pt x="139" y="5647"/>
                    <a:pt x="340" y="5648"/>
                  </a:cubicBezTo>
                  <a:lnTo>
                    <a:pt x="7437" y="5648"/>
                  </a:lnTo>
                  <a:cubicBezTo>
                    <a:pt x="7560" y="5647"/>
                    <a:pt x="7669" y="5569"/>
                    <a:pt x="7708" y="5452"/>
                  </a:cubicBezTo>
                  <a:lnTo>
                    <a:pt x="9403" y="377"/>
                  </a:lnTo>
                  <a:cubicBezTo>
                    <a:pt x="9466" y="191"/>
                    <a:pt x="9328" y="0"/>
                    <a:pt x="9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717;p64">
              <a:extLst>
                <a:ext uri="{FF2B5EF4-FFF2-40B4-BE49-F238E27FC236}">
                  <a16:creationId xmlns:a16="http://schemas.microsoft.com/office/drawing/2014/main" id="{93463521-E120-45D7-A1E0-2942F3DDAD4D}"/>
                </a:ext>
              </a:extLst>
            </p:cNvPr>
            <p:cNvSpPr/>
            <p:nvPr/>
          </p:nvSpPr>
          <p:spPr>
            <a:xfrm>
              <a:off x="2252775" y="4115325"/>
              <a:ext cx="216675" cy="123975"/>
            </a:xfrm>
            <a:custGeom>
              <a:avLst/>
              <a:gdLst/>
              <a:ahLst/>
              <a:cxnLst/>
              <a:rect l="l" t="t" r="r" b="b"/>
              <a:pathLst>
                <a:path w="8667" h="4959" extrusionOk="0">
                  <a:moveTo>
                    <a:pt x="2113" y="0"/>
                  </a:moveTo>
                  <a:lnTo>
                    <a:pt x="0" y="4959"/>
                  </a:lnTo>
                  <a:lnTo>
                    <a:pt x="6771" y="4959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718;p64">
              <a:extLst>
                <a:ext uri="{FF2B5EF4-FFF2-40B4-BE49-F238E27FC236}">
                  <a16:creationId xmlns:a16="http://schemas.microsoft.com/office/drawing/2014/main" id="{49732F57-2355-477E-AD9B-94B30F77FC2C}"/>
                </a:ext>
              </a:extLst>
            </p:cNvPr>
            <p:cNvSpPr/>
            <p:nvPr/>
          </p:nvSpPr>
          <p:spPr>
            <a:xfrm>
              <a:off x="2244175" y="4108175"/>
              <a:ext cx="233700" cy="138275"/>
            </a:xfrm>
            <a:custGeom>
              <a:avLst/>
              <a:gdLst/>
              <a:ahLst/>
              <a:cxnLst/>
              <a:rect l="l" t="t" r="r" b="b"/>
              <a:pathLst>
                <a:path w="9348" h="5531" extrusionOk="0">
                  <a:moveTo>
                    <a:pt x="8594" y="573"/>
                  </a:moveTo>
                  <a:lnTo>
                    <a:pt x="6919" y="4958"/>
                  </a:lnTo>
                  <a:lnTo>
                    <a:pt x="777" y="4958"/>
                  </a:lnTo>
                  <a:lnTo>
                    <a:pt x="2647" y="573"/>
                  </a:lnTo>
                  <a:close/>
                  <a:moveTo>
                    <a:pt x="2457" y="0"/>
                  </a:moveTo>
                  <a:cubicBezTo>
                    <a:pt x="2342" y="0"/>
                    <a:pt x="2240" y="68"/>
                    <a:pt x="2195" y="174"/>
                  </a:cubicBezTo>
                  <a:lnTo>
                    <a:pt x="80" y="5132"/>
                  </a:lnTo>
                  <a:cubicBezTo>
                    <a:pt x="1" y="5320"/>
                    <a:pt x="139" y="5530"/>
                    <a:pt x="344" y="5530"/>
                  </a:cubicBezTo>
                  <a:lnTo>
                    <a:pt x="7115" y="5530"/>
                  </a:lnTo>
                  <a:cubicBezTo>
                    <a:pt x="7234" y="5530"/>
                    <a:pt x="7340" y="5457"/>
                    <a:pt x="7383" y="5347"/>
                  </a:cubicBezTo>
                  <a:lnTo>
                    <a:pt x="9277" y="389"/>
                  </a:lnTo>
                  <a:cubicBezTo>
                    <a:pt x="9347" y="202"/>
                    <a:pt x="9210" y="0"/>
                    <a:pt x="9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719;p64">
              <a:extLst>
                <a:ext uri="{FF2B5EF4-FFF2-40B4-BE49-F238E27FC236}">
                  <a16:creationId xmlns:a16="http://schemas.microsoft.com/office/drawing/2014/main" id="{6F65CFDD-845C-4164-AE72-13D2338D74A1}"/>
                </a:ext>
              </a:extLst>
            </p:cNvPr>
            <p:cNvSpPr/>
            <p:nvPr/>
          </p:nvSpPr>
          <p:spPr>
            <a:xfrm>
              <a:off x="2305600" y="3988450"/>
              <a:ext cx="212275" cy="126900"/>
            </a:xfrm>
            <a:custGeom>
              <a:avLst/>
              <a:gdLst/>
              <a:ahLst/>
              <a:cxnLst/>
              <a:rect l="l" t="t" r="r" b="b"/>
              <a:pathLst>
                <a:path w="8491" h="5076" extrusionOk="0">
                  <a:moveTo>
                    <a:pt x="2164" y="0"/>
                  </a:moveTo>
                  <a:lnTo>
                    <a:pt x="0" y="5075"/>
                  </a:lnTo>
                  <a:lnTo>
                    <a:pt x="6553" y="5075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720;p64">
              <a:extLst>
                <a:ext uri="{FF2B5EF4-FFF2-40B4-BE49-F238E27FC236}">
                  <a16:creationId xmlns:a16="http://schemas.microsoft.com/office/drawing/2014/main" id="{DF99CA59-78F6-4D1B-9F55-FF086396F99D}"/>
                </a:ext>
              </a:extLst>
            </p:cNvPr>
            <p:cNvSpPr/>
            <p:nvPr/>
          </p:nvSpPr>
          <p:spPr>
            <a:xfrm>
              <a:off x="2297000" y="3981300"/>
              <a:ext cx="229350" cy="141225"/>
            </a:xfrm>
            <a:custGeom>
              <a:avLst/>
              <a:gdLst/>
              <a:ahLst/>
              <a:cxnLst/>
              <a:rect l="l" t="t" r="r" b="b"/>
              <a:pathLst>
                <a:path w="9174" h="5649" extrusionOk="0">
                  <a:moveTo>
                    <a:pt x="8420" y="572"/>
                  </a:moveTo>
                  <a:lnTo>
                    <a:pt x="6700" y="5075"/>
                  </a:lnTo>
                  <a:lnTo>
                    <a:pt x="778" y="5075"/>
                  </a:lnTo>
                  <a:lnTo>
                    <a:pt x="2696" y="572"/>
                  </a:lnTo>
                  <a:close/>
                  <a:moveTo>
                    <a:pt x="2508" y="0"/>
                  </a:moveTo>
                  <a:cubicBezTo>
                    <a:pt x="2392" y="0"/>
                    <a:pt x="2289" y="68"/>
                    <a:pt x="2244" y="173"/>
                  </a:cubicBezTo>
                  <a:lnTo>
                    <a:pt x="82" y="5250"/>
                  </a:lnTo>
                  <a:cubicBezTo>
                    <a:pt x="1" y="5438"/>
                    <a:pt x="139" y="5647"/>
                    <a:pt x="344" y="5648"/>
                  </a:cubicBezTo>
                  <a:lnTo>
                    <a:pt x="6897" y="5648"/>
                  </a:lnTo>
                  <a:cubicBezTo>
                    <a:pt x="7015" y="5647"/>
                    <a:pt x="7121" y="5574"/>
                    <a:pt x="7164" y="5464"/>
                  </a:cubicBezTo>
                  <a:lnTo>
                    <a:pt x="9103" y="389"/>
                  </a:lnTo>
                  <a:cubicBezTo>
                    <a:pt x="9173" y="202"/>
                    <a:pt x="9035" y="0"/>
                    <a:pt x="8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721;p64">
              <a:extLst>
                <a:ext uri="{FF2B5EF4-FFF2-40B4-BE49-F238E27FC236}">
                  <a16:creationId xmlns:a16="http://schemas.microsoft.com/office/drawing/2014/main" id="{F9798351-BB8A-4E68-B49C-4F78673A5AC2}"/>
                </a:ext>
              </a:extLst>
            </p:cNvPr>
            <p:cNvSpPr/>
            <p:nvPr/>
          </p:nvSpPr>
          <p:spPr>
            <a:xfrm>
              <a:off x="2196275" y="4239275"/>
              <a:ext cx="225775" cy="132550"/>
            </a:xfrm>
            <a:custGeom>
              <a:avLst/>
              <a:gdLst/>
              <a:ahLst/>
              <a:cxnLst/>
              <a:rect l="l" t="t" r="r" b="b"/>
              <a:pathLst>
                <a:path w="9031" h="5302" extrusionOk="0">
                  <a:moveTo>
                    <a:pt x="2260" y="1"/>
                  </a:moveTo>
                  <a:lnTo>
                    <a:pt x="1" y="5301"/>
                  </a:lnTo>
                  <a:lnTo>
                    <a:pt x="7006" y="530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722;p64">
              <a:extLst>
                <a:ext uri="{FF2B5EF4-FFF2-40B4-BE49-F238E27FC236}">
                  <a16:creationId xmlns:a16="http://schemas.microsoft.com/office/drawing/2014/main" id="{2C57BC75-1C9E-4FDF-940D-B5B459EB4AA8}"/>
                </a:ext>
              </a:extLst>
            </p:cNvPr>
            <p:cNvSpPr/>
            <p:nvPr/>
          </p:nvSpPr>
          <p:spPr>
            <a:xfrm>
              <a:off x="2187650" y="4232100"/>
              <a:ext cx="242900" cy="146900"/>
            </a:xfrm>
            <a:custGeom>
              <a:avLst/>
              <a:gdLst/>
              <a:ahLst/>
              <a:cxnLst/>
              <a:rect l="l" t="t" r="r" b="b"/>
              <a:pathLst>
                <a:path w="9716" h="5876" extrusionOk="0">
                  <a:moveTo>
                    <a:pt x="8960" y="573"/>
                  </a:moveTo>
                  <a:lnTo>
                    <a:pt x="7153" y="5302"/>
                  </a:lnTo>
                  <a:lnTo>
                    <a:pt x="778" y="5302"/>
                  </a:lnTo>
                  <a:lnTo>
                    <a:pt x="2794" y="573"/>
                  </a:lnTo>
                  <a:close/>
                  <a:moveTo>
                    <a:pt x="2605" y="1"/>
                  </a:moveTo>
                  <a:cubicBezTo>
                    <a:pt x="2491" y="1"/>
                    <a:pt x="2387" y="70"/>
                    <a:pt x="2342" y="175"/>
                  </a:cubicBezTo>
                  <a:lnTo>
                    <a:pt x="82" y="5477"/>
                  </a:lnTo>
                  <a:cubicBezTo>
                    <a:pt x="1" y="5665"/>
                    <a:pt x="139" y="5874"/>
                    <a:pt x="344" y="5875"/>
                  </a:cubicBezTo>
                  <a:lnTo>
                    <a:pt x="7351" y="5875"/>
                  </a:lnTo>
                  <a:cubicBezTo>
                    <a:pt x="7470" y="5875"/>
                    <a:pt x="7576" y="5802"/>
                    <a:pt x="7619" y="5691"/>
                  </a:cubicBezTo>
                  <a:lnTo>
                    <a:pt x="9645" y="389"/>
                  </a:lnTo>
                  <a:cubicBezTo>
                    <a:pt x="9715" y="202"/>
                    <a:pt x="9577" y="1"/>
                    <a:pt x="9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723;p64">
              <a:extLst>
                <a:ext uri="{FF2B5EF4-FFF2-40B4-BE49-F238E27FC236}">
                  <a16:creationId xmlns:a16="http://schemas.microsoft.com/office/drawing/2014/main" id="{4017AA3F-08CF-4CEA-AE3D-CAD17F7CFBFF}"/>
                </a:ext>
              </a:extLst>
            </p:cNvPr>
            <p:cNvSpPr/>
            <p:nvPr/>
          </p:nvSpPr>
          <p:spPr>
            <a:xfrm>
              <a:off x="2135725" y="4371800"/>
              <a:ext cx="235700" cy="142075"/>
            </a:xfrm>
            <a:custGeom>
              <a:avLst/>
              <a:gdLst/>
              <a:ahLst/>
              <a:cxnLst/>
              <a:rect l="l" t="t" r="r" b="b"/>
              <a:pathLst>
                <a:path w="9428" h="5683" extrusionOk="0">
                  <a:moveTo>
                    <a:pt x="2423" y="0"/>
                  </a:moveTo>
                  <a:lnTo>
                    <a:pt x="1" y="5683"/>
                  </a:lnTo>
                  <a:lnTo>
                    <a:pt x="7257" y="5683"/>
                  </a:lnTo>
                  <a:lnTo>
                    <a:pt x="94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724;p64">
              <a:extLst>
                <a:ext uri="{FF2B5EF4-FFF2-40B4-BE49-F238E27FC236}">
                  <a16:creationId xmlns:a16="http://schemas.microsoft.com/office/drawing/2014/main" id="{3213D792-5E42-449A-8016-5A5E7D6DBAE1}"/>
                </a:ext>
              </a:extLst>
            </p:cNvPr>
            <p:cNvSpPr/>
            <p:nvPr/>
          </p:nvSpPr>
          <p:spPr>
            <a:xfrm>
              <a:off x="2127150" y="4364650"/>
              <a:ext cx="252750" cy="156375"/>
            </a:xfrm>
            <a:custGeom>
              <a:avLst/>
              <a:gdLst/>
              <a:ahLst/>
              <a:cxnLst/>
              <a:rect l="l" t="t" r="r" b="b"/>
              <a:pathLst>
                <a:path w="10110" h="6255" extrusionOk="0">
                  <a:moveTo>
                    <a:pt x="9356" y="573"/>
                  </a:moveTo>
                  <a:lnTo>
                    <a:pt x="7402" y="5682"/>
                  </a:lnTo>
                  <a:lnTo>
                    <a:pt x="777" y="5682"/>
                  </a:lnTo>
                  <a:lnTo>
                    <a:pt x="2954" y="573"/>
                  </a:lnTo>
                  <a:close/>
                  <a:moveTo>
                    <a:pt x="2764" y="0"/>
                  </a:moveTo>
                  <a:cubicBezTo>
                    <a:pt x="2650" y="0"/>
                    <a:pt x="2547" y="68"/>
                    <a:pt x="2502" y="175"/>
                  </a:cubicBezTo>
                  <a:lnTo>
                    <a:pt x="80" y="5856"/>
                  </a:lnTo>
                  <a:cubicBezTo>
                    <a:pt x="0" y="6044"/>
                    <a:pt x="138" y="6255"/>
                    <a:pt x="344" y="6255"/>
                  </a:cubicBezTo>
                  <a:lnTo>
                    <a:pt x="7600" y="6255"/>
                  </a:lnTo>
                  <a:cubicBezTo>
                    <a:pt x="7719" y="6255"/>
                    <a:pt x="7824" y="6182"/>
                    <a:pt x="7866" y="6071"/>
                  </a:cubicBezTo>
                  <a:lnTo>
                    <a:pt x="10037" y="389"/>
                  </a:lnTo>
                  <a:cubicBezTo>
                    <a:pt x="10109" y="202"/>
                    <a:pt x="9971" y="0"/>
                    <a:pt x="9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725;p64">
              <a:extLst>
                <a:ext uri="{FF2B5EF4-FFF2-40B4-BE49-F238E27FC236}">
                  <a16:creationId xmlns:a16="http://schemas.microsoft.com/office/drawing/2014/main" id="{07F59D31-4357-4C9E-BC89-D4425B14E657}"/>
                </a:ext>
              </a:extLst>
            </p:cNvPr>
            <p:cNvSpPr/>
            <p:nvPr/>
          </p:nvSpPr>
          <p:spPr>
            <a:xfrm>
              <a:off x="2070675" y="4513850"/>
              <a:ext cx="246475" cy="152600"/>
            </a:xfrm>
            <a:custGeom>
              <a:avLst/>
              <a:gdLst/>
              <a:ahLst/>
              <a:cxnLst/>
              <a:rect l="l" t="t" r="r" b="b"/>
              <a:pathLst>
                <a:path w="9859" h="6104" extrusionOk="0">
                  <a:moveTo>
                    <a:pt x="2603" y="1"/>
                  </a:moveTo>
                  <a:lnTo>
                    <a:pt x="1" y="6104"/>
                  </a:lnTo>
                  <a:lnTo>
                    <a:pt x="7528" y="610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726;p64">
              <a:extLst>
                <a:ext uri="{FF2B5EF4-FFF2-40B4-BE49-F238E27FC236}">
                  <a16:creationId xmlns:a16="http://schemas.microsoft.com/office/drawing/2014/main" id="{B1F9C965-79C3-4697-9A22-77208533EB48}"/>
                </a:ext>
              </a:extLst>
            </p:cNvPr>
            <p:cNvSpPr/>
            <p:nvPr/>
          </p:nvSpPr>
          <p:spPr>
            <a:xfrm>
              <a:off x="2062100" y="4506675"/>
              <a:ext cx="263550" cy="166925"/>
            </a:xfrm>
            <a:custGeom>
              <a:avLst/>
              <a:gdLst/>
              <a:ahLst/>
              <a:cxnLst/>
              <a:rect l="l" t="t" r="r" b="b"/>
              <a:pathLst>
                <a:path w="10542" h="6677" extrusionOk="0">
                  <a:moveTo>
                    <a:pt x="9787" y="574"/>
                  </a:moveTo>
                  <a:lnTo>
                    <a:pt x="7673" y="6105"/>
                  </a:lnTo>
                  <a:lnTo>
                    <a:pt x="777" y="6105"/>
                  </a:lnTo>
                  <a:lnTo>
                    <a:pt x="3135" y="574"/>
                  </a:lnTo>
                  <a:close/>
                  <a:moveTo>
                    <a:pt x="2946" y="1"/>
                  </a:moveTo>
                  <a:cubicBezTo>
                    <a:pt x="2831" y="1"/>
                    <a:pt x="2728" y="69"/>
                    <a:pt x="2683" y="175"/>
                  </a:cubicBezTo>
                  <a:lnTo>
                    <a:pt x="80" y="6278"/>
                  </a:lnTo>
                  <a:cubicBezTo>
                    <a:pt x="0" y="6466"/>
                    <a:pt x="139" y="6676"/>
                    <a:pt x="344" y="6676"/>
                  </a:cubicBezTo>
                  <a:lnTo>
                    <a:pt x="7871" y="6676"/>
                  </a:lnTo>
                  <a:cubicBezTo>
                    <a:pt x="7989" y="6676"/>
                    <a:pt x="8095" y="6603"/>
                    <a:pt x="8137" y="6493"/>
                  </a:cubicBezTo>
                  <a:lnTo>
                    <a:pt x="10470" y="389"/>
                  </a:lnTo>
                  <a:cubicBezTo>
                    <a:pt x="10541" y="202"/>
                    <a:pt x="10403" y="1"/>
                    <a:pt x="10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727;p64">
              <a:extLst>
                <a:ext uri="{FF2B5EF4-FFF2-40B4-BE49-F238E27FC236}">
                  <a16:creationId xmlns:a16="http://schemas.microsoft.com/office/drawing/2014/main" id="{B504E45D-1F91-400D-A1EF-2D6E90840969}"/>
                </a:ext>
              </a:extLst>
            </p:cNvPr>
            <p:cNvSpPr/>
            <p:nvPr/>
          </p:nvSpPr>
          <p:spPr>
            <a:xfrm>
              <a:off x="5356200" y="4239275"/>
              <a:ext cx="218750" cy="132550"/>
            </a:xfrm>
            <a:custGeom>
              <a:avLst/>
              <a:gdLst/>
              <a:ahLst/>
              <a:cxnLst/>
              <a:rect l="l" t="t" r="r" b="b"/>
              <a:pathLst>
                <a:path w="8750" h="5302" extrusionOk="0">
                  <a:moveTo>
                    <a:pt x="0" y="1"/>
                  </a:moveTo>
                  <a:lnTo>
                    <a:pt x="2035" y="5301"/>
                  </a:lnTo>
                  <a:lnTo>
                    <a:pt x="8749" y="5301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728;p64">
              <a:extLst>
                <a:ext uri="{FF2B5EF4-FFF2-40B4-BE49-F238E27FC236}">
                  <a16:creationId xmlns:a16="http://schemas.microsoft.com/office/drawing/2014/main" id="{96B4D6FF-9214-4488-A49C-480E103CD6EF}"/>
                </a:ext>
              </a:extLst>
            </p:cNvPr>
            <p:cNvSpPr/>
            <p:nvPr/>
          </p:nvSpPr>
          <p:spPr>
            <a:xfrm>
              <a:off x="5347700" y="4232100"/>
              <a:ext cx="235825" cy="146900"/>
            </a:xfrm>
            <a:custGeom>
              <a:avLst/>
              <a:gdLst/>
              <a:ahLst/>
              <a:cxnLst/>
              <a:rect l="l" t="t" r="r" b="b"/>
              <a:pathLst>
                <a:path w="9433" h="5876" extrusionOk="0">
                  <a:moveTo>
                    <a:pt x="6640" y="573"/>
                  </a:moveTo>
                  <a:lnTo>
                    <a:pt x="8656" y="5302"/>
                  </a:lnTo>
                  <a:lnTo>
                    <a:pt x="2573" y="5302"/>
                  </a:lnTo>
                  <a:lnTo>
                    <a:pt x="757" y="573"/>
                  </a:lnTo>
                  <a:close/>
                  <a:moveTo>
                    <a:pt x="340" y="1"/>
                  </a:moveTo>
                  <a:cubicBezTo>
                    <a:pt x="139" y="1"/>
                    <a:pt x="0" y="202"/>
                    <a:pt x="73" y="390"/>
                  </a:cubicBezTo>
                  <a:lnTo>
                    <a:pt x="2109" y="5691"/>
                  </a:lnTo>
                  <a:cubicBezTo>
                    <a:pt x="2151" y="5802"/>
                    <a:pt x="2257" y="5875"/>
                    <a:pt x="2375" y="5875"/>
                  </a:cubicBezTo>
                  <a:lnTo>
                    <a:pt x="9089" y="5875"/>
                  </a:lnTo>
                  <a:lnTo>
                    <a:pt x="9089" y="5874"/>
                  </a:lnTo>
                  <a:cubicBezTo>
                    <a:pt x="9294" y="5874"/>
                    <a:pt x="9433" y="5665"/>
                    <a:pt x="9352" y="5475"/>
                  </a:cubicBezTo>
                  <a:lnTo>
                    <a:pt x="7093" y="175"/>
                  </a:lnTo>
                  <a:cubicBezTo>
                    <a:pt x="7048" y="69"/>
                    <a:pt x="6944" y="1"/>
                    <a:pt x="6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729;p64">
              <a:extLst>
                <a:ext uri="{FF2B5EF4-FFF2-40B4-BE49-F238E27FC236}">
                  <a16:creationId xmlns:a16="http://schemas.microsoft.com/office/drawing/2014/main" id="{1B9781EB-1B79-4B2F-9380-4CDE8EC09656}"/>
                </a:ext>
              </a:extLst>
            </p:cNvPr>
            <p:cNvSpPr/>
            <p:nvPr/>
          </p:nvSpPr>
          <p:spPr>
            <a:xfrm>
              <a:off x="5407075" y="4371800"/>
              <a:ext cx="228400" cy="142075"/>
            </a:xfrm>
            <a:custGeom>
              <a:avLst/>
              <a:gdLst/>
              <a:ahLst/>
              <a:cxnLst/>
              <a:rect l="l" t="t" r="r" b="b"/>
              <a:pathLst>
                <a:path w="9136" h="5683" extrusionOk="0">
                  <a:moveTo>
                    <a:pt x="0" y="0"/>
                  </a:moveTo>
                  <a:lnTo>
                    <a:pt x="2181" y="5683"/>
                  </a:lnTo>
                  <a:lnTo>
                    <a:pt x="9135" y="5683"/>
                  </a:lnTo>
                  <a:lnTo>
                    <a:pt x="67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730;p64">
              <a:extLst>
                <a:ext uri="{FF2B5EF4-FFF2-40B4-BE49-F238E27FC236}">
                  <a16:creationId xmlns:a16="http://schemas.microsoft.com/office/drawing/2014/main" id="{61AE39BA-DD77-458F-9C1E-B4D4DD22477D}"/>
                </a:ext>
              </a:extLst>
            </p:cNvPr>
            <p:cNvSpPr/>
            <p:nvPr/>
          </p:nvSpPr>
          <p:spPr>
            <a:xfrm>
              <a:off x="5398600" y="4364650"/>
              <a:ext cx="245450" cy="156375"/>
            </a:xfrm>
            <a:custGeom>
              <a:avLst/>
              <a:gdLst/>
              <a:ahLst/>
              <a:cxnLst/>
              <a:rect l="l" t="t" r="r" b="b"/>
              <a:pathLst>
                <a:path w="9818" h="6255" extrusionOk="0">
                  <a:moveTo>
                    <a:pt x="6864" y="573"/>
                  </a:moveTo>
                  <a:lnTo>
                    <a:pt x="9041" y="5682"/>
                  </a:lnTo>
                  <a:lnTo>
                    <a:pt x="2718" y="5682"/>
                  </a:lnTo>
                  <a:lnTo>
                    <a:pt x="756" y="573"/>
                  </a:lnTo>
                  <a:close/>
                  <a:moveTo>
                    <a:pt x="339" y="0"/>
                  </a:moveTo>
                  <a:cubicBezTo>
                    <a:pt x="139" y="0"/>
                    <a:pt x="1" y="202"/>
                    <a:pt x="73" y="389"/>
                  </a:cubicBezTo>
                  <a:lnTo>
                    <a:pt x="2254" y="6071"/>
                  </a:lnTo>
                  <a:cubicBezTo>
                    <a:pt x="2296" y="6182"/>
                    <a:pt x="2401" y="6255"/>
                    <a:pt x="2520" y="6255"/>
                  </a:cubicBezTo>
                  <a:lnTo>
                    <a:pt x="9474" y="6255"/>
                  </a:lnTo>
                  <a:cubicBezTo>
                    <a:pt x="9679" y="6255"/>
                    <a:pt x="9818" y="6044"/>
                    <a:pt x="9738" y="5856"/>
                  </a:cubicBezTo>
                  <a:lnTo>
                    <a:pt x="7316" y="175"/>
                  </a:lnTo>
                  <a:cubicBezTo>
                    <a:pt x="7271" y="68"/>
                    <a:pt x="7167" y="0"/>
                    <a:pt x="7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731;p64">
              <a:extLst>
                <a:ext uri="{FF2B5EF4-FFF2-40B4-BE49-F238E27FC236}">
                  <a16:creationId xmlns:a16="http://schemas.microsoft.com/office/drawing/2014/main" id="{2D93E49B-0339-4277-9906-56F30AA9054E}"/>
                </a:ext>
              </a:extLst>
            </p:cNvPr>
            <p:cNvSpPr/>
            <p:nvPr/>
          </p:nvSpPr>
          <p:spPr>
            <a:xfrm>
              <a:off x="5461600" y="4513850"/>
              <a:ext cx="238900" cy="152600"/>
            </a:xfrm>
            <a:custGeom>
              <a:avLst/>
              <a:gdLst/>
              <a:ahLst/>
              <a:cxnLst/>
              <a:rect l="l" t="t" r="r" b="b"/>
              <a:pathLst>
                <a:path w="9556" h="6104" extrusionOk="0">
                  <a:moveTo>
                    <a:pt x="0" y="1"/>
                  </a:moveTo>
                  <a:lnTo>
                    <a:pt x="2343" y="6104"/>
                  </a:lnTo>
                  <a:lnTo>
                    <a:pt x="9556" y="6104"/>
                  </a:lnTo>
                  <a:lnTo>
                    <a:pt x="6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732;p64">
              <a:extLst>
                <a:ext uri="{FF2B5EF4-FFF2-40B4-BE49-F238E27FC236}">
                  <a16:creationId xmlns:a16="http://schemas.microsoft.com/office/drawing/2014/main" id="{95ED3C8F-A77D-4A59-8A1F-E5E4B347CF7D}"/>
                </a:ext>
              </a:extLst>
            </p:cNvPr>
            <p:cNvSpPr/>
            <p:nvPr/>
          </p:nvSpPr>
          <p:spPr>
            <a:xfrm>
              <a:off x="5453100" y="4506675"/>
              <a:ext cx="256000" cy="166925"/>
            </a:xfrm>
            <a:custGeom>
              <a:avLst/>
              <a:gdLst/>
              <a:ahLst/>
              <a:cxnLst/>
              <a:rect l="l" t="t" r="r" b="b"/>
              <a:pathLst>
                <a:path w="10240" h="6677" extrusionOk="0">
                  <a:moveTo>
                    <a:pt x="7107" y="574"/>
                  </a:moveTo>
                  <a:lnTo>
                    <a:pt x="9463" y="6105"/>
                  </a:lnTo>
                  <a:lnTo>
                    <a:pt x="2880" y="6105"/>
                  </a:lnTo>
                  <a:lnTo>
                    <a:pt x="758" y="574"/>
                  </a:lnTo>
                  <a:close/>
                  <a:moveTo>
                    <a:pt x="340" y="1"/>
                  </a:moveTo>
                  <a:cubicBezTo>
                    <a:pt x="139" y="1"/>
                    <a:pt x="1" y="202"/>
                    <a:pt x="74" y="390"/>
                  </a:cubicBezTo>
                  <a:lnTo>
                    <a:pt x="2417" y="6493"/>
                  </a:lnTo>
                  <a:cubicBezTo>
                    <a:pt x="2459" y="6603"/>
                    <a:pt x="2565" y="6676"/>
                    <a:pt x="2684" y="6676"/>
                  </a:cubicBezTo>
                  <a:lnTo>
                    <a:pt x="9896" y="6676"/>
                  </a:lnTo>
                  <a:cubicBezTo>
                    <a:pt x="10101" y="6676"/>
                    <a:pt x="10239" y="6468"/>
                    <a:pt x="10160" y="6278"/>
                  </a:cubicBezTo>
                  <a:lnTo>
                    <a:pt x="7558" y="175"/>
                  </a:lnTo>
                  <a:cubicBezTo>
                    <a:pt x="7513" y="69"/>
                    <a:pt x="7410" y="1"/>
                    <a:pt x="7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733;p64">
              <a:extLst>
                <a:ext uri="{FF2B5EF4-FFF2-40B4-BE49-F238E27FC236}">
                  <a16:creationId xmlns:a16="http://schemas.microsoft.com/office/drawing/2014/main" id="{809B3F6B-E360-44CA-BAB8-5DEB2BCE2DE8}"/>
                </a:ext>
              </a:extLst>
            </p:cNvPr>
            <p:cNvSpPr/>
            <p:nvPr/>
          </p:nvSpPr>
          <p:spPr>
            <a:xfrm>
              <a:off x="3888875" y="3988450"/>
              <a:ext cx="177600" cy="126900"/>
            </a:xfrm>
            <a:custGeom>
              <a:avLst/>
              <a:gdLst/>
              <a:ahLst/>
              <a:cxnLst/>
              <a:rect l="l" t="t" r="r" b="b"/>
              <a:pathLst>
                <a:path w="7104" h="5076" extrusionOk="0">
                  <a:moveTo>
                    <a:pt x="1" y="0"/>
                  </a:moveTo>
                  <a:lnTo>
                    <a:pt x="6" y="5075"/>
                  </a:lnTo>
                  <a:lnTo>
                    <a:pt x="7103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734;p64">
              <a:extLst>
                <a:ext uri="{FF2B5EF4-FFF2-40B4-BE49-F238E27FC236}">
                  <a16:creationId xmlns:a16="http://schemas.microsoft.com/office/drawing/2014/main" id="{34B916F7-E721-4FEB-A715-65F647BCEF5D}"/>
                </a:ext>
              </a:extLst>
            </p:cNvPr>
            <p:cNvSpPr/>
            <p:nvPr/>
          </p:nvSpPr>
          <p:spPr>
            <a:xfrm>
              <a:off x="3881750" y="3981300"/>
              <a:ext cx="192100" cy="141225"/>
            </a:xfrm>
            <a:custGeom>
              <a:avLst/>
              <a:gdLst/>
              <a:ahLst/>
              <a:cxnLst/>
              <a:rect l="l" t="t" r="r" b="b"/>
              <a:pathLst>
                <a:path w="7684" h="5649" extrusionOk="0">
                  <a:moveTo>
                    <a:pt x="6868" y="572"/>
                  </a:moveTo>
                  <a:lnTo>
                    <a:pt x="7087" y="5075"/>
                  </a:lnTo>
                  <a:lnTo>
                    <a:pt x="576" y="5075"/>
                  </a:lnTo>
                  <a:lnTo>
                    <a:pt x="572" y="572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361"/>
                  </a:lnTo>
                  <a:cubicBezTo>
                    <a:pt x="5" y="5520"/>
                    <a:pt x="133" y="5648"/>
                    <a:pt x="291" y="5648"/>
                  </a:cubicBezTo>
                  <a:lnTo>
                    <a:pt x="7388" y="5648"/>
                  </a:lnTo>
                  <a:cubicBezTo>
                    <a:pt x="7551" y="5648"/>
                    <a:pt x="7683" y="5511"/>
                    <a:pt x="7674" y="5347"/>
                  </a:cubicBezTo>
                  <a:lnTo>
                    <a:pt x="7427" y="272"/>
                  </a:lnTo>
                  <a:cubicBezTo>
                    <a:pt x="7419" y="120"/>
                    <a:pt x="7294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735;p64">
              <a:extLst>
                <a:ext uri="{FF2B5EF4-FFF2-40B4-BE49-F238E27FC236}">
                  <a16:creationId xmlns:a16="http://schemas.microsoft.com/office/drawing/2014/main" id="{748E3B12-5F35-4442-9B47-1646AEC17728}"/>
                </a:ext>
              </a:extLst>
            </p:cNvPr>
            <p:cNvSpPr/>
            <p:nvPr/>
          </p:nvSpPr>
          <p:spPr>
            <a:xfrm>
              <a:off x="5308600" y="4115325"/>
              <a:ext cx="209825" cy="123975"/>
            </a:xfrm>
            <a:custGeom>
              <a:avLst/>
              <a:gdLst/>
              <a:ahLst/>
              <a:cxnLst/>
              <a:rect l="l" t="t" r="r" b="b"/>
              <a:pathLst>
                <a:path w="8393" h="4959" extrusionOk="0">
                  <a:moveTo>
                    <a:pt x="1" y="0"/>
                  </a:moveTo>
                  <a:lnTo>
                    <a:pt x="1904" y="4959"/>
                  </a:lnTo>
                  <a:lnTo>
                    <a:pt x="8393" y="4959"/>
                  </a:lnTo>
                  <a:lnTo>
                    <a:pt x="6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736;p64">
              <a:extLst>
                <a:ext uri="{FF2B5EF4-FFF2-40B4-BE49-F238E27FC236}">
                  <a16:creationId xmlns:a16="http://schemas.microsoft.com/office/drawing/2014/main" id="{2284A892-9A5A-4F47-AF76-1C7F3FD05BC2}"/>
                </a:ext>
              </a:extLst>
            </p:cNvPr>
            <p:cNvSpPr/>
            <p:nvPr/>
          </p:nvSpPr>
          <p:spPr>
            <a:xfrm>
              <a:off x="5300125" y="4108175"/>
              <a:ext cx="226925" cy="138275"/>
            </a:xfrm>
            <a:custGeom>
              <a:avLst/>
              <a:gdLst/>
              <a:ahLst/>
              <a:cxnLst/>
              <a:rect l="l" t="t" r="r" b="b"/>
              <a:pathLst>
                <a:path w="9077" h="5531" extrusionOk="0">
                  <a:moveTo>
                    <a:pt x="6430" y="573"/>
                  </a:moveTo>
                  <a:lnTo>
                    <a:pt x="8300" y="4958"/>
                  </a:lnTo>
                  <a:lnTo>
                    <a:pt x="2440" y="4958"/>
                  </a:lnTo>
                  <a:lnTo>
                    <a:pt x="756" y="573"/>
                  </a:lnTo>
                  <a:close/>
                  <a:moveTo>
                    <a:pt x="340" y="0"/>
                  </a:moveTo>
                  <a:cubicBezTo>
                    <a:pt x="139" y="0"/>
                    <a:pt x="0" y="202"/>
                    <a:pt x="72" y="389"/>
                  </a:cubicBezTo>
                  <a:lnTo>
                    <a:pt x="1976" y="5347"/>
                  </a:lnTo>
                  <a:cubicBezTo>
                    <a:pt x="2019" y="5457"/>
                    <a:pt x="2125" y="5530"/>
                    <a:pt x="2243" y="5530"/>
                  </a:cubicBezTo>
                  <a:lnTo>
                    <a:pt x="8733" y="5530"/>
                  </a:lnTo>
                  <a:cubicBezTo>
                    <a:pt x="8938" y="5530"/>
                    <a:pt x="9076" y="5320"/>
                    <a:pt x="8997" y="5132"/>
                  </a:cubicBezTo>
                  <a:lnTo>
                    <a:pt x="6882" y="174"/>
                  </a:lnTo>
                  <a:cubicBezTo>
                    <a:pt x="6837" y="68"/>
                    <a:pt x="6734" y="0"/>
                    <a:pt x="6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737;p64">
              <a:extLst>
                <a:ext uri="{FF2B5EF4-FFF2-40B4-BE49-F238E27FC236}">
                  <a16:creationId xmlns:a16="http://schemas.microsoft.com/office/drawing/2014/main" id="{84C8589A-F9CF-40AD-9226-90716561A4C6}"/>
                </a:ext>
              </a:extLst>
            </p:cNvPr>
            <p:cNvSpPr/>
            <p:nvPr/>
          </p:nvSpPr>
          <p:spPr>
            <a:xfrm>
              <a:off x="5217325" y="4366929"/>
              <a:ext cx="244300" cy="142075"/>
            </a:xfrm>
            <a:custGeom>
              <a:avLst/>
              <a:gdLst/>
              <a:ahLst/>
              <a:cxnLst/>
              <a:rect l="l" t="t" r="r" b="b"/>
              <a:pathLst>
                <a:path w="9772" h="5683" extrusionOk="0">
                  <a:moveTo>
                    <a:pt x="1" y="0"/>
                  </a:moveTo>
                  <a:lnTo>
                    <a:pt x="1910" y="5683"/>
                  </a:lnTo>
                  <a:lnTo>
                    <a:pt x="9771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738;p64">
              <a:extLst>
                <a:ext uri="{FF2B5EF4-FFF2-40B4-BE49-F238E27FC236}">
                  <a16:creationId xmlns:a16="http://schemas.microsoft.com/office/drawing/2014/main" id="{7F7B9A5B-EBE4-4899-A5C1-3C371E89BD4E}"/>
                </a:ext>
              </a:extLst>
            </p:cNvPr>
            <p:cNvSpPr/>
            <p:nvPr/>
          </p:nvSpPr>
          <p:spPr>
            <a:xfrm>
              <a:off x="5209000" y="4364650"/>
              <a:ext cx="261125" cy="156375"/>
            </a:xfrm>
            <a:custGeom>
              <a:avLst/>
              <a:gdLst/>
              <a:ahLst/>
              <a:cxnLst/>
              <a:rect l="l" t="t" r="r" b="b"/>
              <a:pathLst>
                <a:path w="10445" h="6255" extrusionOk="0">
                  <a:moveTo>
                    <a:pt x="7727" y="573"/>
                  </a:moveTo>
                  <a:lnTo>
                    <a:pt x="9688" y="5682"/>
                  </a:lnTo>
                  <a:lnTo>
                    <a:pt x="2448" y="5682"/>
                  </a:lnTo>
                  <a:lnTo>
                    <a:pt x="732" y="573"/>
                  </a:lnTo>
                  <a:close/>
                  <a:moveTo>
                    <a:pt x="334" y="0"/>
                  </a:moveTo>
                  <a:cubicBezTo>
                    <a:pt x="138" y="0"/>
                    <a:pt x="0" y="193"/>
                    <a:pt x="63" y="377"/>
                  </a:cubicBezTo>
                  <a:lnTo>
                    <a:pt x="1972" y="6060"/>
                  </a:lnTo>
                  <a:cubicBezTo>
                    <a:pt x="2011" y="6176"/>
                    <a:pt x="2120" y="6255"/>
                    <a:pt x="2243" y="6255"/>
                  </a:cubicBezTo>
                  <a:lnTo>
                    <a:pt x="10104" y="6255"/>
                  </a:lnTo>
                  <a:cubicBezTo>
                    <a:pt x="10306" y="6255"/>
                    <a:pt x="10444" y="6053"/>
                    <a:pt x="10371" y="5866"/>
                  </a:cubicBezTo>
                  <a:lnTo>
                    <a:pt x="8191" y="185"/>
                  </a:lnTo>
                  <a:cubicBezTo>
                    <a:pt x="8149" y="74"/>
                    <a:pt x="8042" y="0"/>
                    <a:pt x="7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739;p64">
              <a:extLst>
                <a:ext uri="{FF2B5EF4-FFF2-40B4-BE49-F238E27FC236}">
                  <a16:creationId xmlns:a16="http://schemas.microsoft.com/office/drawing/2014/main" id="{2EEDC031-2CD5-4B81-AC28-1740C503E288}"/>
                </a:ext>
              </a:extLst>
            </p:cNvPr>
            <p:cNvSpPr/>
            <p:nvPr/>
          </p:nvSpPr>
          <p:spPr>
            <a:xfrm>
              <a:off x="2646850" y="3988450"/>
              <a:ext cx="213800" cy="126900"/>
            </a:xfrm>
            <a:custGeom>
              <a:avLst/>
              <a:gdLst/>
              <a:ahLst/>
              <a:cxnLst/>
              <a:rect l="l" t="t" r="r" b="b"/>
              <a:pathLst>
                <a:path w="8552" h="5076" extrusionOk="0">
                  <a:moveTo>
                    <a:pt x="1696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740;p64">
              <a:extLst>
                <a:ext uri="{FF2B5EF4-FFF2-40B4-BE49-F238E27FC236}">
                  <a16:creationId xmlns:a16="http://schemas.microsoft.com/office/drawing/2014/main" id="{0C4D1105-34D2-4252-B448-C1975B0C8F54}"/>
                </a:ext>
              </a:extLst>
            </p:cNvPr>
            <p:cNvSpPr/>
            <p:nvPr/>
          </p:nvSpPr>
          <p:spPr>
            <a:xfrm>
              <a:off x="2638525" y="3981300"/>
              <a:ext cx="230325" cy="141225"/>
            </a:xfrm>
            <a:custGeom>
              <a:avLst/>
              <a:gdLst/>
              <a:ahLst/>
              <a:cxnLst/>
              <a:rect l="l" t="t" r="r" b="b"/>
              <a:pathLst>
                <a:path w="9213" h="5649" extrusionOk="0">
                  <a:moveTo>
                    <a:pt x="8505" y="572"/>
                  </a:moveTo>
                  <a:lnTo>
                    <a:pt x="7215" y="5075"/>
                  </a:lnTo>
                  <a:lnTo>
                    <a:pt x="731" y="5075"/>
                  </a:lnTo>
                  <a:lnTo>
                    <a:pt x="2235" y="572"/>
                  </a:lnTo>
                  <a:close/>
                  <a:moveTo>
                    <a:pt x="2029" y="0"/>
                  </a:moveTo>
                  <a:cubicBezTo>
                    <a:pt x="1906" y="0"/>
                    <a:pt x="1797" y="79"/>
                    <a:pt x="1759" y="195"/>
                  </a:cubicBezTo>
                  <a:lnTo>
                    <a:pt x="62" y="5272"/>
                  </a:lnTo>
                  <a:cubicBezTo>
                    <a:pt x="0" y="5456"/>
                    <a:pt x="137" y="5647"/>
                    <a:pt x="333" y="5648"/>
                  </a:cubicBezTo>
                  <a:lnTo>
                    <a:pt x="7432" y="5648"/>
                  </a:lnTo>
                  <a:cubicBezTo>
                    <a:pt x="7559" y="5648"/>
                    <a:pt x="7672" y="5562"/>
                    <a:pt x="7706" y="5439"/>
                  </a:cubicBezTo>
                  <a:lnTo>
                    <a:pt x="9160" y="366"/>
                  </a:lnTo>
                  <a:cubicBezTo>
                    <a:pt x="9212" y="182"/>
                    <a:pt x="9075" y="0"/>
                    <a:pt x="8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741;p64">
              <a:extLst>
                <a:ext uri="{FF2B5EF4-FFF2-40B4-BE49-F238E27FC236}">
                  <a16:creationId xmlns:a16="http://schemas.microsoft.com/office/drawing/2014/main" id="{412703CE-89FA-49A9-8789-C55C303F8849}"/>
                </a:ext>
              </a:extLst>
            </p:cNvPr>
            <p:cNvSpPr/>
            <p:nvPr/>
          </p:nvSpPr>
          <p:spPr>
            <a:xfrm>
              <a:off x="5131150" y="4110454"/>
              <a:ext cx="225075" cy="123975"/>
            </a:xfrm>
            <a:custGeom>
              <a:avLst/>
              <a:gdLst/>
              <a:ahLst/>
              <a:cxnLst/>
              <a:rect l="l" t="t" r="r" b="b"/>
              <a:pathLst>
                <a:path w="9003" h="4959" extrusionOk="0">
                  <a:moveTo>
                    <a:pt x="0" y="0"/>
                  </a:moveTo>
                  <a:lnTo>
                    <a:pt x="1666" y="4959"/>
                  </a:lnTo>
                  <a:lnTo>
                    <a:pt x="900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742;p64">
              <a:extLst>
                <a:ext uri="{FF2B5EF4-FFF2-40B4-BE49-F238E27FC236}">
                  <a16:creationId xmlns:a16="http://schemas.microsoft.com/office/drawing/2014/main" id="{9721AFDF-F55D-4B7D-A692-F5462F17A952}"/>
                </a:ext>
              </a:extLst>
            </p:cNvPr>
            <p:cNvSpPr/>
            <p:nvPr/>
          </p:nvSpPr>
          <p:spPr>
            <a:xfrm>
              <a:off x="5122825" y="4108175"/>
              <a:ext cx="241875" cy="138275"/>
            </a:xfrm>
            <a:custGeom>
              <a:avLst/>
              <a:gdLst/>
              <a:ahLst/>
              <a:cxnLst/>
              <a:rect l="l" t="t" r="r" b="b"/>
              <a:pathLst>
                <a:path w="9675" h="5531" extrusionOk="0">
                  <a:moveTo>
                    <a:pt x="7235" y="573"/>
                  </a:moveTo>
                  <a:lnTo>
                    <a:pt x="8919" y="4958"/>
                  </a:lnTo>
                  <a:lnTo>
                    <a:pt x="2206" y="4958"/>
                  </a:lnTo>
                  <a:lnTo>
                    <a:pt x="731" y="573"/>
                  </a:lnTo>
                  <a:close/>
                  <a:moveTo>
                    <a:pt x="331" y="0"/>
                  </a:moveTo>
                  <a:cubicBezTo>
                    <a:pt x="138" y="0"/>
                    <a:pt x="0" y="192"/>
                    <a:pt x="63" y="377"/>
                  </a:cubicBezTo>
                  <a:lnTo>
                    <a:pt x="1729" y="5336"/>
                  </a:lnTo>
                  <a:cubicBezTo>
                    <a:pt x="1767" y="5452"/>
                    <a:pt x="1876" y="5530"/>
                    <a:pt x="1999" y="5530"/>
                  </a:cubicBezTo>
                  <a:lnTo>
                    <a:pt x="9335" y="5530"/>
                  </a:lnTo>
                  <a:cubicBezTo>
                    <a:pt x="9536" y="5530"/>
                    <a:pt x="9675" y="5329"/>
                    <a:pt x="9603" y="5141"/>
                  </a:cubicBezTo>
                  <a:lnTo>
                    <a:pt x="7698" y="184"/>
                  </a:lnTo>
                  <a:cubicBezTo>
                    <a:pt x="7656" y="74"/>
                    <a:pt x="7550" y="0"/>
                    <a:pt x="7432" y="0"/>
                  </a:cubicBezTo>
                  <a:lnTo>
                    <a:pt x="333" y="0"/>
                  </a:lnTo>
                  <a:cubicBezTo>
                    <a:pt x="333" y="0"/>
                    <a:pt x="332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743;p64">
              <a:extLst>
                <a:ext uri="{FF2B5EF4-FFF2-40B4-BE49-F238E27FC236}">
                  <a16:creationId xmlns:a16="http://schemas.microsoft.com/office/drawing/2014/main" id="{15798990-11B2-4684-99F4-2F3F8B85C1BF}"/>
                </a:ext>
              </a:extLst>
            </p:cNvPr>
            <p:cNvSpPr/>
            <p:nvPr/>
          </p:nvSpPr>
          <p:spPr>
            <a:xfrm>
              <a:off x="5259900" y="3988450"/>
              <a:ext cx="205700" cy="126900"/>
            </a:xfrm>
            <a:custGeom>
              <a:avLst/>
              <a:gdLst/>
              <a:ahLst/>
              <a:cxnLst/>
              <a:rect l="l" t="t" r="r" b="b"/>
              <a:pathLst>
                <a:path w="8228" h="5076" extrusionOk="0">
                  <a:moveTo>
                    <a:pt x="1" y="0"/>
                  </a:moveTo>
                  <a:lnTo>
                    <a:pt x="1949" y="5075"/>
                  </a:lnTo>
                  <a:lnTo>
                    <a:pt x="8227" y="5075"/>
                  </a:lnTo>
                  <a:lnTo>
                    <a:pt x="60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744;p64">
              <a:extLst>
                <a:ext uri="{FF2B5EF4-FFF2-40B4-BE49-F238E27FC236}">
                  <a16:creationId xmlns:a16="http://schemas.microsoft.com/office/drawing/2014/main" id="{094CE5E8-7AA0-490B-87F6-1E09B759F0C7}"/>
                </a:ext>
              </a:extLst>
            </p:cNvPr>
            <p:cNvSpPr/>
            <p:nvPr/>
          </p:nvSpPr>
          <p:spPr>
            <a:xfrm>
              <a:off x="5251400" y="3981300"/>
              <a:ext cx="222775" cy="141225"/>
            </a:xfrm>
            <a:custGeom>
              <a:avLst/>
              <a:gdLst/>
              <a:ahLst/>
              <a:cxnLst/>
              <a:rect l="l" t="t" r="r" b="b"/>
              <a:pathLst>
                <a:path w="8911" h="5649" extrusionOk="0">
                  <a:moveTo>
                    <a:pt x="6216" y="572"/>
                  </a:moveTo>
                  <a:lnTo>
                    <a:pt x="8134" y="5075"/>
                  </a:lnTo>
                  <a:lnTo>
                    <a:pt x="2485" y="5075"/>
                  </a:lnTo>
                  <a:lnTo>
                    <a:pt x="757" y="572"/>
                  </a:lnTo>
                  <a:close/>
                  <a:moveTo>
                    <a:pt x="340" y="0"/>
                  </a:moveTo>
                  <a:cubicBezTo>
                    <a:pt x="138" y="0"/>
                    <a:pt x="0" y="202"/>
                    <a:pt x="73" y="389"/>
                  </a:cubicBezTo>
                  <a:lnTo>
                    <a:pt x="2021" y="5464"/>
                  </a:lnTo>
                  <a:cubicBezTo>
                    <a:pt x="2063" y="5574"/>
                    <a:pt x="2170" y="5647"/>
                    <a:pt x="2288" y="5648"/>
                  </a:cubicBezTo>
                  <a:lnTo>
                    <a:pt x="8567" y="5648"/>
                  </a:lnTo>
                  <a:lnTo>
                    <a:pt x="8567" y="5647"/>
                  </a:lnTo>
                  <a:cubicBezTo>
                    <a:pt x="8772" y="5647"/>
                    <a:pt x="8911" y="5438"/>
                    <a:pt x="8831" y="5249"/>
                  </a:cubicBezTo>
                  <a:lnTo>
                    <a:pt x="6667" y="173"/>
                  </a:lnTo>
                  <a:cubicBezTo>
                    <a:pt x="6622" y="68"/>
                    <a:pt x="6518" y="0"/>
                    <a:pt x="6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745;p64">
              <a:extLst>
                <a:ext uri="{FF2B5EF4-FFF2-40B4-BE49-F238E27FC236}">
                  <a16:creationId xmlns:a16="http://schemas.microsoft.com/office/drawing/2014/main" id="{7BD5DCF3-A4B1-4B2E-AF5F-8B2D23887197}"/>
                </a:ext>
              </a:extLst>
            </p:cNvPr>
            <p:cNvSpPr/>
            <p:nvPr/>
          </p:nvSpPr>
          <p:spPr>
            <a:xfrm>
              <a:off x="5088525" y="3983579"/>
              <a:ext cx="220100" cy="126900"/>
            </a:xfrm>
            <a:custGeom>
              <a:avLst/>
              <a:gdLst/>
              <a:ahLst/>
              <a:cxnLst/>
              <a:rect l="l" t="t" r="r" b="b"/>
              <a:pathLst>
                <a:path w="8804" h="5076" extrusionOk="0">
                  <a:moveTo>
                    <a:pt x="1" y="0"/>
                  </a:moveTo>
                  <a:lnTo>
                    <a:pt x="1705" y="5075"/>
                  </a:lnTo>
                  <a:lnTo>
                    <a:pt x="880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746;p64">
              <a:extLst>
                <a:ext uri="{FF2B5EF4-FFF2-40B4-BE49-F238E27FC236}">
                  <a16:creationId xmlns:a16="http://schemas.microsoft.com/office/drawing/2014/main" id="{7D54B29D-601F-4B90-BB72-1DDAEF0873BC}"/>
                </a:ext>
              </a:extLst>
            </p:cNvPr>
            <p:cNvSpPr/>
            <p:nvPr/>
          </p:nvSpPr>
          <p:spPr>
            <a:xfrm>
              <a:off x="5080175" y="3981300"/>
              <a:ext cx="236925" cy="141225"/>
            </a:xfrm>
            <a:custGeom>
              <a:avLst/>
              <a:gdLst/>
              <a:ahLst/>
              <a:cxnLst/>
              <a:rect l="l" t="t" r="r" b="b"/>
              <a:pathLst>
                <a:path w="9477" h="5649" extrusionOk="0">
                  <a:moveTo>
                    <a:pt x="6993" y="572"/>
                  </a:moveTo>
                  <a:lnTo>
                    <a:pt x="8721" y="5075"/>
                  </a:lnTo>
                  <a:lnTo>
                    <a:pt x="2246" y="5075"/>
                  </a:lnTo>
                  <a:lnTo>
                    <a:pt x="732" y="572"/>
                  </a:lnTo>
                  <a:close/>
                  <a:moveTo>
                    <a:pt x="333" y="0"/>
                  </a:moveTo>
                  <a:cubicBezTo>
                    <a:pt x="138" y="0"/>
                    <a:pt x="1" y="192"/>
                    <a:pt x="63" y="377"/>
                  </a:cubicBezTo>
                  <a:lnTo>
                    <a:pt x="1769" y="5452"/>
                  </a:lnTo>
                  <a:cubicBezTo>
                    <a:pt x="1807" y="5569"/>
                    <a:pt x="1916" y="5648"/>
                    <a:pt x="2039" y="5648"/>
                  </a:cubicBezTo>
                  <a:lnTo>
                    <a:pt x="9138" y="5648"/>
                  </a:lnTo>
                  <a:lnTo>
                    <a:pt x="9138" y="5647"/>
                  </a:lnTo>
                  <a:cubicBezTo>
                    <a:pt x="9338" y="5647"/>
                    <a:pt x="9476" y="5446"/>
                    <a:pt x="9404" y="5259"/>
                  </a:cubicBezTo>
                  <a:lnTo>
                    <a:pt x="7456" y="184"/>
                  </a:lnTo>
                  <a:cubicBezTo>
                    <a:pt x="7414" y="74"/>
                    <a:pt x="7308" y="0"/>
                    <a:pt x="7190" y="0"/>
                  </a:cubicBezTo>
                  <a:lnTo>
                    <a:pt x="335" y="0"/>
                  </a:lnTo>
                  <a:cubicBezTo>
                    <a:pt x="334" y="0"/>
                    <a:pt x="333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747;p64">
              <a:extLst>
                <a:ext uri="{FF2B5EF4-FFF2-40B4-BE49-F238E27FC236}">
                  <a16:creationId xmlns:a16="http://schemas.microsoft.com/office/drawing/2014/main" id="{6A9B33FD-6598-4A8E-AC21-79AFBA924EA9}"/>
                </a:ext>
              </a:extLst>
            </p:cNvPr>
            <p:cNvSpPr/>
            <p:nvPr/>
          </p:nvSpPr>
          <p:spPr>
            <a:xfrm>
              <a:off x="4675475" y="4508979"/>
              <a:ext cx="233225" cy="152600"/>
            </a:xfrm>
            <a:custGeom>
              <a:avLst/>
              <a:gdLst/>
              <a:ahLst/>
              <a:cxnLst/>
              <a:rect l="l" t="t" r="r" b="b"/>
              <a:pathLst>
                <a:path w="9329" h="6104" extrusionOk="0">
                  <a:moveTo>
                    <a:pt x="1" y="1"/>
                  </a:moveTo>
                  <a:lnTo>
                    <a:pt x="1176" y="6104"/>
                  </a:lnTo>
                  <a:lnTo>
                    <a:pt x="9328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748;p64">
              <a:extLst>
                <a:ext uri="{FF2B5EF4-FFF2-40B4-BE49-F238E27FC236}">
                  <a16:creationId xmlns:a16="http://schemas.microsoft.com/office/drawing/2014/main" id="{3559D522-CB96-4F27-A507-6E68DF8E50F7}"/>
                </a:ext>
              </a:extLst>
            </p:cNvPr>
            <p:cNvSpPr/>
            <p:nvPr/>
          </p:nvSpPr>
          <p:spPr>
            <a:xfrm>
              <a:off x="4667600" y="4506675"/>
              <a:ext cx="249125" cy="166925"/>
            </a:xfrm>
            <a:custGeom>
              <a:avLst/>
              <a:gdLst/>
              <a:ahLst/>
              <a:cxnLst/>
              <a:rect l="l" t="t" r="r" b="b"/>
              <a:pathLst>
                <a:path w="9965" h="6677" extrusionOk="0">
                  <a:moveTo>
                    <a:pt x="7950" y="574"/>
                  </a:moveTo>
                  <a:lnTo>
                    <a:pt x="9280" y="6105"/>
                  </a:lnTo>
                  <a:lnTo>
                    <a:pt x="1727" y="6105"/>
                  </a:lnTo>
                  <a:lnTo>
                    <a:pt x="662" y="574"/>
                  </a:lnTo>
                  <a:close/>
                  <a:moveTo>
                    <a:pt x="316" y="1"/>
                  </a:moveTo>
                  <a:cubicBezTo>
                    <a:pt x="135" y="1"/>
                    <a:pt x="0" y="165"/>
                    <a:pt x="34" y="342"/>
                  </a:cubicBezTo>
                  <a:lnTo>
                    <a:pt x="1209" y="6444"/>
                  </a:lnTo>
                  <a:cubicBezTo>
                    <a:pt x="1235" y="6579"/>
                    <a:pt x="1353" y="6676"/>
                    <a:pt x="1490" y="6676"/>
                  </a:cubicBezTo>
                  <a:lnTo>
                    <a:pt x="9643" y="6676"/>
                  </a:lnTo>
                  <a:cubicBezTo>
                    <a:pt x="9828" y="6675"/>
                    <a:pt x="9965" y="6503"/>
                    <a:pt x="9921" y="6324"/>
                  </a:cubicBezTo>
                  <a:lnTo>
                    <a:pt x="8455" y="220"/>
                  </a:lnTo>
                  <a:cubicBezTo>
                    <a:pt x="8424" y="92"/>
                    <a:pt x="8309" y="1"/>
                    <a:pt x="8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749;p64">
              <a:extLst>
                <a:ext uri="{FF2B5EF4-FFF2-40B4-BE49-F238E27FC236}">
                  <a16:creationId xmlns:a16="http://schemas.microsoft.com/office/drawing/2014/main" id="{72FA37C6-7BDA-42E1-A1B3-99C37081031D}"/>
                </a:ext>
              </a:extLst>
            </p:cNvPr>
            <p:cNvSpPr/>
            <p:nvPr/>
          </p:nvSpPr>
          <p:spPr>
            <a:xfrm>
              <a:off x="5265075" y="4508979"/>
              <a:ext cx="255125" cy="152600"/>
            </a:xfrm>
            <a:custGeom>
              <a:avLst/>
              <a:gdLst/>
              <a:ahLst/>
              <a:cxnLst/>
              <a:rect l="l" t="t" r="r" b="b"/>
              <a:pathLst>
                <a:path w="10205" h="6104" extrusionOk="0">
                  <a:moveTo>
                    <a:pt x="0" y="1"/>
                  </a:moveTo>
                  <a:lnTo>
                    <a:pt x="2051" y="6104"/>
                  </a:lnTo>
                  <a:lnTo>
                    <a:pt x="10204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750;p64">
              <a:extLst>
                <a:ext uri="{FF2B5EF4-FFF2-40B4-BE49-F238E27FC236}">
                  <a16:creationId xmlns:a16="http://schemas.microsoft.com/office/drawing/2014/main" id="{9AFA3912-3BA6-4C5A-90F9-AD5F2BCA7C19}"/>
                </a:ext>
              </a:extLst>
            </p:cNvPr>
            <p:cNvSpPr/>
            <p:nvPr/>
          </p:nvSpPr>
          <p:spPr>
            <a:xfrm>
              <a:off x="5256750" y="4506675"/>
              <a:ext cx="271925" cy="166925"/>
            </a:xfrm>
            <a:custGeom>
              <a:avLst/>
              <a:gdLst/>
              <a:ahLst/>
              <a:cxnLst/>
              <a:rect l="l" t="t" r="r" b="b"/>
              <a:pathLst>
                <a:path w="10877" h="6677" extrusionOk="0">
                  <a:moveTo>
                    <a:pt x="7998" y="574"/>
                  </a:moveTo>
                  <a:lnTo>
                    <a:pt x="10122" y="6105"/>
                  </a:lnTo>
                  <a:lnTo>
                    <a:pt x="2590" y="6105"/>
                  </a:lnTo>
                  <a:lnTo>
                    <a:pt x="731" y="574"/>
                  </a:lnTo>
                  <a:close/>
                  <a:moveTo>
                    <a:pt x="333" y="1"/>
                  </a:moveTo>
                  <a:cubicBezTo>
                    <a:pt x="137" y="1"/>
                    <a:pt x="0" y="193"/>
                    <a:pt x="63" y="377"/>
                  </a:cubicBezTo>
                  <a:lnTo>
                    <a:pt x="2113" y="6482"/>
                  </a:lnTo>
                  <a:cubicBezTo>
                    <a:pt x="2152" y="6598"/>
                    <a:pt x="2261" y="6676"/>
                    <a:pt x="2384" y="6676"/>
                  </a:cubicBezTo>
                  <a:lnTo>
                    <a:pt x="10538" y="6676"/>
                  </a:lnTo>
                  <a:cubicBezTo>
                    <a:pt x="10738" y="6676"/>
                    <a:pt x="10877" y="6475"/>
                    <a:pt x="10805" y="6288"/>
                  </a:cubicBezTo>
                  <a:lnTo>
                    <a:pt x="8462" y="184"/>
                  </a:lnTo>
                  <a:cubicBezTo>
                    <a:pt x="8419" y="74"/>
                    <a:pt x="8312" y="1"/>
                    <a:pt x="8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751;p64">
              <a:extLst>
                <a:ext uri="{FF2B5EF4-FFF2-40B4-BE49-F238E27FC236}">
                  <a16:creationId xmlns:a16="http://schemas.microsoft.com/office/drawing/2014/main" id="{DA494585-6366-4B17-A60F-7A5D0FCDAF17}"/>
                </a:ext>
              </a:extLst>
            </p:cNvPr>
            <p:cNvSpPr/>
            <p:nvPr/>
          </p:nvSpPr>
          <p:spPr>
            <a:xfrm>
              <a:off x="4917150" y="3983579"/>
              <a:ext cx="214025" cy="126900"/>
            </a:xfrm>
            <a:custGeom>
              <a:avLst/>
              <a:gdLst/>
              <a:ahLst/>
              <a:cxnLst/>
              <a:rect l="l" t="t" r="r" b="b"/>
              <a:pathLst>
                <a:path w="8561" h="5076" extrusionOk="0">
                  <a:moveTo>
                    <a:pt x="1" y="0"/>
                  </a:moveTo>
                  <a:lnTo>
                    <a:pt x="1463" y="5075"/>
                  </a:lnTo>
                  <a:lnTo>
                    <a:pt x="8560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752;p64">
              <a:extLst>
                <a:ext uri="{FF2B5EF4-FFF2-40B4-BE49-F238E27FC236}">
                  <a16:creationId xmlns:a16="http://schemas.microsoft.com/office/drawing/2014/main" id="{98E10AFE-604F-4BDF-AC88-FD699AE83F58}"/>
                </a:ext>
              </a:extLst>
            </p:cNvPr>
            <p:cNvSpPr/>
            <p:nvPr/>
          </p:nvSpPr>
          <p:spPr>
            <a:xfrm>
              <a:off x="4908950" y="3981300"/>
              <a:ext cx="230575" cy="141225"/>
            </a:xfrm>
            <a:custGeom>
              <a:avLst/>
              <a:gdLst/>
              <a:ahLst/>
              <a:cxnLst/>
              <a:rect l="l" t="t" r="r" b="b"/>
              <a:pathLst>
                <a:path w="9223" h="5649" extrusionOk="0">
                  <a:moveTo>
                    <a:pt x="6977" y="572"/>
                  </a:moveTo>
                  <a:lnTo>
                    <a:pt x="8491" y="5075"/>
                  </a:lnTo>
                  <a:lnTo>
                    <a:pt x="2006" y="5075"/>
                  </a:lnTo>
                  <a:lnTo>
                    <a:pt x="708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515" y="5441"/>
                  </a:lnTo>
                  <a:cubicBezTo>
                    <a:pt x="1551" y="5564"/>
                    <a:pt x="1663" y="5647"/>
                    <a:pt x="1791" y="5648"/>
                  </a:cubicBezTo>
                  <a:lnTo>
                    <a:pt x="8888" y="5648"/>
                  </a:lnTo>
                  <a:cubicBezTo>
                    <a:pt x="9084" y="5648"/>
                    <a:pt x="9223" y="5456"/>
                    <a:pt x="9160" y="5270"/>
                  </a:cubicBezTo>
                  <a:lnTo>
                    <a:pt x="7454" y="195"/>
                  </a:lnTo>
                  <a:cubicBezTo>
                    <a:pt x="7416" y="79"/>
                    <a:pt x="7307" y="0"/>
                    <a:pt x="7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753;p64">
              <a:extLst>
                <a:ext uri="{FF2B5EF4-FFF2-40B4-BE49-F238E27FC236}">
                  <a16:creationId xmlns:a16="http://schemas.microsoft.com/office/drawing/2014/main" id="{AD31802C-8015-466E-9D40-CE5D105AF6EE}"/>
                </a:ext>
              </a:extLst>
            </p:cNvPr>
            <p:cNvSpPr/>
            <p:nvPr/>
          </p:nvSpPr>
          <p:spPr>
            <a:xfrm>
              <a:off x="5068550" y="4508979"/>
              <a:ext cx="247800" cy="152600"/>
            </a:xfrm>
            <a:custGeom>
              <a:avLst/>
              <a:gdLst/>
              <a:ahLst/>
              <a:cxnLst/>
              <a:rect l="l" t="t" r="r" b="b"/>
              <a:pathLst>
                <a:path w="9912" h="6104" extrusionOk="0">
                  <a:moveTo>
                    <a:pt x="0" y="1"/>
                  </a:moveTo>
                  <a:lnTo>
                    <a:pt x="1758" y="6104"/>
                  </a:lnTo>
                  <a:lnTo>
                    <a:pt x="9912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754;p64">
              <a:extLst>
                <a:ext uri="{FF2B5EF4-FFF2-40B4-BE49-F238E27FC236}">
                  <a16:creationId xmlns:a16="http://schemas.microsoft.com/office/drawing/2014/main" id="{33ECF1D3-65E5-4DC2-B09F-CF9CA75304A2}"/>
                </a:ext>
              </a:extLst>
            </p:cNvPr>
            <p:cNvSpPr/>
            <p:nvPr/>
          </p:nvSpPr>
          <p:spPr>
            <a:xfrm>
              <a:off x="5060350" y="4506675"/>
              <a:ext cx="264325" cy="166925"/>
            </a:xfrm>
            <a:custGeom>
              <a:avLst/>
              <a:gdLst/>
              <a:ahLst/>
              <a:cxnLst/>
              <a:rect l="l" t="t" r="r" b="b"/>
              <a:pathLst>
                <a:path w="10573" h="6677" extrusionOk="0">
                  <a:moveTo>
                    <a:pt x="7985" y="574"/>
                  </a:moveTo>
                  <a:lnTo>
                    <a:pt x="9844" y="6105"/>
                  </a:lnTo>
                  <a:lnTo>
                    <a:pt x="2303" y="6105"/>
                  </a:lnTo>
                  <a:lnTo>
                    <a:pt x="710" y="574"/>
                  </a:lnTo>
                  <a:close/>
                  <a:moveTo>
                    <a:pt x="328" y="1"/>
                  </a:moveTo>
                  <a:cubicBezTo>
                    <a:pt x="137" y="1"/>
                    <a:pt x="0" y="184"/>
                    <a:pt x="54" y="366"/>
                  </a:cubicBezTo>
                  <a:lnTo>
                    <a:pt x="1812" y="6470"/>
                  </a:lnTo>
                  <a:cubicBezTo>
                    <a:pt x="1847" y="6592"/>
                    <a:pt x="1960" y="6676"/>
                    <a:pt x="2088" y="6676"/>
                  </a:cubicBezTo>
                  <a:lnTo>
                    <a:pt x="10240" y="6676"/>
                  </a:lnTo>
                  <a:cubicBezTo>
                    <a:pt x="10435" y="6676"/>
                    <a:pt x="10573" y="6484"/>
                    <a:pt x="10510" y="6300"/>
                  </a:cubicBezTo>
                  <a:lnTo>
                    <a:pt x="8460" y="195"/>
                  </a:lnTo>
                  <a:cubicBezTo>
                    <a:pt x="8421" y="79"/>
                    <a:pt x="8312" y="1"/>
                    <a:pt x="8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755;p64">
              <a:extLst>
                <a:ext uri="{FF2B5EF4-FFF2-40B4-BE49-F238E27FC236}">
                  <a16:creationId xmlns:a16="http://schemas.microsoft.com/office/drawing/2014/main" id="{E6CB7C45-5952-4D1F-AC5E-11FE2D6A6FFC}"/>
                </a:ext>
              </a:extLst>
            </p:cNvPr>
            <p:cNvSpPr/>
            <p:nvPr/>
          </p:nvSpPr>
          <p:spPr>
            <a:xfrm>
              <a:off x="4872000" y="4508979"/>
              <a:ext cx="240525" cy="152600"/>
            </a:xfrm>
            <a:custGeom>
              <a:avLst/>
              <a:gdLst/>
              <a:ahLst/>
              <a:cxnLst/>
              <a:rect l="l" t="t" r="r" b="b"/>
              <a:pathLst>
                <a:path w="9621" h="6104" extrusionOk="0">
                  <a:moveTo>
                    <a:pt x="1" y="1"/>
                  </a:moveTo>
                  <a:lnTo>
                    <a:pt x="1467" y="6104"/>
                  </a:lnTo>
                  <a:lnTo>
                    <a:pt x="9620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756;p64">
              <a:extLst>
                <a:ext uri="{FF2B5EF4-FFF2-40B4-BE49-F238E27FC236}">
                  <a16:creationId xmlns:a16="http://schemas.microsoft.com/office/drawing/2014/main" id="{F9095A14-4710-4EB4-8B9D-CFABDE8CFC07}"/>
                </a:ext>
              </a:extLst>
            </p:cNvPr>
            <p:cNvSpPr/>
            <p:nvPr/>
          </p:nvSpPr>
          <p:spPr>
            <a:xfrm>
              <a:off x="4863975" y="4506700"/>
              <a:ext cx="256750" cy="166925"/>
            </a:xfrm>
            <a:custGeom>
              <a:avLst/>
              <a:gdLst/>
              <a:ahLst/>
              <a:cxnLst/>
              <a:rect l="l" t="t" r="r" b="b"/>
              <a:pathLst>
                <a:path w="10270" h="6677" extrusionOk="0">
                  <a:moveTo>
                    <a:pt x="7968" y="573"/>
                  </a:moveTo>
                  <a:lnTo>
                    <a:pt x="9562" y="6104"/>
                  </a:lnTo>
                  <a:lnTo>
                    <a:pt x="2015" y="6104"/>
                  </a:lnTo>
                  <a:lnTo>
                    <a:pt x="685" y="573"/>
                  </a:lnTo>
                  <a:close/>
                  <a:moveTo>
                    <a:pt x="322" y="1"/>
                  </a:moveTo>
                  <a:cubicBezTo>
                    <a:pt x="137" y="1"/>
                    <a:pt x="0" y="173"/>
                    <a:pt x="44" y="353"/>
                  </a:cubicBezTo>
                  <a:lnTo>
                    <a:pt x="1510" y="6456"/>
                  </a:lnTo>
                  <a:cubicBezTo>
                    <a:pt x="1541" y="6586"/>
                    <a:pt x="1656" y="6675"/>
                    <a:pt x="1788" y="6675"/>
                  </a:cubicBezTo>
                  <a:lnTo>
                    <a:pt x="9943" y="6675"/>
                  </a:lnTo>
                  <a:lnTo>
                    <a:pt x="9941" y="6677"/>
                  </a:lnTo>
                  <a:cubicBezTo>
                    <a:pt x="10132" y="6677"/>
                    <a:pt x="10269" y="6493"/>
                    <a:pt x="10217" y="6311"/>
                  </a:cubicBezTo>
                  <a:lnTo>
                    <a:pt x="8457" y="207"/>
                  </a:lnTo>
                  <a:cubicBezTo>
                    <a:pt x="8423" y="84"/>
                    <a:pt x="8310" y="1"/>
                    <a:pt x="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757;p64">
              <a:extLst>
                <a:ext uri="{FF2B5EF4-FFF2-40B4-BE49-F238E27FC236}">
                  <a16:creationId xmlns:a16="http://schemas.microsoft.com/office/drawing/2014/main" id="{3372919E-52FF-4A4D-81B2-9ED81693EA5B}"/>
                </a:ext>
              </a:extLst>
            </p:cNvPr>
            <p:cNvSpPr/>
            <p:nvPr/>
          </p:nvSpPr>
          <p:spPr>
            <a:xfrm>
              <a:off x="5172800" y="4234404"/>
              <a:ext cx="234300" cy="132550"/>
            </a:xfrm>
            <a:custGeom>
              <a:avLst/>
              <a:gdLst/>
              <a:ahLst/>
              <a:cxnLst/>
              <a:rect l="l" t="t" r="r" b="b"/>
              <a:pathLst>
                <a:path w="9372" h="5302" extrusionOk="0">
                  <a:moveTo>
                    <a:pt x="0" y="1"/>
                  </a:moveTo>
                  <a:lnTo>
                    <a:pt x="1782" y="5301"/>
                  </a:lnTo>
                  <a:lnTo>
                    <a:pt x="9371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758;p64">
              <a:extLst>
                <a:ext uri="{FF2B5EF4-FFF2-40B4-BE49-F238E27FC236}">
                  <a16:creationId xmlns:a16="http://schemas.microsoft.com/office/drawing/2014/main" id="{F71B3F93-C4E1-4848-847D-00B5DB96C2A3}"/>
                </a:ext>
              </a:extLst>
            </p:cNvPr>
            <p:cNvSpPr/>
            <p:nvPr/>
          </p:nvSpPr>
          <p:spPr>
            <a:xfrm>
              <a:off x="5164475" y="4232100"/>
              <a:ext cx="251100" cy="146900"/>
            </a:xfrm>
            <a:custGeom>
              <a:avLst/>
              <a:gdLst/>
              <a:ahLst/>
              <a:cxnLst/>
              <a:rect l="l" t="t" r="r" b="b"/>
              <a:pathLst>
                <a:path w="10044" h="5876" extrusionOk="0">
                  <a:moveTo>
                    <a:pt x="7473" y="573"/>
                  </a:moveTo>
                  <a:lnTo>
                    <a:pt x="9289" y="5302"/>
                  </a:lnTo>
                  <a:lnTo>
                    <a:pt x="2321" y="5302"/>
                  </a:lnTo>
                  <a:lnTo>
                    <a:pt x="732" y="573"/>
                  </a:lnTo>
                  <a:close/>
                  <a:moveTo>
                    <a:pt x="333" y="1"/>
                  </a:moveTo>
                  <a:cubicBezTo>
                    <a:pt x="139" y="1"/>
                    <a:pt x="0" y="193"/>
                    <a:pt x="63" y="379"/>
                  </a:cubicBezTo>
                  <a:lnTo>
                    <a:pt x="1844" y="5679"/>
                  </a:lnTo>
                  <a:cubicBezTo>
                    <a:pt x="1883" y="5796"/>
                    <a:pt x="1992" y="5875"/>
                    <a:pt x="2115" y="5875"/>
                  </a:cubicBezTo>
                  <a:lnTo>
                    <a:pt x="9704" y="5875"/>
                  </a:lnTo>
                  <a:cubicBezTo>
                    <a:pt x="9905" y="5875"/>
                    <a:pt x="10044" y="5673"/>
                    <a:pt x="9972" y="5486"/>
                  </a:cubicBezTo>
                  <a:lnTo>
                    <a:pt x="7937" y="184"/>
                  </a:lnTo>
                  <a:cubicBezTo>
                    <a:pt x="7893" y="74"/>
                    <a:pt x="7787" y="1"/>
                    <a:pt x="7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759;p64">
              <a:extLst>
                <a:ext uri="{FF2B5EF4-FFF2-40B4-BE49-F238E27FC236}">
                  <a16:creationId xmlns:a16="http://schemas.microsoft.com/office/drawing/2014/main" id="{AE097CF5-8EFB-43E2-BD7A-A7008C289696}"/>
                </a:ext>
              </a:extLst>
            </p:cNvPr>
            <p:cNvSpPr/>
            <p:nvPr/>
          </p:nvSpPr>
          <p:spPr>
            <a:xfrm>
              <a:off x="3356650" y="3988450"/>
              <a:ext cx="189500" cy="126900"/>
            </a:xfrm>
            <a:custGeom>
              <a:avLst/>
              <a:gdLst/>
              <a:ahLst/>
              <a:cxnLst/>
              <a:rect l="l" t="t" r="r" b="b"/>
              <a:pathLst>
                <a:path w="7580" h="5076" extrusionOk="0">
                  <a:moveTo>
                    <a:pt x="724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760;p64">
              <a:extLst>
                <a:ext uri="{FF2B5EF4-FFF2-40B4-BE49-F238E27FC236}">
                  <a16:creationId xmlns:a16="http://schemas.microsoft.com/office/drawing/2014/main" id="{28A9016E-EB46-403C-AD03-396BA3E28A37}"/>
                </a:ext>
              </a:extLst>
            </p:cNvPr>
            <p:cNvSpPr/>
            <p:nvPr/>
          </p:nvSpPr>
          <p:spPr>
            <a:xfrm>
              <a:off x="3348925" y="3981300"/>
              <a:ext cx="204725" cy="141225"/>
            </a:xfrm>
            <a:custGeom>
              <a:avLst/>
              <a:gdLst/>
              <a:ahLst/>
              <a:cxnLst/>
              <a:rect l="l" t="t" r="r" b="b"/>
              <a:pathLst>
                <a:path w="8189" h="5649" extrusionOk="0">
                  <a:moveTo>
                    <a:pt x="7573" y="572"/>
                  </a:moveTo>
                  <a:lnTo>
                    <a:pt x="7147" y="5075"/>
                  </a:lnTo>
                  <a:lnTo>
                    <a:pt x="640" y="5075"/>
                  </a:lnTo>
                  <a:lnTo>
                    <a:pt x="1282" y="572"/>
                  </a:lnTo>
                  <a:close/>
                  <a:moveTo>
                    <a:pt x="1031" y="0"/>
                  </a:moveTo>
                  <a:cubicBezTo>
                    <a:pt x="890" y="0"/>
                    <a:pt x="769" y="105"/>
                    <a:pt x="750" y="245"/>
                  </a:cubicBezTo>
                  <a:lnTo>
                    <a:pt x="26" y="5322"/>
                  </a:lnTo>
                  <a:cubicBezTo>
                    <a:pt x="1" y="5493"/>
                    <a:pt x="135" y="5648"/>
                    <a:pt x="309" y="5648"/>
                  </a:cubicBezTo>
                  <a:lnTo>
                    <a:pt x="7408" y="5648"/>
                  </a:lnTo>
                  <a:cubicBezTo>
                    <a:pt x="7555" y="5647"/>
                    <a:pt x="7678" y="5536"/>
                    <a:pt x="7693" y="5388"/>
                  </a:cubicBezTo>
                  <a:lnTo>
                    <a:pt x="8173" y="313"/>
                  </a:lnTo>
                  <a:cubicBezTo>
                    <a:pt x="8188" y="146"/>
                    <a:pt x="8058" y="0"/>
                    <a:pt x="7891" y="0"/>
                  </a:cubicBezTo>
                  <a:cubicBezTo>
                    <a:pt x="7890" y="0"/>
                    <a:pt x="7889" y="0"/>
                    <a:pt x="7889" y="0"/>
                  </a:cubicBezTo>
                  <a:lnTo>
                    <a:pt x="1033" y="0"/>
                  </a:lnTo>
                  <a:cubicBezTo>
                    <a:pt x="1033" y="0"/>
                    <a:pt x="1032" y="0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761;p64">
              <a:extLst>
                <a:ext uri="{FF2B5EF4-FFF2-40B4-BE49-F238E27FC236}">
                  <a16:creationId xmlns:a16="http://schemas.microsoft.com/office/drawing/2014/main" id="{39481360-C1EC-4036-B3F0-12E1F5C73101}"/>
                </a:ext>
              </a:extLst>
            </p:cNvPr>
            <p:cNvSpPr/>
            <p:nvPr/>
          </p:nvSpPr>
          <p:spPr>
            <a:xfrm>
              <a:off x="4745775" y="3983579"/>
              <a:ext cx="207950" cy="126900"/>
            </a:xfrm>
            <a:custGeom>
              <a:avLst/>
              <a:gdLst/>
              <a:ahLst/>
              <a:cxnLst/>
              <a:rect l="l" t="t" r="r" b="b"/>
              <a:pathLst>
                <a:path w="8318" h="5076" extrusionOk="0">
                  <a:moveTo>
                    <a:pt x="1" y="0"/>
                  </a:moveTo>
                  <a:lnTo>
                    <a:pt x="1219" y="5075"/>
                  </a:lnTo>
                  <a:lnTo>
                    <a:pt x="8318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762;p64">
              <a:extLst>
                <a:ext uri="{FF2B5EF4-FFF2-40B4-BE49-F238E27FC236}">
                  <a16:creationId xmlns:a16="http://schemas.microsoft.com/office/drawing/2014/main" id="{E86CB786-DDED-4A49-B08A-3E4CB4BF2A5B}"/>
                </a:ext>
              </a:extLst>
            </p:cNvPr>
            <p:cNvSpPr/>
            <p:nvPr/>
          </p:nvSpPr>
          <p:spPr>
            <a:xfrm>
              <a:off x="4737775" y="3981300"/>
              <a:ext cx="224150" cy="141225"/>
            </a:xfrm>
            <a:custGeom>
              <a:avLst/>
              <a:gdLst/>
              <a:ahLst/>
              <a:cxnLst/>
              <a:rect l="l" t="t" r="r" b="b"/>
              <a:pathLst>
                <a:path w="8966" h="5649" extrusionOk="0">
                  <a:moveTo>
                    <a:pt x="6960" y="572"/>
                  </a:moveTo>
                  <a:lnTo>
                    <a:pt x="8259" y="5075"/>
                  </a:lnTo>
                  <a:lnTo>
                    <a:pt x="1765" y="5075"/>
                  </a:lnTo>
                  <a:lnTo>
                    <a:pt x="684" y="572"/>
                  </a:lnTo>
                  <a:close/>
                  <a:moveTo>
                    <a:pt x="321" y="0"/>
                  </a:moveTo>
                  <a:cubicBezTo>
                    <a:pt x="136" y="2"/>
                    <a:pt x="0" y="173"/>
                    <a:pt x="42" y="353"/>
                  </a:cubicBezTo>
                  <a:lnTo>
                    <a:pt x="1261" y="5429"/>
                  </a:lnTo>
                  <a:cubicBezTo>
                    <a:pt x="1292" y="5557"/>
                    <a:pt x="1407" y="5648"/>
                    <a:pt x="1539" y="5648"/>
                  </a:cubicBezTo>
                  <a:lnTo>
                    <a:pt x="8638" y="5648"/>
                  </a:lnTo>
                  <a:cubicBezTo>
                    <a:pt x="8828" y="5648"/>
                    <a:pt x="8966" y="5466"/>
                    <a:pt x="8912" y="5283"/>
                  </a:cubicBezTo>
                  <a:lnTo>
                    <a:pt x="7450" y="208"/>
                  </a:lnTo>
                  <a:cubicBezTo>
                    <a:pt x="7415" y="85"/>
                    <a:pt x="7303" y="0"/>
                    <a:pt x="7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763;p64">
              <a:extLst>
                <a:ext uri="{FF2B5EF4-FFF2-40B4-BE49-F238E27FC236}">
                  <a16:creationId xmlns:a16="http://schemas.microsoft.com/office/drawing/2014/main" id="{A68BBBCA-2821-47B9-A1A9-CFFD65122066}"/>
                </a:ext>
              </a:extLst>
            </p:cNvPr>
            <p:cNvSpPr/>
            <p:nvPr/>
          </p:nvSpPr>
          <p:spPr>
            <a:xfrm>
              <a:off x="3179225" y="3988450"/>
              <a:ext cx="195550" cy="126900"/>
            </a:xfrm>
            <a:custGeom>
              <a:avLst/>
              <a:gdLst/>
              <a:ahLst/>
              <a:cxnLst/>
              <a:rect l="l" t="t" r="r" b="b"/>
              <a:pathLst>
                <a:path w="7822" h="5076" extrusionOk="0">
                  <a:moveTo>
                    <a:pt x="966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764;p64">
              <a:extLst>
                <a:ext uri="{FF2B5EF4-FFF2-40B4-BE49-F238E27FC236}">
                  <a16:creationId xmlns:a16="http://schemas.microsoft.com/office/drawing/2014/main" id="{09856653-64A8-4743-86AE-23F454230DC8}"/>
                </a:ext>
              </a:extLst>
            </p:cNvPr>
            <p:cNvSpPr/>
            <p:nvPr/>
          </p:nvSpPr>
          <p:spPr>
            <a:xfrm>
              <a:off x="3171325" y="3981300"/>
              <a:ext cx="211150" cy="141225"/>
            </a:xfrm>
            <a:custGeom>
              <a:avLst/>
              <a:gdLst/>
              <a:ahLst/>
              <a:cxnLst/>
              <a:rect l="l" t="t" r="r" b="b"/>
              <a:pathLst>
                <a:path w="8446" h="5649" extrusionOk="0">
                  <a:moveTo>
                    <a:pt x="7808" y="572"/>
                  </a:moveTo>
                  <a:lnTo>
                    <a:pt x="7166" y="5075"/>
                  </a:lnTo>
                  <a:lnTo>
                    <a:pt x="662" y="5075"/>
                  </a:lnTo>
                  <a:lnTo>
                    <a:pt x="1519" y="572"/>
                  </a:lnTo>
                  <a:close/>
                  <a:moveTo>
                    <a:pt x="1282" y="0"/>
                  </a:moveTo>
                  <a:cubicBezTo>
                    <a:pt x="1145" y="0"/>
                    <a:pt x="1027" y="98"/>
                    <a:pt x="1002" y="234"/>
                  </a:cubicBezTo>
                  <a:lnTo>
                    <a:pt x="34" y="5307"/>
                  </a:lnTo>
                  <a:cubicBezTo>
                    <a:pt x="1" y="5484"/>
                    <a:pt x="135" y="5647"/>
                    <a:pt x="316" y="5648"/>
                  </a:cubicBezTo>
                  <a:lnTo>
                    <a:pt x="7413" y="5648"/>
                  </a:lnTo>
                  <a:cubicBezTo>
                    <a:pt x="7556" y="5648"/>
                    <a:pt x="7676" y="5543"/>
                    <a:pt x="7697" y="5402"/>
                  </a:cubicBezTo>
                  <a:lnTo>
                    <a:pt x="8421" y="327"/>
                  </a:lnTo>
                  <a:cubicBezTo>
                    <a:pt x="8445" y="154"/>
                    <a:pt x="8312" y="0"/>
                    <a:pt x="8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765;p64">
              <a:extLst>
                <a:ext uri="{FF2B5EF4-FFF2-40B4-BE49-F238E27FC236}">
                  <a16:creationId xmlns:a16="http://schemas.microsoft.com/office/drawing/2014/main" id="{66A88E85-3A51-4090-942D-FE3F0552D864}"/>
                </a:ext>
              </a:extLst>
            </p:cNvPr>
            <p:cNvSpPr/>
            <p:nvPr/>
          </p:nvSpPr>
          <p:spPr>
            <a:xfrm>
              <a:off x="3711550" y="3988450"/>
              <a:ext cx="177475" cy="126900"/>
            </a:xfrm>
            <a:custGeom>
              <a:avLst/>
              <a:gdLst/>
              <a:ahLst/>
              <a:cxnLst/>
              <a:rect l="l" t="t" r="r" b="b"/>
              <a:pathLst>
                <a:path w="7099" h="5076" extrusionOk="0">
                  <a:moveTo>
                    <a:pt x="239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766;p64">
              <a:extLst>
                <a:ext uri="{FF2B5EF4-FFF2-40B4-BE49-F238E27FC236}">
                  <a16:creationId xmlns:a16="http://schemas.microsoft.com/office/drawing/2014/main" id="{CE16E986-31E2-487E-BDFF-9A0DC75A5F04}"/>
                </a:ext>
              </a:extLst>
            </p:cNvPr>
            <p:cNvSpPr/>
            <p:nvPr/>
          </p:nvSpPr>
          <p:spPr>
            <a:xfrm>
              <a:off x="3704200" y="3981300"/>
              <a:ext cx="191975" cy="141225"/>
            </a:xfrm>
            <a:custGeom>
              <a:avLst/>
              <a:gdLst/>
              <a:ahLst/>
              <a:cxnLst/>
              <a:rect l="l" t="t" r="r" b="b"/>
              <a:pathLst>
                <a:path w="7679" h="5649" extrusionOk="0">
                  <a:moveTo>
                    <a:pt x="7102" y="572"/>
                  </a:moveTo>
                  <a:lnTo>
                    <a:pt x="7106" y="5075"/>
                  </a:lnTo>
                  <a:lnTo>
                    <a:pt x="596" y="5075"/>
                  </a:lnTo>
                  <a:lnTo>
                    <a:pt x="806" y="572"/>
                  </a:lnTo>
                  <a:close/>
                  <a:moveTo>
                    <a:pt x="533" y="0"/>
                  </a:moveTo>
                  <a:cubicBezTo>
                    <a:pt x="380" y="0"/>
                    <a:pt x="255" y="120"/>
                    <a:pt x="247" y="273"/>
                  </a:cubicBezTo>
                  <a:lnTo>
                    <a:pt x="9" y="5348"/>
                  </a:lnTo>
                  <a:cubicBezTo>
                    <a:pt x="1" y="5511"/>
                    <a:pt x="132" y="5647"/>
                    <a:pt x="294" y="5648"/>
                  </a:cubicBezTo>
                  <a:lnTo>
                    <a:pt x="7393" y="5648"/>
                  </a:lnTo>
                  <a:cubicBezTo>
                    <a:pt x="7551" y="5647"/>
                    <a:pt x="7679" y="5519"/>
                    <a:pt x="7679" y="5361"/>
                  </a:cubicBezTo>
                  <a:lnTo>
                    <a:pt x="7674" y="286"/>
                  </a:lnTo>
                  <a:cubicBezTo>
                    <a:pt x="7674" y="129"/>
                    <a:pt x="7546" y="0"/>
                    <a:pt x="7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767;p64">
              <a:extLst>
                <a:ext uri="{FF2B5EF4-FFF2-40B4-BE49-F238E27FC236}">
                  <a16:creationId xmlns:a16="http://schemas.microsoft.com/office/drawing/2014/main" id="{8DE2E65C-4D91-42DF-80CC-0AE927F0E6CE}"/>
                </a:ext>
              </a:extLst>
            </p:cNvPr>
            <p:cNvSpPr/>
            <p:nvPr/>
          </p:nvSpPr>
          <p:spPr>
            <a:xfrm>
              <a:off x="3001750" y="3988450"/>
              <a:ext cx="201650" cy="126900"/>
            </a:xfrm>
            <a:custGeom>
              <a:avLst/>
              <a:gdLst/>
              <a:ahLst/>
              <a:cxnLst/>
              <a:rect l="l" t="t" r="r" b="b"/>
              <a:pathLst>
                <a:path w="8066" h="5076" extrusionOk="0">
                  <a:moveTo>
                    <a:pt x="1210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768;p64">
              <a:extLst>
                <a:ext uri="{FF2B5EF4-FFF2-40B4-BE49-F238E27FC236}">
                  <a16:creationId xmlns:a16="http://schemas.microsoft.com/office/drawing/2014/main" id="{61CADF7B-335D-434D-BE79-9DFAFBC35090}"/>
                </a:ext>
              </a:extLst>
            </p:cNvPr>
            <p:cNvSpPr/>
            <p:nvPr/>
          </p:nvSpPr>
          <p:spPr>
            <a:xfrm>
              <a:off x="2993750" y="3981300"/>
              <a:ext cx="217525" cy="141225"/>
            </a:xfrm>
            <a:custGeom>
              <a:avLst/>
              <a:gdLst/>
              <a:ahLst/>
              <a:cxnLst/>
              <a:rect l="l" t="t" r="r" b="b"/>
              <a:pathLst>
                <a:path w="8701" h="5649" extrusionOk="0">
                  <a:moveTo>
                    <a:pt x="8039" y="572"/>
                  </a:moveTo>
                  <a:lnTo>
                    <a:pt x="7182" y="5075"/>
                  </a:lnTo>
                  <a:lnTo>
                    <a:pt x="683" y="5075"/>
                  </a:lnTo>
                  <a:lnTo>
                    <a:pt x="1757" y="572"/>
                  </a:lnTo>
                  <a:close/>
                  <a:moveTo>
                    <a:pt x="1530" y="0"/>
                  </a:moveTo>
                  <a:cubicBezTo>
                    <a:pt x="1398" y="0"/>
                    <a:pt x="1283" y="91"/>
                    <a:pt x="1252" y="220"/>
                  </a:cubicBezTo>
                  <a:lnTo>
                    <a:pt x="42" y="5296"/>
                  </a:lnTo>
                  <a:cubicBezTo>
                    <a:pt x="0" y="5475"/>
                    <a:pt x="136" y="5647"/>
                    <a:pt x="320" y="5648"/>
                  </a:cubicBezTo>
                  <a:lnTo>
                    <a:pt x="7419" y="5648"/>
                  </a:lnTo>
                  <a:cubicBezTo>
                    <a:pt x="7556" y="5647"/>
                    <a:pt x="7674" y="5550"/>
                    <a:pt x="7700" y="5415"/>
                  </a:cubicBezTo>
                  <a:lnTo>
                    <a:pt x="8666" y="340"/>
                  </a:lnTo>
                  <a:cubicBezTo>
                    <a:pt x="8701" y="165"/>
                    <a:pt x="8565" y="0"/>
                    <a:pt x="8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769;p64">
              <a:extLst>
                <a:ext uri="{FF2B5EF4-FFF2-40B4-BE49-F238E27FC236}">
                  <a16:creationId xmlns:a16="http://schemas.microsoft.com/office/drawing/2014/main" id="{336CF5B9-4EE6-4AE3-873E-262EAC226C57}"/>
                </a:ext>
              </a:extLst>
            </p:cNvPr>
            <p:cNvSpPr/>
            <p:nvPr/>
          </p:nvSpPr>
          <p:spPr>
            <a:xfrm>
              <a:off x="2824325" y="3988450"/>
              <a:ext cx="207700" cy="126900"/>
            </a:xfrm>
            <a:custGeom>
              <a:avLst/>
              <a:gdLst/>
              <a:ahLst/>
              <a:cxnLst/>
              <a:rect l="l" t="t" r="r" b="b"/>
              <a:pathLst>
                <a:path w="8308" h="5076" extrusionOk="0">
                  <a:moveTo>
                    <a:pt x="1452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3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770;p64">
              <a:extLst>
                <a:ext uri="{FF2B5EF4-FFF2-40B4-BE49-F238E27FC236}">
                  <a16:creationId xmlns:a16="http://schemas.microsoft.com/office/drawing/2014/main" id="{2E422BC3-6BAB-4A26-9A88-D343CC784FCB}"/>
                </a:ext>
              </a:extLst>
            </p:cNvPr>
            <p:cNvSpPr/>
            <p:nvPr/>
          </p:nvSpPr>
          <p:spPr>
            <a:xfrm>
              <a:off x="2816100" y="3981275"/>
              <a:ext cx="223950" cy="141250"/>
            </a:xfrm>
            <a:custGeom>
              <a:avLst/>
              <a:gdLst/>
              <a:ahLst/>
              <a:cxnLst/>
              <a:rect l="l" t="t" r="r" b="b"/>
              <a:pathLst>
                <a:path w="8958" h="5650" extrusionOk="0">
                  <a:moveTo>
                    <a:pt x="8274" y="573"/>
                  </a:moveTo>
                  <a:lnTo>
                    <a:pt x="7201" y="5076"/>
                  </a:lnTo>
                  <a:lnTo>
                    <a:pt x="708" y="5076"/>
                  </a:lnTo>
                  <a:lnTo>
                    <a:pt x="1998" y="573"/>
                  </a:lnTo>
                  <a:close/>
                  <a:moveTo>
                    <a:pt x="1781" y="0"/>
                  </a:moveTo>
                  <a:cubicBezTo>
                    <a:pt x="1653" y="0"/>
                    <a:pt x="1541" y="85"/>
                    <a:pt x="1507" y="208"/>
                  </a:cubicBezTo>
                  <a:lnTo>
                    <a:pt x="54" y="5284"/>
                  </a:lnTo>
                  <a:cubicBezTo>
                    <a:pt x="1" y="5466"/>
                    <a:pt x="138" y="5649"/>
                    <a:pt x="329" y="5649"/>
                  </a:cubicBezTo>
                  <a:lnTo>
                    <a:pt x="7426" y="5649"/>
                  </a:lnTo>
                  <a:cubicBezTo>
                    <a:pt x="7558" y="5648"/>
                    <a:pt x="7674" y="5557"/>
                    <a:pt x="7705" y="5429"/>
                  </a:cubicBezTo>
                  <a:lnTo>
                    <a:pt x="8914" y="353"/>
                  </a:lnTo>
                  <a:cubicBezTo>
                    <a:pt x="8958" y="173"/>
                    <a:pt x="8821" y="1"/>
                    <a:pt x="8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771;p64">
              <a:extLst>
                <a:ext uri="{FF2B5EF4-FFF2-40B4-BE49-F238E27FC236}">
                  <a16:creationId xmlns:a16="http://schemas.microsoft.com/office/drawing/2014/main" id="{3B1342A4-C4FA-43E9-8229-F584992966D2}"/>
                </a:ext>
              </a:extLst>
            </p:cNvPr>
            <p:cNvSpPr/>
            <p:nvPr/>
          </p:nvSpPr>
          <p:spPr>
            <a:xfrm>
              <a:off x="3534125" y="3988450"/>
              <a:ext cx="183400" cy="126900"/>
            </a:xfrm>
            <a:custGeom>
              <a:avLst/>
              <a:gdLst/>
              <a:ahLst/>
              <a:cxnLst/>
              <a:rect l="l" t="t" r="r" b="b"/>
              <a:pathLst>
                <a:path w="7336" h="5076" extrusionOk="0">
                  <a:moveTo>
                    <a:pt x="481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772;p64">
              <a:extLst>
                <a:ext uri="{FF2B5EF4-FFF2-40B4-BE49-F238E27FC236}">
                  <a16:creationId xmlns:a16="http://schemas.microsoft.com/office/drawing/2014/main" id="{B8A9DD3E-2767-433E-A879-3678E79F898B}"/>
                </a:ext>
              </a:extLst>
            </p:cNvPr>
            <p:cNvSpPr/>
            <p:nvPr/>
          </p:nvSpPr>
          <p:spPr>
            <a:xfrm>
              <a:off x="3526575" y="3981300"/>
              <a:ext cx="198250" cy="141225"/>
            </a:xfrm>
            <a:custGeom>
              <a:avLst/>
              <a:gdLst/>
              <a:ahLst/>
              <a:cxnLst/>
              <a:rect l="l" t="t" r="r" b="b"/>
              <a:pathLst>
                <a:path w="7930" h="5649" extrusionOk="0">
                  <a:moveTo>
                    <a:pt x="7338" y="572"/>
                  </a:moveTo>
                  <a:lnTo>
                    <a:pt x="7126" y="5075"/>
                  </a:lnTo>
                  <a:lnTo>
                    <a:pt x="616" y="5075"/>
                  </a:lnTo>
                  <a:lnTo>
                    <a:pt x="1043" y="572"/>
                  </a:lnTo>
                  <a:close/>
                  <a:moveTo>
                    <a:pt x="783" y="0"/>
                  </a:moveTo>
                  <a:cubicBezTo>
                    <a:pt x="634" y="0"/>
                    <a:pt x="511" y="112"/>
                    <a:pt x="497" y="259"/>
                  </a:cubicBezTo>
                  <a:lnTo>
                    <a:pt x="16" y="5334"/>
                  </a:lnTo>
                  <a:cubicBezTo>
                    <a:pt x="1" y="5502"/>
                    <a:pt x="133" y="5648"/>
                    <a:pt x="302" y="5648"/>
                  </a:cubicBezTo>
                  <a:lnTo>
                    <a:pt x="7399" y="5648"/>
                  </a:lnTo>
                  <a:cubicBezTo>
                    <a:pt x="7552" y="5648"/>
                    <a:pt x="7677" y="5528"/>
                    <a:pt x="7685" y="5375"/>
                  </a:cubicBezTo>
                  <a:lnTo>
                    <a:pt x="7924" y="300"/>
                  </a:lnTo>
                  <a:cubicBezTo>
                    <a:pt x="7930" y="136"/>
                    <a:pt x="7801" y="0"/>
                    <a:pt x="7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773;p64">
              <a:extLst>
                <a:ext uri="{FF2B5EF4-FFF2-40B4-BE49-F238E27FC236}">
                  <a16:creationId xmlns:a16="http://schemas.microsoft.com/office/drawing/2014/main" id="{E27D29E6-87C3-49FF-ADBE-14994C1CA3E7}"/>
                </a:ext>
              </a:extLst>
            </p:cNvPr>
            <p:cNvSpPr/>
            <p:nvPr/>
          </p:nvSpPr>
          <p:spPr>
            <a:xfrm>
              <a:off x="4574400" y="3983579"/>
              <a:ext cx="201875" cy="126900"/>
            </a:xfrm>
            <a:custGeom>
              <a:avLst/>
              <a:gdLst/>
              <a:ahLst/>
              <a:cxnLst/>
              <a:rect l="l" t="t" r="r" b="b"/>
              <a:pathLst>
                <a:path w="8075" h="5076" extrusionOk="0">
                  <a:moveTo>
                    <a:pt x="0" y="0"/>
                  </a:moveTo>
                  <a:lnTo>
                    <a:pt x="977" y="5075"/>
                  </a:lnTo>
                  <a:lnTo>
                    <a:pt x="807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774;p64">
              <a:extLst>
                <a:ext uri="{FF2B5EF4-FFF2-40B4-BE49-F238E27FC236}">
                  <a16:creationId xmlns:a16="http://schemas.microsoft.com/office/drawing/2014/main" id="{10B65E49-0619-4236-A9A5-C22F7A4CD67B}"/>
                </a:ext>
              </a:extLst>
            </p:cNvPr>
            <p:cNvSpPr/>
            <p:nvPr/>
          </p:nvSpPr>
          <p:spPr>
            <a:xfrm>
              <a:off x="4566525" y="3981300"/>
              <a:ext cx="217750" cy="141225"/>
            </a:xfrm>
            <a:custGeom>
              <a:avLst/>
              <a:gdLst/>
              <a:ahLst/>
              <a:cxnLst/>
              <a:rect l="l" t="t" r="r" b="b"/>
              <a:pathLst>
                <a:path w="8710" h="5649" extrusionOk="0">
                  <a:moveTo>
                    <a:pt x="6945" y="572"/>
                  </a:moveTo>
                  <a:lnTo>
                    <a:pt x="8027" y="5075"/>
                  </a:lnTo>
                  <a:lnTo>
                    <a:pt x="1528" y="5075"/>
                  </a:lnTo>
                  <a:lnTo>
                    <a:pt x="663" y="572"/>
                  </a:lnTo>
                  <a:close/>
                  <a:moveTo>
                    <a:pt x="315" y="0"/>
                  </a:moveTo>
                  <a:cubicBezTo>
                    <a:pt x="135" y="0"/>
                    <a:pt x="0" y="165"/>
                    <a:pt x="35" y="340"/>
                  </a:cubicBezTo>
                  <a:lnTo>
                    <a:pt x="1010" y="5416"/>
                  </a:lnTo>
                  <a:cubicBezTo>
                    <a:pt x="1037" y="5551"/>
                    <a:pt x="1155" y="5647"/>
                    <a:pt x="1292" y="5648"/>
                  </a:cubicBezTo>
                  <a:lnTo>
                    <a:pt x="8389" y="5648"/>
                  </a:lnTo>
                  <a:lnTo>
                    <a:pt x="8389" y="5647"/>
                  </a:lnTo>
                  <a:cubicBezTo>
                    <a:pt x="8574" y="5647"/>
                    <a:pt x="8710" y="5474"/>
                    <a:pt x="8667" y="5295"/>
                  </a:cubicBezTo>
                  <a:lnTo>
                    <a:pt x="7449" y="220"/>
                  </a:lnTo>
                  <a:cubicBezTo>
                    <a:pt x="7418" y="90"/>
                    <a:pt x="7303" y="0"/>
                    <a:pt x="7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775;p64">
              <a:extLst>
                <a:ext uri="{FF2B5EF4-FFF2-40B4-BE49-F238E27FC236}">
                  <a16:creationId xmlns:a16="http://schemas.microsoft.com/office/drawing/2014/main" id="{32F751B8-8E0C-4650-B4FA-475C43680F20}"/>
                </a:ext>
              </a:extLst>
            </p:cNvPr>
            <p:cNvSpPr/>
            <p:nvPr/>
          </p:nvSpPr>
          <p:spPr>
            <a:xfrm>
              <a:off x="4403025" y="3988450"/>
              <a:ext cx="195800" cy="126900"/>
            </a:xfrm>
            <a:custGeom>
              <a:avLst/>
              <a:gdLst/>
              <a:ahLst/>
              <a:cxnLst/>
              <a:rect l="l" t="t" r="r" b="b"/>
              <a:pathLst>
                <a:path w="7832" h="5076" extrusionOk="0">
                  <a:moveTo>
                    <a:pt x="0" y="0"/>
                  </a:moveTo>
                  <a:lnTo>
                    <a:pt x="733" y="5075"/>
                  </a:lnTo>
                  <a:lnTo>
                    <a:pt x="7832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776;p64">
              <a:extLst>
                <a:ext uri="{FF2B5EF4-FFF2-40B4-BE49-F238E27FC236}">
                  <a16:creationId xmlns:a16="http://schemas.microsoft.com/office/drawing/2014/main" id="{68B59B1E-81EF-4B55-9984-C41FE506FF4F}"/>
                </a:ext>
              </a:extLst>
            </p:cNvPr>
            <p:cNvSpPr/>
            <p:nvPr/>
          </p:nvSpPr>
          <p:spPr>
            <a:xfrm>
              <a:off x="4395300" y="3981300"/>
              <a:ext cx="211425" cy="141225"/>
            </a:xfrm>
            <a:custGeom>
              <a:avLst/>
              <a:gdLst/>
              <a:ahLst/>
              <a:cxnLst/>
              <a:rect l="l" t="t" r="r" b="b"/>
              <a:pathLst>
                <a:path w="8457" h="5649" extrusionOk="0">
                  <a:moveTo>
                    <a:pt x="6929" y="572"/>
                  </a:moveTo>
                  <a:lnTo>
                    <a:pt x="7795" y="5075"/>
                  </a:lnTo>
                  <a:lnTo>
                    <a:pt x="1291" y="5075"/>
                  </a:lnTo>
                  <a:lnTo>
                    <a:pt x="639" y="572"/>
                  </a:lnTo>
                  <a:close/>
                  <a:moveTo>
                    <a:pt x="309" y="0"/>
                  </a:moveTo>
                  <a:cubicBezTo>
                    <a:pt x="135" y="0"/>
                    <a:pt x="0" y="154"/>
                    <a:pt x="25" y="327"/>
                  </a:cubicBezTo>
                  <a:lnTo>
                    <a:pt x="759" y="5402"/>
                  </a:lnTo>
                  <a:cubicBezTo>
                    <a:pt x="780" y="5543"/>
                    <a:pt x="900" y="5647"/>
                    <a:pt x="1042" y="5648"/>
                  </a:cubicBezTo>
                  <a:lnTo>
                    <a:pt x="8141" y="5648"/>
                  </a:lnTo>
                  <a:cubicBezTo>
                    <a:pt x="8322" y="5648"/>
                    <a:pt x="8456" y="5484"/>
                    <a:pt x="8423" y="5307"/>
                  </a:cubicBezTo>
                  <a:lnTo>
                    <a:pt x="7445" y="232"/>
                  </a:lnTo>
                  <a:cubicBezTo>
                    <a:pt x="7419" y="98"/>
                    <a:pt x="7302" y="0"/>
                    <a:pt x="7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777;p64">
              <a:extLst>
                <a:ext uri="{FF2B5EF4-FFF2-40B4-BE49-F238E27FC236}">
                  <a16:creationId xmlns:a16="http://schemas.microsoft.com/office/drawing/2014/main" id="{EAC1A434-F218-41E7-B7CE-7E7073497D7F}"/>
                </a:ext>
              </a:extLst>
            </p:cNvPr>
            <p:cNvSpPr/>
            <p:nvPr/>
          </p:nvSpPr>
          <p:spPr>
            <a:xfrm>
              <a:off x="4060275" y="3988450"/>
              <a:ext cx="183650" cy="126900"/>
            </a:xfrm>
            <a:custGeom>
              <a:avLst/>
              <a:gdLst/>
              <a:ahLst/>
              <a:cxnLst/>
              <a:rect l="l" t="t" r="r" b="b"/>
              <a:pathLst>
                <a:path w="7346" h="5076" extrusionOk="0">
                  <a:moveTo>
                    <a:pt x="0" y="0"/>
                  </a:moveTo>
                  <a:lnTo>
                    <a:pt x="247" y="5075"/>
                  </a:lnTo>
                  <a:lnTo>
                    <a:pt x="7346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778;p64">
              <a:extLst>
                <a:ext uri="{FF2B5EF4-FFF2-40B4-BE49-F238E27FC236}">
                  <a16:creationId xmlns:a16="http://schemas.microsoft.com/office/drawing/2014/main" id="{5EDFB0B7-D5AA-469B-9CAF-35F5AC33DA69}"/>
                </a:ext>
              </a:extLst>
            </p:cNvPr>
            <p:cNvSpPr/>
            <p:nvPr/>
          </p:nvSpPr>
          <p:spPr>
            <a:xfrm>
              <a:off x="4052900" y="3981300"/>
              <a:ext cx="198525" cy="141225"/>
            </a:xfrm>
            <a:custGeom>
              <a:avLst/>
              <a:gdLst/>
              <a:ahLst/>
              <a:cxnLst/>
              <a:rect l="l" t="t" r="r" b="b"/>
              <a:pathLst>
                <a:path w="7941" h="5649" extrusionOk="0">
                  <a:moveTo>
                    <a:pt x="6890" y="572"/>
                  </a:moveTo>
                  <a:lnTo>
                    <a:pt x="7326" y="5075"/>
                  </a:lnTo>
                  <a:lnTo>
                    <a:pt x="815" y="5075"/>
                  </a:lnTo>
                  <a:lnTo>
                    <a:pt x="595" y="572"/>
                  </a:lnTo>
                  <a:close/>
                  <a:moveTo>
                    <a:pt x="291" y="0"/>
                  </a:moveTo>
                  <a:cubicBezTo>
                    <a:pt x="130" y="0"/>
                    <a:pt x="0" y="137"/>
                    <a:pt x="8" y="300"/>
                  </a:cubicBezTo>
                  <a:lnTo>
                    <a:pt x="257" y="5375"/>
                  </a:lnTo>
                  <a:cubicBezTo>
                    <a:pt x="263" y="5528"/>
                    <a:pt x="389" y="5648"/>
                    <a:pt x="542" y="5648"/>
                  </a:cubicBezTo>
                  <a:lnTo>
                    <a:pt x="7640" y="5648"/>
                  </a:lnTo>
                  <a:lnTo>
                    <a:pt x="7640" y="5647"/>
                  </a:lnTo>
                  <a:cubicBezTo>
                    <a:pt x="7809" y="5647"/>
                    <a:pt x="7941" y="5502"/>
                    <a:pt x="7924" y="5334"/>
                  </a:cubicBezTo>
                  <a:lnTo>
                    <a:pt x="7435" y="259"/>
                  </a:lnTo>
                  <a:cubicBezTo>
                    <a:pt x="7421" y="112"/>
                    <a:pt x="7298" y="0"/>
                    <a:pt x="7150" y="0"/>
                  </a:cubicBezTo>
                  <a:lnTo>
                    <a:pt x="294" y="0"/>
                  </a:lnTo>
                  <a:cubicBezTo>
                    <a:pt x="293" y="0"/>
                    <a:pt x="292" y="0"/>
                    <a:pt x="2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779;p64">
              <a:extLst>
                <a:ext uri="{FF2B5EF4-FFF2-40B4-BE49-F238E27FC236}">
                  <a16:creationId xmlns:a16="http://schemas.microsoft.com/office/drawing/2014/main" id="{631E8647-CE7C-4950-BAB7-3EB5F7F2B6CB}"/>
                </a:ext>
              </a:extLst>
            </p:cNvPr>
            <p:cNvSpPr/>
            <p:nvPr/>
          </p:nvSpPr>
          <p:spPr>
            <a:xfrm>
              <a:off x="2666525" y="4508979"/>
              <a:ext cx="2038350" cy="152600"/>
            </a:xfrm>
            <a:custGeom>
              <a:avLst/>
              <a:gdLst/>
              <a:ahLst/>
              <a:cxnLst/>
              <a:rect l="l" t="t" r="r" b="b"/>
              <a:pathLst>
                <a:path w="81534" h="6104" extrusionOk="0">
                  <a:moveTo>
                    <a:pt x="1747" y="1"/>
                  </a:moveTo>
                  <a:lnTo>
                    <a:pt x="0" y="6104"/>
                  </a:lnTo>
                  <a:lnTo>
                    <a:pt x="81534" y="6104"/>
                  </a:lnTo>
                  <a:lnTo>
                    <a:pt x="80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780;p64">
              <a:extLst>
                <a:ext uri="{FF2B5EF4-FFF2-40B4-BE49-F238E27FC236}">
                  <a16:creationId xmlns:a16="http://schemas.microsoft.com/office/drawing/2014/main" id="{CC2532E5-CB92-4FDC-81C2-B82E287C8ECF}"/>
                </a:ext>
              </a:extLst>
            </p:cNvPr>
            <p:cNvSpPr/>
            <p:nvPr/>
          </p:nvSpPr>
          <p:spPr>
            <a:xfrm>
              <a:off x="2658325" y="4506675"/>
              <a:ext cx="2054400" cy="166950"/>
            </a:xfrm>
            <a:custGeom>
              <a:avLst/>
              <a:gdLst/>
              <a:ahLst/>
              <a:cxnLst/>
              <a:rect l="l" t="t" r="r" b="b"/>
              <a:pathLst>
                <a:path w="82176" h="6678" extrusionOk="0">
                  <a:moveTo>
                    <a:pt x="80451" y="574"/>
                  </a:moveTo>
                  <a:lnTo>
                    <a:pt x="81515" y="6105"/>
                  </a:lnTo>
                  <a:lnTo>
                    <a:pt x="708" y="6105"/>
                  </a:lnTo>
                  <a:lnTo>
                    <a:pt x="2290" y="574"/>
                  </a:lnTo>
                  <a:close/>
                  <a:moveTo>
                    <a:pt x="2075" y="1"/>
                  </a:moveTo>
                  <a:cubicBezTo>
                    <a:pt x="1947" y="1"/>
                    <a:pt x="1835" y="85"/>
                    <a:pt x="1800" y="208"/>
                  </a:cubicBezTo>
                  <a:lnTo>
                    <a:pt x="53" y="6312"/>
                  </a:lnTo>
                  <a:cubicBezTo>
                    <a:pt x="0" y="6494"/>
                    <a:pt x="137" y="6678"/>
                    <a:pt x="328" y="6678"/>
                  </a:cubicBezTo>
                  <a:lnTo>
                    <a:pt x="81862" y="6678"/>
                  </a:lnTo>
                  <a:cubicBezTo>
                    <a:pt x="82041" y="6678"/>
                    <a:pt x="82176" y="6514"/>
                    <a:pt x="82143" y="6337"/>
                  </a:cubicBezTo>
                  <a:lnTo>
                    <a:pt x="80967" y="233"/>
                  </a:lnTo>
                  <a:cubicBezTo>
                    <a:pt x="80942" y="98"/>
                    <a:pt x="80824" y="2"/>
                    <a:pt x="80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781;p64">
              <a:extLst>
                <a:ext uri="{FF2B5EF4-FFF2-40B4-BE49-F238E27FC236}">
                  <a16:creationId xmlns:a16="http://schemas.microsoft.com/office/drawing/2014/main" id="{96AE853C-2095-49E5-87A7-B6867A9E6055}"/>
                </a:ext>
              </a:extLst>
            </p:cNvPr>
            <p:cNvSpPr/>
            <p:nvPr/>
          </p:nvSpPr>
          <p:spPr>
            <a:xfrm>
              <a:off x="4231650" y="3988450"/>
              <a:ext cx="189725" cy="126900"/>
            </a:xfrm>
            <a:custGeom>
              <a:avLst/>
              <a:gdLst/>
              <a:ahLst/>
              <a:cxnLst/>
              <a:rect l="l" t="t" r="r" b="b"/>
              <a:pathLst>
                <a:path w="7589" h="5076" extrusionOk="0">
                  <a:moveTo>
                    <a:pt x="0" y="0"/>
                  </a:moveTo>
                  <a:lnTo>
                    <a:pt x="491" y="5075"/>
                  </a:lnTo>
                  <a:lnTo>
                    <a:pt x="7588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782;p64">
              <a:extLst>
                <a:ext uri="{FF2B5EF4-FFF2-40B4-BE49-F238E27FC236}">
                  <a16:creationId xmlns:a16="http://schemas.microsoft.com/office/drawing/2014/main" id="{78EE62D1-A0AF-4133-B0C5-8CBF5C9011E4}"/>
                </a:ext>
              </a:extLst>
            </p:cNvPr>
            <p:cNvSpPr/>
            <p:nvPr/>
          </p:nvSpPr>
          <p:spPr>
            <a:xfrm>
              <a:off x="4224100" y="3981275"/>
              <a:ext cx="204950" cy="141250"/>
            </a:xfrm>
            <a:custGeom>
              <a:avLst/>
              <a:gdLst/>
              <a:ahLst/>
              <a:cxnLst/>
              <a:rect l="l" t="t" r="r" b="b"/>
              <a:pathLst>
                <a:path w="8198" h="5650" extrusionOk="0">
                  <a:moveTo>
                    <a:pt x="6910" y="573"/>
                  </a:moveTo>
                  <a:lnTo>
                    <a:pt x="7561" y="5076"/>
                  </a:lnTo>
                  <a:lnTo>
                    <a:pt x="1052" y="5076"/>
                  </a:lnTo>
                  <a:lnTo>
                    <a:pt x="617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6"/>
                    <a:pt x="16" y="314"/>
                  </a:cubicBezTo>
                  <a:lnTo>
                    <a:pt x="507" y="5390"/>
                  </a:lnTo>
                  <a:cubicBezTo>
                    <a:pt x="521" y="5537"/>
                    <a:pt x="644" y="5648"/>
                    <a:pt x="792" y="5649"/>
                  </a:cubicBezTo>
                  <a:lnTo>
                    <a:pt x="7890" y="5649"/>
                  </a:lnTo>
                  <a:lnTo>
                    <a:pt x="7890" y="5648"/>
                  </a:lnTo>
                  <a:cubicBezTo>
                    <a:pt x="8065" y="5648"/>
                    <a:pt x="8198" y="5494"/>
                    <a:pt x="8174" y="5321"/>
                  </a:cubicBezTo>
                  <a:lnTo>
                    <a:pt x="7440" y="246"/>
                  </a:lnTo>
                  <a:cubicBezTo>
                    <a:pt x="7420" y="105"/>
                    <a:pt x="7300" y="1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783;p64">
              <a:extLst>
                <a:ext uri="{FF2B5EF4-FFF2-40B4-BE49-F238E27FC236}">
                  <a16:creationId xmlns:a16="http://schemas.microsoft.com/office/drawing/2014/main" id="{1B8FCEF2-062D-4B18-821E-909A13837CB1}"/>
                </a:ext>
              </a:extLst>
            </p:cNvPr>
            <p:cNvSpPr/>
            <p:nvPr/>
          </p:nvSpPr>
          <p:spPr>
            <a:xfrm>
              <a:off x="1662850" y="4934500"/>
              <a:ext cx="4367925" cy="62025"/>
            </a:xfrm>
            <a:custGeom>
              <a:avLst/>
              <a:gdLst/>
              <a:ahLst/>
              <a:cxnLst/>
              <a:rect l="l" t="t" r="r" b="b"/>
              <a:pathLst>
                <a:path w="174717" h="2481" extrusionOk="0">
                  <a:moveTo>
                    <a:pt x="1" y="1"/>
                  </a:moveTo>
                  <a:lnTo>
                    <a:pt x="1" y="2480"/>
                  </a:lnTo>
                  <a:lnTo>
                    <a:pt x="174716" y="2480"/>
                  </a:lnTo>
                  <a:lnTo>
                    <a:pt x="174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784;p64">
              <a:extLst>
                <a:ext uri="{FF2B5EF4-FFF2-40B4-BE49-F238E27FC236}">
                  <a16:creationId xmlns:a16="http://schemas.microsoft.com/office/drawing/2014/main" id="{E7F72A03-4705-4F5F-A9EB-EB475FB907D0}"/>
                </a:ext>
              </a:extLst>
            </p:cNvPr>
            <p:cNvSpPr/>
            <p:nvPr/>
          </p:nvSpPr>
          <p:spPr>
            <a:xfrm>
              <a:off x="1655725" y="4927350"/>
              <a:ext cx="4382225" cy="76325"/>
            </a:xfrm>
            <a:custGeom>
              <a:avLst/>
              <a:gdLst/>
              <a:ahLst/>
              <a:cxnLst/>
              <a:rect l="l" t="t" r="r" b="b"/>
              <a:pathLst>
                <a:path w="175289" h="3053" extrusionOk="0">
                  <a:moveTo>
                    <a:pt x="174715" y="574"/>
                  </a:moveTo>
                  <a:lnTo>
                    <a:pt x="174715" y="2479"/>
                  </a:lnTo>
                  <a:lnTo>
                    <a:pt x="573" y="2479"/>
                  </a:lnTo>
                  <a:lnTo>
                    <a:pt x="573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8"/>
                  </a:cubicBezTo>
                  <a:lnTo>
                    <a:pt x="0" y="2766"/>
                  </a:lnTo>
                  <a:cubicBezTo>
                    <a:pt x="0" y="2924"/>
                    <a:pt x="128" y="3052"/>
                    <a:pt x="286" y="3052"/>
                  </a:cubicBezTo>
                  <a:lnTo>
                    <a:pt x="175001" y="3052"/>
                  </a:lnTo>
                  <a:cubicBezTo>
                    <a:pt x="175160" y="3052"/>
                    <a:pt x="175288" y="2924"/>
                    <a:pt x="175288" y="2766"/>
                  </a:cubicBezTo>
                  <a:lnTo>
                    <a:pt x="175288" y="288"/>
                  </a:lnTo>
                  <a:cubicBezTo>
                    <a:pt x="175288" y="129"/>
                    <a:pt x="175160" y="1"/>
                    <a:pt x="175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785;p64">
              <a:extLst>
                <a:ext uri="{FF2B5EF4-FFF2-40B4-BE49-F238E27FC236}">
                  <a16:creationId xmlns:a16="http://schemas.microsoft.com/office/drawing/2014/main" id="{EC4D1BED-92B1-4A5E-95A6-1F009491DCC7}"/>
                </a:ext>
              </a:extLst>
            </p:cNvPr>
            <p:cNvSpPr/>
            <p:nvPr/>
          </p:nvSpPr>
          <p:spPr>
            <a:xfrm>
              <a:off x="3073800" y="2103700"/>
              <a:ext cx="1546050" cy="1325725"/>
            </a:xfrm>
            <a:custGeom>
              <a:avLst/>
              <a:gdLst/>
              <a:ahLst/>
              <a:cxnLst/>
              <a:rect l="l" t="t" r="r" b="b"/>
              <a:pathLst>
                <a:path w="61842" h="53029" extrusionOk="0">
                  <a:moveTo>
                    <a:pt x="30921" y="1"/>
                  </a:moveTo>
                  <a:cubicBezTo>
                    <a:pt x="29854" y="1"/>
                    <a:pt x="28786" y="529"/>
                    <a:pt x="28176" y="1586"/>
                  </a:cubicBezTo>
                  <a:lnTo>
                    <a:pt x="1221" y="48272"/>
                  </a:lnTo>
                  <a:cubicBezTo>
                    <a:pt x="1" y="50385"/>
                    <a:pt x="1526" y="53028"/>
                    <a:pt x="3966" y="53028"/>
                  </a:cubicBezTo>
                  <a:lnTo>
                    <a:pt x="57875" y="53028"/>
                  </a:lnTo>
                  <a:cubicBezTo>
                    <a:pt x="60317" y="53028"/>
                    <a:pt x="61842" y="50385"/>
                    <a:pt x="60622" y="48272"/>
                  </a:cubicBezTo>
                  <a:lnTo>
                    <a:pt x="33666" y="1586"/>
                  </a:lnTo>
                  <a:cubicBezTo>
                    <a:pt x="33056" y="529"/>
                    <a:pt x="31989" y="1"/>
                    <a:pt x="30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786;p64">
              <a:extLst>
                <a:ext uri="{FF2B5EF4-FFF2-40B4-BE49-F238E27FC236}">
                  <a16:creationId xmlns:a16="http://schemas.microsoft.com/office/drawing/2014/main" id="{D161A0C1-6FAF-4E17-9829-EFB4E117FB27}"/>
                </a:ext>
              </a:extLst>
            </p:cNvPr>
            <p:cNvSpPr/>
            <p:nvPr/>
          </p:nvSpPr>
          <p:spPr>
            <a:xfrm>
              <a:off x="3082475" y="2096550"/>
              <a:ext cx="1528675" cy="1340000"/>
            </a:xfrm>
            <a:custGeom>
              <a:avLst/>
              <a:gdLst/>
              <a:ahLst/>
              <a:cxnLst/>
              <a:rect l="l" t="t" r="r" b="b"/>
              <a:pathLst>
                <a:path w="61147" h="53600" extrusionOk="0">
                  <a:moveTo>
                    <a:pt x="30574" y="574"/>
                  </a:moveTo>
                  <a:cubicBezTo>
                    <a:pt x="31617" y="574"/>
                    <a:pt x="32550" y="1112"/>
                    <a:pt x="33072" y="2015"/>
                  </a:cubicBezTo>
                  <a:lnTo>
                    <a:pt x="60026" y="48702"/>
                  </a:lnTo>
                  <a:cubicBezTo>
                    <a:pt x="60548" y="49604"/>
                    <a:pt x="60546" y="50683"/>
                    <a:pt x="60026" y="51585"/>
                  </a:cubicBezTo>
                  <a:cubicBezTo>
                    <a:pt x="59506" y="52487"/>
                    <a:pt x="58571" y="53027"/>
                    <a:pt x="57529" y="53027"/>
                  </a:cubicBezTo>
                  <a:lnTo>
                    <a:pt x="3619" y="53027"/>
                  </a:lnTo>
                  <a:cubicBezTo>
                    <a:pt x="2577" y="53027"/>
                    <a:pt x="1643" y="52487"/>
                    <a:pt x="1122" y="51585"/>
                  </a:cubicBezTo>
                  <a:cubicBezTo>
                    <a:pt x="601" y="50683"/>
                    <a:pt x="601" y="49604"/>
                    <a:pt x="1122" y="48702"/>
                  </a:cubicBezTo>
                  <a:lnTo>
                    <a:pt x="28075" y="2015"/>
                  </a:lnTo>
                  <a:cubicBezTo>
                    <a:pt x="28598" y="1112"/>
                    <a:pt x="29531" y="574"/>
                    <a:pt x="30574" y="574"/>
                  </a:cubicBezTo>
                  <a:close/>
                  <a:moveTo>
                    <a:pt x="30574" y="1"/>
                  </a:moveTo>
                  <a:cubicBezTo>
                    <a:pt x="29325" y="1"/>
                    <a:pt x="28206" y="647"/>
                    <a:pt x="27580" y="1728"/>
                  </a:cubicBezTo>
                  <a:lnTo>
                    <a:pt x="626" y="48416"/>
                  </a:lnTo>
                  <a:cubicBezTo>
                    <a:pt x="1" y="49498"/>
                    <a:pt x="2" y="50789"/>
                    <a:pt x="626" y="51872"/>
                  </a:cubicBezTo>
                  <a:cubicBezTo>
                    <a:pt x="1251" y="52954"/>
                    <a:pt x="2369" y="53600"/>
                    <a:pt x="3619" y="53600"/>
                  </a:cubicBezTo>
                  <a:lnTo>
                    <a:pt x="57529" y="53600"/>
                  </a:lnTo>
                  <a:cubicBezTo>
                    <a:pt x="58778" y="53600"/>
                    <a:pt x="59897" y="52954"/>
                    <a:pt x="60522" y="51872"/>
                  </a:cubicBezTo>
                  <a:cubicBezTo>
                    <a:pt x="61146" y="50789"/>
                    <a:pt x="61146" y="49498"/>
                    <a:pt x="60522" y="48416"/>
                  </a:cubicBezTo>
                  <a:lnTo>
                    <a:pt x="33567" y="1728"/>
                  </a:lnTo>
                  <a:cubicBezTo>
                    <a:pt x="32943" y="647"/>
                    <a:pt x="31824" y="1"/>
                    <a:pt x="30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787;p64">
              <a:extLst>
                <a:ext uri="{FF2B5EF4-FFF2-40B4-BE49-F238E27FC236}">
                  <a16:creationId xmlns:a16="http://schemas.microsoft.com/office/drawing/2014/main" id="{1A625A72-B8C1-4983-9BC9-E35F8580642F}"/>
                </a:ext>
              </a:extLst>
            </p:cNvPr>
            <p:cNvSpPr/>
            <p:nvPr/>
          </p:nvSpPr>
          <p:spPr>
            <a:xfrm>
              <a:off x="3205650" y="2204625"/>
              <a:ext cx="1282350" cy="1152700"/>
            </a:xfrm>
            <a:custGeom>
              <a:avLst/>
              <a:gdLst/>
              <a:ahLst/>
              <a:cxnLst/>
              <a:rect l="l" t="t" r="r" b="b"/>
              <a:pathLst>
                <a:path w="51294" h="46108" extrusionOk="0">
                  <a:moveTo>
                    <a:pt x="25647" y="573"/>
                  </a:moveTo>
                  <a:cubicBezTo>
                    <a:pt x="26502" y="573"/>
                    <a:pt x="27267" y="1027"/>
                    <a:pt x="27695" y="1788"/>
                  </a:cubicBezTo>
                  <a:lnTo>
                    <a:pt x="50256" y="41878"/>
                  </a:lnTo>
                  <a:cubicBezTo>
                    <a:pt x="50694" y="42658"/>
                    <a:pt x="50687" y="43583"/>
                    <a:pt x="50235" y="44356"/>
                  </a:cubicBezTo>
                  <a:cubicBezTo>
                    <a:pt x="49802" y="45094"/>
                    <a:pt x="49045" y="45535"/>
                    <a:pt x="48207" y="45535"/>
                  </a:cubicBezTo>
                  <a:lnTo>
                    <a:pt x="3088" y="45535"/>
                  </a:lnTo>
                  <a:cubicBezTo>
                    <a:pt x="2250" y="45535"/>
                    <a:pt x="1491" y="45094"/>
                    <a:pt x="1060" y="44356"/>
                  </a:cubicBezTo>
                  <a:cubicBezTo>
                    <a:pt x="608" y="43583"/>
                    <a:pt x="600" y="42656"/>
                    <a:pt x="1038" y="41878"/>
                  </a:cubicBezTo>
                  <a:lnTo>
                    <a:pt x="23598" y="1788"/>
                  </a:lnTo>
                  <a:cubicBezTo>
                    <a:pt x="24027" y="1027"/>
                    <a:pt x="24792" y="573"/>
                    <a:pt x="25647" y="573"/>
                  </a:cubicBezTo>
                  <a:close/>
                  <a:moveTo>
                    <a:pt x="25647" y="0"/>
                  </a:moveTo>
                  <a:cubicBezTo>
                    <a:pt x="24583" y="0"/>
                    <a:pt x="23631" y="564"/>
                    <a:pt x="23099" y="1508"/>
                  </a:cubicBezTo>
                  <a:lnTo>
                    <a:pt x="540" y="41598"/>
                  </a:lnTo>
                  <a:cubicBezTo>
                    <a:pt x="0" y="42555"/>
                    <a:pt x="11" y="43694"/>
                    <a:pt x="566" y="44644"/>
                  </a:cubicBezTo>
                  <a:cubicBezTo>
                    <a:pt x="1101" y="45560"/>
                    <a:pt x="2043" y="46108"/>
                    <a:pt x="3088" y="46108"/>
                  </a:cubicBezTo>
                  <a:lnTo>
                    <a:pt x="48207" y="46108"/>
                  </a:lnTo>
                  <a:cubicBezTo>
                    <a:pt x="49250" y="46108"/>
                    <a:pt x="50193" y="45560"/>
                    <a:pt x="50729" y="44644"/>
                  </a:cubicBezTo>
                  <a:cubicBezTo>
                    <a:pt x="51284" y="43694"/>
                    <a:pt x="51294" y="42556"/>
                    <a:pt x="50754" y="41598"/>
                  </a:cubicBezTo>
                  <a:lnTo>
                    <a:pt x="28194" y="1508"/>
                  </a:lnTo>
                  <a:cubicBezTo>
                    <a:pt x="27663" y="564"/>
                    <a:pt x="26711" y="0"/>
                    <a:pt x="25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788;p64">
              <a:extLst>
                <a:ext uri="{FF2B5EF4-FFF2-40B4-BE49-F238E27FC236}">
                  <a16:creationId xmlns:a16="http://schemas.microsoft.com/office/drawing/2014/main" id="{C07624DB-C74E-42A8-B8E9-98E3E864E365}"/>
                </a:ext>
              </a:extLst>
            </p:cNvPr>
            <p:cNvSpPr/>
            <p:nvPr/>
          </p:nvSpPr>
          <p:spPr>
            <a:xfrm>
              <a:off x="3735600" y="2434425"/>
              <a:ext cx="222450" cy="852900"/>
            </a:xfrm>
            <a:custGeom>
              <a:avLst/>
              <a:gdLst/>
              <a:ahLst/>
              <a:cxnLst/>
              <a:rect l="l" t="t" r="r" b="b"/>
              <a:pathLst>
                <a:path w="8898" h="34116" extrusionOk="0">
                  <a:moveTo>
                    <a:pt x="4450" y="1"/>
                  </a:moveTo>
                  <a:cubicBezTo>
                    <a:pt x="3691" y="1"/>
                    <a:pt x="2932" y="181"/>
                    <a:pt x="2173" y="542"/>
                  </a:cubicBezTo>
                  <a:cubicBezTo>
                    <a:pt x="656" y="1263"/>
                    <a:pt x="1" y="2480"/>
                    <a:pt x="210" y="4191"/>
                  </a:cubicBezTo>
                  <a:lnTo>
                    <a:pt x="2308" y="20725"/>
                  </a:lnTo>
                  <a:cubicBezTo>
                    <a:pt x="2382" y="21410"/>
                    <a:pt x="2636" y="21945"/>
                    <a:pt x="3066" y="22333"/>
                  </a:cubicBezTo>
                  <a:cubicBezTo>
                    <a:pt x="3497" y="22720"/>
                    <a:pt x="3962" y="22913"/>
                    <a:pt x="4461" y="22913"/>
                  </a:cubicBezTo>
                  <a:cubicBezTo>
                    <a:pt x="4959" y="22912"/>
                    <a:pt x="5424" y="22718"/>
                    <a:pt x="5855" y="22333"/>
                  </a:cubicBezTo>
                  <a:cubicBezTo>
                    <a:pt x="6286" y="21945"/>
                    <a:pt x="6539" y="21410"/>
                    <a:pt x="6614" y="20725"/>
                  </a:cubicBezTo>
                  <a:lnTo>
                    <a:pt x="8690" y="4191"/>
                  </a:lnTo>
                  <a:cubicBezTo>
                    <a:pt x="8898" y="2480"/>
                    <a:pt x="8243" y="1263"/>
                    <a:pt x="6727" y="542"/>
                  </a:cubicBezTo>
                  <a:cubicBezTo>
                    <a:pt x="5968" y="181"/>
                    <a:pt x="5209" y="1"/>
                    <a:pt x="4450" y="1"/>
                  </a:cubicBezTo>
                  <a:close/>
                  <a:moveTo>
                    <a:pt x="4510" y="26484"/>
                  </a:moveTo>
                  <a:cubicBezTo>
                    <a:pt x="3427" y="26484"/>
                    <a:pt x="2528" y="26860"/>
                    <a:pt x="1816" y="27610"/>
                  </a:cubicBezTo>
                  <a:cubicBezTo>
                    <a:pt x="1102" y="28362"/>
                    <a:pt x="744" y="29258"/>
                    <a:pt x="744" y="30299"/>
                  </a:cubicBezTo>
                  <a:cubicBezTo>
                    <a:pt x="745" y="31370"/>
                    <a:pt x="1113" y="32274"/>
                    <a:pt x="1850" y="33011"/>
                  </a:cubicBezTo>
                  <a:lnTo>
                    <a:pt x="1849" y="33011"/>
                  </a:lnTo>
                  <a:cubicBezTo>
                    <a:pt x="2586" y="33747"/>
                    <a:pt x="3474" y="34115"/>
                    <a:pt x="4516" y="34115"/>
                  </a:cubicBezTo>
                  <a:cubicBezTo>
                    <a:pt x="5572" y="34115"/>
                    <a:pt x="6461" y="33740"/>
                    <a:pt x="7183" y="32988"/>
                  </a:cubicBezTo>
                  <a:cubicBezTo>
                    <a:pt x="7904" y="32237"/>
                    <a:pt x="8264" y="31341"/>
                    <a:pt x="8264" y="30299"/>
                  </a:cubicBezTo>
                  <a:cubicBezTo>
                    <a:pt x="8264" y="29183"/>
                    <a:pt x="7893" y="28267"/>
                    <a:pt x="7149" y="27554"/>
                  </a:cubicBezTo>
                  <a:cubicBezTo>
                    <a:pt x="6405" y="26840"/>
                    <a:pt x="5527" y="26484"/>
                    <a:pt x="4516" y="26484"/>
                  </a:cubicBezTo>
                  <a:cubicBezTo>
                    <a:pt x="4514" y="26484"/>
                    <a:pt x="4512" y="26484"/>
                    <a:pt x="4510" y="26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789;p64">
              <a:extLst>
                <a:ext uri="{FF2B5EF4-FFF2-40B4-BE49-F238E27FC236}">
                  <a16:creationId xmlns:a16="http://schemas.microsoft.com/office/drawing/2014/main" id="{E511B29A-4B15-4742-8853-FE7D6C18E13A}"/>
                </a:ext>
              </a:extLst>
            </p:cNvPr>
            <p:cNvSpPr/>
            <p:nvPr/>
          </p:nvSpPr>
          <p:spPr>
            <a:xfrm>
              <a:off x="1186600" y="3338775"/>
              <a:ext cx="682350" cy="1507575"/>
            </a:xfrm>
            <a:custGeom>
              <a:avLst/>
              <a:gdLst/>
              <a:ahLst/>
              <a:cxnLst/>
              <a:rect l="l" t="t" r="r" b="b"/>
              <a:pathLst>
                <a:path w="27294" h="60303" extrusionOk="0">
                  <a:moveTo>
                    <a:pt x="2610" y="1"/>
                  </a:moveTo>
                  <a:cubicBezTo>
                    <a:pt x="2610" y="1"/>
                    <a:pt x="0" y="6553"/>
                    <a:pt x="672" y="11279"/>
                  </a:cubicBezTo>
                  <a:cubicBezTo>
                    <a:pt x="1345" y="16005"/>
                    <a:pt x="16684" y="30216"/>
                    <a:pt x="16684" y="30216"/>
                  </a:cubicBezTo>
                  <a:lnTo>
                    <a:pt x="1994" y="58491"/>
                  </a:lnTo>
                  <a:lnTo>
                    <a:pt x="6065" y="60303"/>
                  </a:lnTo>
                  <a:cubicBezTo>
                    <a:pt x="6065" y="60303"/>
                    <a:pt x="27294" y="34192"/>
                    <a:pt x="27205" y="32200"/>
                  </a:cubicBezTo>
                  <a:cubicBezTo>
                    <a:pt x="27118" y="30210"/>
                    <a:pt x="21146" y="9919"/>
                    <a:pt x="21146" y="9919"/>
                  </a:cubicBezTo>
                  <a:lnTo>
                    <a:pt x="20762" y="6843"/>
                  </a:lnTo>
                  <a:cubicBezTo>
                    <a:pt x="20759" y="5439"/>
                    <a:pt x="2610" y="1"/>
                    <a:pt x="26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790;p64">
              <a:extLst>
                <a:ext uri="{FF2B5EF4-FFF2-40B4-BE49-F238E27FC236}">
                  <a16:creationId xmlns:a16="http://schemas.microsoft.com/office/drawing/2014/main" id="{BA760641-8991-4830-9EDB-9778E1E663C7}"/>
                </a:ext>
              </a:extLst>
            </p:cNvPr>
            <p:cNvSpPr/>
            <p:nvPr/>
          </p:nvSpPr>
          <p:spPr>
            <a:xfrm>
              <a:off x="1179450" y="3331650"/>
              <a:ext cx="696750" cy="1521850"/>
            </a:xfrm>
            <a:custGeom>
              <a:avLst/>
              <a:gdLst/>
              <a:ahLst/>
              <a:cxnLst/>
              <a:rect l="l" t="t" r="r" b="b"/>
              <a:pathLst>
                <a:path w="27870" h="60874" extrusionOk="0">
                  <a:moveTo>
                    <a:pt x="3069" y="637"/>
                  </a:moveTo>
                  <a:cubicBezTo>
                    <a:pt x="11508" y="3173"/>
                    <a:pt x="20353" y="6276"/>
                    <a:pt x="20762" y="7151"/>
                  </a:cubicBezTo>
                  <a:cubicBezTo>
                    <a:pt x="20763" y="7155"/>
                    <a:pt x="20764" y="7160"/>
                    <a:pt x="20764" y="7164"/>
                  </a:cubicBezTo>
                  <a:lnTo>
                    <a:pt x="21158" y="10286"/>
                  </a:lnTo>
                  <a:cubicBezTo>
                    <a:pt x="21217" y="10487"/>
                    <a:pt x="27120" y="30566"/>
                    <a:pt x="27206" y="32498"/>
                  </a:cubicBezTo>
                  <a:cubicBezTo>
                    <a:pt x="27238" y="33898"/>
                    <a:pt x="14439" y="50179"/>
                    <a:pt x="6266" y="60237"/>
                  </a:cubicBezTo>
                  <a:lnTo>
                    <a:pt x="2674" y="58637"/>
                  </a:lnTo>
                  <a:lnTo>
                    <a:pt x="17225" y="30635"/>
                  </a:lnTo>
                  <a:cubicBezTo>
                    <a:pt x="17285" y="30519"/>
                    <a:pt x="17259" y="30380"/>
                    <a:pt x="17166" y="30293"/>
                  </a:cubicBezTo>
                  <a:cubicBezTo>
                    <a:pt x="17012" y="30150"/>
                    <a:pt x="1892" y="16095"/>
                    <a:pt x="1242" y="11524"/>
                  </a:cubicBezTo>
                  <a:cubicBezTo>
                    <a:pt x="660" y="7436"/>
                    <a:pt x="2612" y="1865"/>
                    <a:pt x="3069" y="637"/>
                  </a:cubicBezTo>
                  <a:close/>
                  <a:moveTo>
                    <a:pt x="2894" y="0"/>
                  </a:moveTo>
                  <a:cubicBezTo>
                    <a:pt x="2780" y="0"/>
                    <a:pt x="2674" y="69"/>
                    <a:pt x="2630" y="181"/>
                  </a:cubicBezTo>
                  <a:cubicBezTo>
                    <a:pt x="2523" y="451"/>
                    <a:pt x="0" y="6858"/>
                    <a:pt x="676" y="11603"/>
                  </a:cubicBezTo>
                  <a:cubicBezTo>
                    <a:pt x="1324" y="16168"/>
                    <a:pt x="14888" y="28951"/>
                    <a:pt x="16616" y="30564"/>
                  </a:cubicBezTo>
                  <a:lnTo>
                    <a:pt x="2025" y="58644"/>
                  </a:lnTo>
                  <a:cubicBezTo>
                    <a:pt x="1989" y="58713"/>
                    <a:pt x="1983" y="58795"/>
                    <a:pt x="2010" y="58869"/>
                  </a:cubicBezTo>
                  <a:cubicBezTo>
                    <a:pt x="2036" y="58943"/>
                    <a:pt x="2092" y="59005"/>
                    <a:pt x="2164" y="59037"/>
                  </a:cubicBezTo>
                  <a:lnTo>
                    <a:pt x="6234" y="60849"/>
                  </a:lnTo>
                  <a:cubicBezTo>
                    <a:pt x="6270" y="60864"/>
                    <a:pt x="6310" y="60873"/>
                    <a:pt x="6351" y="60873"/>
                  </a:cubicBezTo>
                  <a:cubicBezTo>
                    <a:pt x="6437" y="60873"/>
                    <a:pt x="6519" y="60834"/>
                    <a:pt x="6572" y="60767"/>
                  </a:cubicBezTo>
                  <a:cubicBezTo>
                    <a:pt x="8752" y="58086"/>
                    <a:pt x="27870" y="34513"/>
                    <a:pt x="27779" y="32473"/>
                  </a:cubicBezTo>
                  <a:cubicBezTo>
                    <a:pt x="27689" y="30471"/>
                    <a:pt x="21951" y="10954"/>
                    <a:pt x="21717" y="10169"/>
                  </a:cubicBezTo>
                  <a:lnTo>
                    <a:pt x="21332" y="7094"/>
                  </a:lnTo>
                  <a:cubicBezTo>
                    <a:pt x="21130" y="5604"/>
                    <a:pt x="8452" y="1652"/>
                    <a:pt x="2978" y="13"/>
                  </a:cubicBezTo>
                  <a:cubicBezTo>
                    <a:pt x="2950" y="4"/>
                    <a:pt x="2922" y="0"/>
                    <a:pt x="289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791;p64">
              <a:extLst>
                <a:ext uri="{FF2B5EF4-FFF2-40B4-BE49-F238E27FC236}">
                  <a16:creationId xmlns:a16="http://schemas.microsoft.com/office/drawing/2014/main" id="{73988EDA-4CA1-418C-BB76-E6D61A8E3653}"/>
                </a:ext>
              </a:extLst>
            </p:cNvPr>
            <p:cNvSpPr/>
            <p:nvPr/>
          </p:nvSpPr>
          <p:spPr>
            <a:xfrm>
              <a:off x="1767650" y="2782175"/>
              <a:ext cx="644450" cy="862025"/>
            </a:xfrm>
            <a:custGeom>
              <a:avLst/>
              <a:gdLst/>
              <a:ahLst/>
              <a:cxnLst/>
              <a:rect l="l" t="t" r="r" b="b"/>
              <a:pathLst>
                <a:path w="25778" h="34481" extrusionOk="0">
                  <a:moveTo>
                    <a:pt x="10021" y="0"/>
                  </a:moveTo>
                  <a:lnTo>
                    <a:pt x="1" y="15034"/>
                  </a:lnTo>
                  <a:lnTo>
                    <a:pt x="862" y="24565"/>
                  </a:lnTo>
                  <a:cubicBezTo>
                    <a:pt x="1071" y="26871"/>
                    <a:pt x="2706" y="28797"/>
                    <a:pt x="4948" y="29376"/>
                  </a:cubicBezTo>
                  <a:lnTo>
                    <a:pt x="24676" y="34481"/>
                  </a:lnTo>
                  <a:lnTo>
                    <a:pt x="25777" y="31787"/>
                  </a:lnTo>
                  <a:lnTo>
                    <a:pt x="7517" y="2385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792;p64">
              <a:extLst>
                <a:ext uri="{FF2B5EF4-FFF2-40B4-BE49-F238E27FC236}">
                  <a16:creationId xmlns:a16="http://schemas.microsoft.com/office/drawing/2014/main" id="{AD0FCE20-3A40-4D0D-9852-966EAB09DF25}"/>
                </a:ext>
              </a:extLst>
            </p:cNvPr>
            <p:cNvSpPr/>
            <p:nvPr/>
          </p:nvSpPr>
          <p:spPr>
            <a:xfrm>
              <a:off x="1760375" y="2775025"/>
              <a:ext cx="659825" cy="876325"/>
            </a:xfrm>
            <a:custGeom>
              <a:avLst/>
              <a:gdLst/>
              <a:ahLst/>
              <a:cxnLst/>
              <a:rect l="l" t="t" r="r" b="b"/>
              <a:pathLst>
                <a:path w="26393" h="35053" extrusionOk="0">
                  <a:moveTo>
                    <a:pt x="9906" y="1411"/>
                  </a:moveTo>
                  <a:lnTo>
                    <a:pt x="7524" y="24110"/>
                  </a:lnTo>
                  <a:cubicBezTo>
                    <a:pt x="7511" y="24235"/>
                    <a:pt x="7580" y="24353"/>
                    <a:pt x="7694" y="24403"/>
                  </a:cubicBezTo>
                  <a:lnTo>
                    <a:pt x="25698" y="32223"/>
                  </a:lnTo>
                  <a:lnTo>
                    <a:pt x="24797" y="34427"/>
                  </a:lnTo>
                  <a:lnTo>
                    <a:pt x="5310" y="29385"/>
                  </a:lnTo>
                  <a:cubicBezTo>
                    <a:pt x="3191" y="28837"/>
                    <a:pt x="1635" y="27004"/>
                    <a:pt x="1439" y="24826"/>
                  </a:cubicBezTo>
                  <a:lnTo>
                    <a:pt x="585" y="15396"/>
                  </a:lnTo>
                  <a:lnTo>
                    <a:pt x="9906" y="1411"/>
                  </a:lnTo>
                  <a:close/>
                  <a:moveTo>
                    <a:pt x="10314" y="1"/>
                  </a:moveTo>
                  <a:cubicBezTo>
                    <a:pt x="10220" y="1"/>
                    <a:pt x="10129" y="47"/>
                    <a:pt x="10074" y="128"/>
                  </a:cubicBezTo>
                  <a:lnTo>
                    <a:pt x="53" y="15163"/>
                  </a:lnTo>
                  <a:cubicBezTo>
                    <a:pt x="18" y="15218"/>
                    <a:pt x="1" y="15282"/>
                    <a:pt x="7" y="15347"/>
                  </a:cubicBezTo>
                  <a:lnTo>
                    <a:pt x="869" y="24877"/>
                  </a:lnTo>
                  <a:cubicBezTo>
                    <a:pt x="1088" y="27296"/>
                    <a:pt x="2814" y="29330"/>
                    <a:pt x="5167" y="29939"/>
                  </a:cubicBezTo>
                  <a:lnTo>
                    <a:pt x="24897" y="35044"/>
                  </a:lnTo>
                  <a:cubicBezTo>
                    <a:pt x="24920" y="35050"/>
                    <a:pt x="24944" y="35053"/>
                    <a:pt x="24967" y="35053"/>
                  </a:cubicBezTo>
                  <a:cubicBezTo>
                    <a:pt x="25084" y="35053"/>
                    <a:pt x="25189" y="34982"/>
                    <a:pt x="25233" y="34874"/>
                  </a:cubicBezTo>
                  <a:lnTo>
                    <a:pt x="26333" y="32181"/>
                  </a:lnTo>
                  <a:cubicBezTo>
                    <a:pt x="26392" y="32037"/>
                    <a:pt x="26324" y="31872"/>
                    <a:pt x="26182" y="31809"/>
                  </a:cubicBezTo>
                  <a:lnTo>
                    <a:pt x="8115" y="23962"/>
                  </a:lnTo>
                  <a:lnTo>
                    <a:pt x="10597" y="317"/>
                  </a:lnTo>
                  <a:cubicBezTo>
                    <a:pt x="10611" y="185"/>
                    <a:pt x="10533" y="62"/>
                    <a:pt x="10409" y="17"/>
                  </a:cubicBezTo>
                  <a:cubicBezTo>
                    <a:pt x="10378" y="6"/>
                    <a:pt x="10345" y="1"/>
                    <a:pt x="10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793;p64">
              <a:extLst>
                <a:ext uri="{FF2B5EF4-FFF2-40B4-BE49-F238E27FC236}">
                  <a16:creationId xmlns:a16="http://schemas.microsoft.com/office/drawing/2014/main" id="{F7331B5C-6F59-482C-BEE9-F74DD20C4E46}"/>
                </a:ext>
              </a:extLst>
            </p:cNvPr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794;p64">
              <a:extLst>
                <a:ext uri="{FF2B5EF4-FFF2-40B4-BE49-F238E27FC236}">
                  <a16:creationId xmlns:a16="http://schemas.microsoft.com/office/drawing/2014/main" id="{7CDA8B48-41A0-4EA7-968B-7299879D6502}"/>
                </a:ext>
              </a:extLst>
            </p:cNvPr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795;p64">
              <a:extLst>
                <a:ext uri="{FF2B5EF4-FFF2-40B4-BE49-F238E27FC236}">
                  <a16:creationId xmlns:a16="http://schemas.microsoft.com/office/drawing/2014/main" id="{8A74BEE1-4C70-46FA-9519-A99850EAF7D5}"/>
                </a:ext>
              </a:extLst>
            </p:cNvPr>
            <p:cNvSpPr/>
            <p:nvPr/>
          </p:nvSpPr>
          <p:spPr>
            <a:xfrm>
              <a:off x="1845100" y="3361100"/>
              <a:ext cx="118150" cy="51300"/>
            </a:xfrm>
            <a:custGeom>
              <a:avLst/>
              <a:gdLst/>
              <a:ahLst/>
              <a:cxnLst/>
              <a:rect l="l" t="t" r="r" b="b"/>
              <a:pathLst>
                <a:path w="4726" h="2052" extrusionOk="0">
                  <a:moveTo>
                    <a:pt x="2174" y="0"/>
                  </a:moveTo>
                  <a:cubicBezTo>
                    <a:pt x="1556" y="0"/>
                    <a:pt x="877" y="95"/>
                    <a:pt x="214" y="374"/>
                  </a:cubicBezTo>
                  <a:cubicBezTo>
                    <a:pt x="68" y="436"/>
                    <a:pt x="0" y="603"/>
                    <a:pt x="62" y="748"/>
                  </a:cubicBezTo>
                  <a:cubicBezTo>
                    <a:pt x="108" y="858"/>
                    <a:pt x="215" y="924"/>
                    <a:pt x="326" y="924"/>
                  </a:cubicBezTo>
                  <a:cubicBezTo>
                    <a:pt x="363" y="924"/>
                    <a:pt x="400" y="917"/>
                    <a:pt x="436" y="902"/>
                  </a:cubicBezTo>
                  <a:cubicBezTo>
                    <a:pt x="1014" y="659"/>
                    <a:pt x="1614" y="576"/>
                    <a:pt x="2165" y="576"/>
                  </a:cubicBezTo>
                  <a:cubicBezTo>
                    <a:pt x="2501" y="576"/>
                    <a:pt x="2818" y="607"/>
                    <a:pt x="3101" y="651"/>
                  </a:cubicBezTo>
                  <a:cubicBezTo>
                    <a:pt x="2561" y="814"/>
                    <a:pt x="1916" y="1083"/>
                    <a:pt x="1287" y="1533"/>
                  </a:cubicBezTo>
                  <a:cubicBezTo>
                    <a:pt x="1060" y="1694"/>
                    <a:pt x="1174" y="2052"/>
                    <a:pt x="1454" y="2052"/>
                  </a:cubicBezTo>
                  <a:cubicBezTo>
                    <a:pt x="1513" y="2052"/>
                    <a:pt x="1570" y="2032"/>
                    <a:pt x="1619" y="1998"/>
                  </a:cubicBezTo>
                  <a:cubicBezTo>
                    <a:pt x="2961" y="1040"/>
                    <a:pt x="4413" y="984"/>
                    <a:pt x="4428" y="984"/>
                  </a:cubicBezTo>
                  <a:cubicBezTo>
                    <a:pt x="4563" y="979"/>
                    <a:pt x="4677" y="881"/>
                    <a:pt x="4701" y="748"/>
                  </a:cubicBezTo>
                  <a:cubicBezTo>
                    <a:pt x="4726" y="615"/>
                    <a:pt x="4652" y="483"/>
                    <a:pt x="4528" y="433"/>
                  </a:cubicBezTo>
                  <a:cubicBezTo>
                    <a:pt x="4466" y="407"/>
                    <a:pt x="3452" y="0"/>
                    <a:pt x="2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796;p64">
              <a:extLst>
                <a:ext uri="{FF2B5EF4-FFF2-40B4-BE49-F238E27FC236}">
                  <a16:creationId xmlns:a16="http://schemas.microsoft.com/office/drawing/2014/main" id="{AD321EF7-058B-402D-A081-4F3AEC1BEDD3}"/>
                </a:ext>
              </a:extLst>
            </p:cNvPr>
            <p:cNvSpPr/>
            <p:nvPr/>
          </p:nvSpPr>
          <p:spPr>
            <a:xfrm>
              <a:off x="1241725" y="2559525"/>
              <a:ext cx="776475" cy="993250"/>
            </a:xfrm>
            <a:custGeom>
              <a:avLst/>
              <a:gdLst/>
              <a:ahLst/>
              <a:cxnLst/>
              <a:rect l="l" t="t" r="r" b="b"/>
              <a:pathLst>
                <a:path w="31059" h="39730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4" y="36400"/>
                    <a:pt x="9769" y="38476"/>
                  </a:cubicBezTo>
                  <a:cubicBezTo>
                    <a:pt x="13267" y="39471"/>
                    <a:pt x="15492" y="39730"/>
                    <a:pt x="16861" y="39730"/>
                  </a:cubicBezTo>
                  <a:cubicBezTo>
                    <a:pt x="18350" y="39730"/>
                    <a:pt x="18826" y="39423"/>
                    <a:pt x="18826" y="39423"/>
                  </a:cubicBezTo>
                  <a:lnTo>
                    <a:pt x="31058" y="8906"/>
                  </a:lnTo>
                  <a:lnTo>
                    <a:pt x="20853" y="245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797;p64">
              <a:extLst>
                <a:ext uri="{FF2B5EF4-FFF2-40B4-BE49-F238E27FC236}">
                  <a16:creationId xmlns:a16="http://schemas.microsoft.com/office/drawing/2014/main" id="{790A8EEB-2B1E-4934-920F-EC357EAE4436}"/>
                </a:ext>
              </a:extLst>
            </p:cNvPr>
            <p:cNvSpPr/>
            <p:nvPr/>
          </p:nvSpPr>
          <p:spPr>
            <a:xfrm>
              <a:off x="1234425" y="2552400"/>
              <a:ext cx="791675" cy="1007425"/>
            </a:xfrm>
            <a:custGeom>
              <a:avLst/>
              <a:gdLst/>
              <a:ahLst/>
              <a:cxnLst/>
              <a:rect l="l" t="t" r="r" b="b"/>
              <a:pathLst>
                <a:path w="31667" h="40297" extrusionOk="0">
                  <a:moveTo>
                    <a:pt x="15426" y="575"/>
                  </a:moveTo>
                  <a:lnTo>
                    <a:pt x="21011" y="2989"/>
                  </a:lnTo>
                  <a:lnTo>
                    <a:pt x="30995" y="9305"/>
                  </a:lnTo>
                  <a:lnTo>
                    <a:pt x="18895" y="39498"/>
                  </a:lnTo>
                  <a:cubicBezTo>
                    <a:pt x="18717" y="39567"/>
                    <a:pt x="18204" y="39723"/>
                    <a:pt x="17149" y="39723"/>
                  </a:cubicBezTo>
                  <a:cubicBezTo>
                    <a:pt x="15815" y="39723"/>
                    <a:pt x="13617" y="39474"/>
                    <a:pt x="10139" y="38485"/>
                  </a:cubicBezTo>
                  <a:cubicBezTo>
                    <a:pt x="3575" y="36618"/>
                    <a:pt x="961" y="32559"/>
                    <a:pt x="593" y="31934"/>
                  </a:cubicBezTo>
                  <a:lnTo>
                    <a:pt x="5982" y="1144"/>
                  </a:lnTo>
                  <a:lnTo>
                    <a:pt x="15426" y="575"/>
                  </a:lnTo>
                  <a:close/>
                  <a:moveTo>
                    <a:pt x="15477" y="0"/>
                  </a:moveTo>
                  <a:cubicBezTo>
                    <a:pt x="15472" y="0"/>
                    <a:pt x="15466" y="1"/>
                    <a:pt x="15460" y="1"/>
                  </a:cubicBezTo>
                  <a:lnTo>
                    <a:pt x="5720" y="587"/>
                  </a:lnTo>
                  <a:cubicBezTo>
                    <a:pt x="5588" y="594"/>
                    <a:pt x="5478" y="692"/>
                    <a:pt x="5455" y="822"/>
                  </a:cubicBezTo>
                  <a:lnTo>
                    <a:pt x="11" y="31938"/>
                  </a:lnTo>
                  <a:cubicBezTo>
                    <a:pt x="1" y="31999"/>
                    <a:pt x="10" y="32063"/>
                    <a:pt x="39" y="32120"/>
                  </a:cubicBezTo>
                  <a:cubicBezTo>
                    <a:pt x="143" y="32316"/>
                    <a:pt x="2645" y="36950"/>
                    <a:pt x="9983" y="39036"/>
                  </a:cubicBezTo>
                  <a:cubicBezTo>
                    <a:pt x="13479" y="40031"/>
                    <a:pt x="15734" y="40296"/>
                    <a:pt x="17147" y="40296"/>
                  </a:cubicBezTo>
                  <a:cubicBezTo>
                    <a:pt x="18701" y="40296"/>
                    <a:pt x="19233" y="39974"/>
                    <a:pt x="19273" y="39949"/>
                  </a:cubicBezTo>
                  <a:cubicBezTo>
                    <a:pt x="19323" y="39917"/>
                    <a:pt x="19361" y="39871"/>
                    <a:pt x="19383" y="39815"/>
                  </a:cubicBezTo>
                  <a:lnTo>
                    <a:pt x="31616" y="9297"/>
                  </a:lnTo>
                  <a:cubicBezTo>
                    <a:pt x="31667" y="9169"/>
                    <a:pt x="31620" y="9023"/>
                    <a:pt x="31503" y="8950"/>
                  </a:cubicBezTo>
                  <a:lnTo>
                    <a:pt x="21299" y="2495"/>
                  </a:lnTo>
                  <a:cubicBezTo>
                    <a:pt x="21286" y="2487"/>
                    <a:pt x="21273" y="2479"/>
                    <a:pt x="21259" y="2474"/>
                  </a:cubicBezTo>
                  <a:lnTo>
                    <a:pt x="15591" y="23"/>
                  </a:lnTo>
                  <a:cubicBezTo>
                    <a:pt x="15555" y="8"/>
                    <a:pt x="15516" y="0"/>
                    <a:pt x="15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798;p64">
              <a:extLst>
                <a:ext uri="{FF2B5EF4-FFF2-40B4-BE49-F238E27FC236}">
                  <a16:creationId xmlns:a16="http://schemas.microsoft.com/office/drawing/2014/main" id="{C1FF2988-2B55-41EC-BAC1-91A337D84262}"/>
                </a:ext>
              </a:extLst>
            </p:cNvPr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799;p64">
              <a:extLst>
                <a:ext uri="{FF2B5EF4-FFF2-40B4-BE49-F238E27FC236}">
                  <a16:creationId xmlns:a16="http://schemas.microsoft.com/office/drawing/2014/main" id="{C4155A67-515A-4C50-B9EC-79DA805FA0EF}"/>
                </a:ext>
              </a:extLst>
            </p:cNvPr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800;p64">
              <a:extLst>
                <a:ext uri="{FF2B5EF4-FFF2-40B4-BE49-F238E27FC236}">
                  <a16:creationId xmlns:a16="http://schemas.microsoft.com/office/drawing/2014/main" id="{528E2094-9EA8-4E2E-B69E-23DCC02D671E}"/>
                </a:ext>
              </a:extLst>
            </p:cNvPr>
            <p:cNvSpPr/>
            <p:nvPr/>
          </p:nvSpPr>
          <p:spPr>
            <a:xfrm>
              <a:off x="1550600" y="3449400"/>
              <a:ext cx="26300" cy="63850"/>
            </a:xfrm>
            <a:custGeom>
              <a:avLst/>
              <a:gdLst/>
              <a:ahLst/>
              <a:cxnLst/>
              <a:rect l="l" t="t" r="r" b="b"/>
              <a:pathLst>
                <a:path w="1052" h="2554" extrusionOk="0">
                  <a:moveTo>
                    <a:pt x="742" y="1"/>
                  </a:moveTo>
                  <a:cubicBezTo>
                    <a:pt x="609" y="1"/>
                    <a:pt x="489" y="92"/>
                    <a:pt x="459" y="225"/>
                  </a:cubicBezTo>
                  <a:lnTo>
                    <a:pt x="33" y="2207"/>
                  </a:lnTo>
                  <a:cubicBezTo>
                    <a:pt x="0" y="2362"/>
                    <a:pt x="98" y="2514"/>
                    <a:pt x="253" y="2548"/>
                  </a:cubicBezTo>
                  <a:cubicBezTo>
                    <a:pt x="272" y="2551"/>
                    <a:pt x="292" y="2554"/>
                    <a:pt x="313" y="2554"/>
                  </a:cubicBezTo>
                  <a:cubicBezTo>
                    <a:pt x="447" y="2554"/>
                    <a:pt x="564" y="2459"/>
                    <a:pt x="592" y="2328"/>
                  </a:cubicBezTo>
                  <a:lnTo>
                    <a:pt x="1018" y="347"/>
                  </a:lnTo>
                  <a:cubicBezTo>
                    <a:pt x="1051" y="192"/>
                    <a:pt x="952" y="40"/>
                    <a:pt x="799" y="6"/>
                  </a:cubicBezTo>
                  <a:cubicBezTo>
                    <a:pt x="779" y="2"/>
                    <a:pt x="760" y="1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801;p64">
              <a:extLst>
                <a:ext uri="{FF2B5EF4-FFF2-40B4-BE49-F238E27FC236}">
                  <a16:creationId xmlns:a16="http://schemas.microsoft.com/office/drawing/2014/main" id="{AE7F7E7B-AE2C-4912-9963-2E61F0290BEA}"/>
                </a:ext>
              </a:extLst>
            </p:cNvPr>
            <p:cNvSpPr/>
            <p:nvPr/>
          </p:nvSpPr>
          <p:spPr>
            <a:xfrm>
              <a:off x="1572100" y="2814100"/>
              <a:ext cx="141250" cy="599050"/>
            </a:xfrm>
            <a:custGeom>
              <a:avLst/>
              <a:gdLst/>
              <a:ahLst/>
              <a:cxnLst/>
              <a:rect l="l" t="t" r="r" b="b"/>
              <a:pathLst>
                <a:path w="5650" h="23962" extrusionOk="0">
                  <a:moveTo>
                    <a:pt x="5335" y="1"/>
                  </a:moveTo>
                  <a:cubicBezTo>
                    <a:pt x="5203" y="1"/>
                    <a:pt x="5085" y="92"/>
                    <a:pt x="5056" y="226"/>
                  </a:cubicBezTo>
                  <a:lnTo>
                    <a:pt x="33" y="23615"/>
                  </a:lnTo>
                  <a:cubicBezTo>
                    <a:pt x="0" y="23769"/>
                    <a:pt x="98" y="23921"/>
                    <a:pt x="253" y="23955"/>
                  </a:cubicBezTo>
                  <a:cubicBezTo>
                    <a:pt x="272" y="23958"/>
                    <a:pt x="292" y="23961"/>
                    <a:pt x="313" y="23961"/>
                  </a:cubicBezTo>
                  <a:cubicBezTo>
                    <a:pt x="447" y="23961"/>
                    <a:pt x="564" y="23867"/>
                    <a:pt x="592" y="23735"/>
                  </a:cubicBezTo>
                  <a:lnTo>
                    <a:pt x="5616" y="347"/>
                  </a:lnTo>
                  <a:cubicBezTo>
                    <a:pt x="5649" y="192"/>
                    <a:pt x="5551" y="40"/>
                    <a:pt x="5396" y="7"/>
                  </a:cubicBezTo>
                  <a:cubicBezTo>
                    <a:pt x="5375" y="3"/>
                    <a:pt x="5355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802;p64">
              <a:extLst>
                <a:ext uri="{FF2B5EF4-FFF2-40B4-BE49-F238E27FC236}">
                  <a16:creationId xmlns:a16="http://schemas.microsoft.com/office/drawing/2014/main" id="{97032A86-C1F8-4A2B-8D01-8323A9D11B7F}"/>
                </a:ext>
              </a:extLst>
            </p:cNvPr>
            <p:cNvSpPr/>
            <p:nvPr/>
          </p:nvSpPr>
          <p:spPr>
            <a:xfrm>
              <a:off x="1404600" y="2836875"/>
              <a:ext cx="174275" cy="50200"/>
            </a:xfrm>
            <a:custGeom>
              <a:avLst/>
              <a:gdLst/>
              <a:ahLst/>
              <a:cxnLst/>
              <a:rect l="l" t="t" r="r" b="b"/>
              <a:pathLst>
                <a:path w="6971" h="2008" extrusionOk="0">
                  <a:moveTo>
                    <a:pt x="314" y="0"/>
                  </a:moveTo>
                  <a:cubicBezTo>
                    <a:pt x="183" y="0"/>
                    <a:pt x="66" y="90"/>
                    <a:pt x="35" y="224"/>
                  </a:cubicBezTo>
                  <a:cubicBezTo>
                    <a:pt x="0" y="378"/>
                    <a:pt x="97" y="530"/>
                    <a:pt x="251" y="566"/>
                  </a:cubicBezTo>
                  <a:lnTo>
                    <a:pt x="6607" y="2000"/>
                  </a:lnTo>
                  <a:cubicBezTo>
                    <a:pt x="6627" y="2005"/>
                    <a:pt x="6648" y="2008"/>
                    <a:pt x="6670" y="2008"/>
                  </a:cubicBezTo>
                  <a:lnTo>
                    <a:pt x="6670" y="2008"/>
                  </a:lnTo>
                  <a:cubicBezTo>
                    <a:pt x="6816" y="2008"/>
                    <a:pt x="6939" y="1899"/>
                    <a:pt x="6954" y="1754"/>
                  </a:cubicBezTo>
                  <a:cubicBezTo>
                    <a:pt x="6971" y="1609"/>
                    <a:pt x="6874" y="1475"/>
                    <a:pt x="6732" y="1443"/>
                  </a:cubicBezTo>
                  <a:lnTo>
                    <a:pt x="377" y="7"/>
                  </a:lnTo>
                  <a:cubicBezTo>
                    <a:pt x="356" y="3"/>
                    <a:pt x="335" y="0"/>
                    <a:pt x="314" y="0"/>
                  </a:cubicBezTo>
                  <a:close/>
                  <a:moveTo>
                    <a:pt x="6670" y="2008"/>
                  </a:moveTo>
                  <a:cubicBezTo>
                    <a:pt x="6670" y="2008"/>
                    <a:pt x="6670" y="2008"/>
                    <a:pt x="6669" y="2008"/>
                  </a:cubicBezTo>
                  <a:lnTo>
                    <a:pt x="6671" y="2008"/>
                  </a:lnTo>
                  <a:cubicBezTo>
                    <a:pt x="6670" y="2008"/>
                    <a:pt x="6670" y="2008"/>
                    <a:pt x="6670" y="2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803;p64">
              <a:extLst>
                <a:ext uri="{FF2B5EF4-FFF2-40B4-BE49-F238E27FC236}">
                  <a16:creationId xmlns:a16="http://schemas.microsoft.com/office/drawing/2014/main" id="{65D8449E-6BD4-4271-8A95-CE922006E709}"/>
                </a:ext>
              </a:extLst>
            </p:cNvPr>
            <p:cNvSpPr/>
            <p:nvPr/>
          </p:nvSpPr>
          <p:spPr>
            <a:xfrm>
              <a:off x="1747675" y="2604275"/>
              <a:ext cx="87000" cy="189875"/>
            </a:xfrm>
            <a:custGeom>
              <a:avLst/>
              <a:gdLst/>
              <a:ahLst/>
              <a:cxnLst/>
              <a:rect l="l" t="t" r="r" b="b"/>
              <a:pathLst>
                <a:path w="3480" h="7595" extrusionOk="0">
                  <a:moveTo>
                    <a:pt x="1938" y="1"/>
                  </a:moveTo>
                  <a:lnTo>
                    <a:pt x="0" y="3694"/>
                  </a:lnTo>
                  <a:lnTo>
                    <a:pt x="3480" y="7594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804;p64">
              <a:extLst>
                <a:ext uri="{FF2B5EF4-FFF2-40B4-BE49-F238E27FC236}">
                  <a16:creationId xmlns:a16="http://schemas.microsoft.com/office/drawing/2014/main" id="{FEF2983A-4242-41F9-ADC6-37601A3A645F}"/>
                </a:ext>
              </a:extLst>
            </p:cNvPr>
            <p:cNvSpPr/>
            <p:nvPr/>
          </p:nvSpPr>
          <p:spPr>
            <a:xfrm>
              <a:off x="1739950" y="2597100"/>
              <a:ext cx="102650" cy="204175"/>
            </a:xfrm>
            <a:custGeom>
              <a:avLst/>
              <a:gdLst/>
              <a:ahLst/>
              <a:cxnLst/>
              <a:rect l="l" t="t" r="r" b="b"/>
              <a:pathLst>
                <a:path w="4106" h="8167" extrusionOk="0">
                  <a:moveTo>
                    <a:pt x="2126" y="1134"/>
                  </a:moveTo>
                  <a:lnTo>
                    <a:pt x="3298" y="6901"/>
                  </a:lnTo>
                  <a:lnTo>
                    <a:pt x="3298" y="6901"/>
                  </a:lnTo>
                  <a:lnTo>
                    <a:pt x="654" y="3938"/>
                  </a:lnTo>
                  <a:lnTo>
                    <a:pt x="2126" y="1134"/>
                  </a:lnTo>
                  <a:close/>
                  <a:moveTo>
                    <a:pt x="2246" y="1"/>
                  </a:moveTo>
                  <a:cubicBezTo>
                    <a:pt x="2148" y="1"/>
                    <a:pt x="2049" y="50"/>
                    <a:pt x="1994" y="154"/>
                  </a:cubicBezTo>
                  <a:lnTo>
                    <a:pt x="55" y="3847"/>
                  </a:lnTo>
                  <a:cubicBezTo>
                    <a:pt x="0" y="3952"/>
                    <a:pt x="16" y="4081"/>
                    <a:pt x="95" y="4170"/>
                  </a:cubicBezTo>
                  <a:lnTo>
                    <a:pt x="3576" y="8071"/>
                  </a:lnTo>
                  <a:cubicBezTo>
                    <a:pt x="3630" y="8132"/>
                    <a:pt x="3707" y="8167"/>
                    <a:pt x="3789" y="8167"/>
                  </a:cubicBezTo>
                  <a:cubicBezTo>
                    <a:pt x="3969" y="8167"/>
                    <a:pt x="4105" y="8000"/>
                    <a:pt x="4069" y="7823"/>
                  </a:cubicBezTo>
                  <a:lnTo>
                    <a:pt x="2528" y="230"/>
                  </a:lnTo>
                  <a:cubicBezTo>
                    <a:pt x="2497" y="82"/>
                    <a:pt x="2372" y="1"/>
                    <a:pt x="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805;p64">
              <a:extLst>
                <a:ext uri="{FF2B5EF4-FFF2-40B4-BE49-F238E27FC236}">
                  <a16:creationId xmlns:a16="http://schemas.microsoft.com/office/drawing/2014/main" id="{00E996CD-CA4F-4588-873C-42E683B22A27}"/>
                </a:ext>
              </a:extLst>
            </p:cNvPr>
            <p:cNvSpPr/>
            <p:nvPr/>
          </p:nvSpPr>
          <p:spPr>
            <a:xfrm>
              <a:off x="1586575" y="2152000"/>
              <a:ext cx="334200" cy="652050"/>
            </a:xfrm>
            <a:custGeom>
              <a:avLst/>
              <a:gdLst/>
              <a:ahLst/>
              <a:cxnLst/>
              <a:rect l="l" t="t" r="r" b="b"/>
              <a:pathLst>
                <a:path w="13368" h="26082" extrusionOk="0">
                  <a:moveTo>
                    <a:pt x="8863" y="1"/>
                  </a:moveTo>
                  <a:cubicBezTo>
                    <a:pt x="7297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79" y="26081"/>
                  </a:lnTo>
                  <a:lnTo>
                    <a:pt x="9834" y="16690"/>
                  </a:lnTo>
                  <a:cubicBezTo>
                    <a:pt x="9834" y="16690"/>
                    <a:pt x="9669" y="12981"/>
                    <a:pt x="9839" y="10848"/>
                  </a:cubicBezTo>
                  <a:cubicBezTo>
                    <a:pt x="10009" y="8717"/>
                    <a:pt x="10523" y="5375"/>
                    <a:pt x="11438" y="5068"/>
                  </a:cubicBezTo>
                  <a:cubicBezTo>
                    <a:pt x="12355" y="4762"/>
                    <a:pt x="13367" y="3655"/>
                    <a:pt x="12760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4" y="57"/>
                    <a:pt x="8955" y="2"/>
                  </a:cubicBezTo>
                  <a:cubicBezTo>
                    <a:pt x="8923" y="1"/>
                    <a:pt x="8893" y="1"/>
                    <a:pt x="8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806;p64">
              <a:extLst>
                <a:ext uri="{FF2B5EF4-FFF2-40B4-BE49-F238E27FC236}">
                  <a16:creationId xmlns:a16="http://schemas.microsoft.com/office/drawing/2014/main" id="{4D1EB731-7DAF-4FE6-A0DA-18B6BFD4C322}"/>
                </a:ext>
              </a:extLst>
            </p:cNvPr>
            <p:cNvSpPr/>
            <p:nvPr/>
          </p:nvSpPr>
          <p:spPr>
            <a:xfrm>
              <a:off x="1578825" y="2144825"/>
              <a:ext cx="340525" cy="666350"/>
            </a:xfrm>
            <a:custGeom>
              <a:avLst/>
              <a:gdLst/>
              <a:ahLst/>
              <a:cxnLst/>
              <a:rect l="l" t="t" r="r" b="b"/>
              <a:pathLst>
                <a:path w="13621" h="26654" extrusionOk="0">
                  <a:moveTo>
                    <a:pt x="9189" y="574"/>
                  </a:moveTo>
                  <a:cubicBezTo>
                    <a:pt x="9210" y="574"/>
                    <a:pt x="9232" y="575"/>
                    <a:pt x="9256" y="575"/>
                  </a:cubicBezTo>
                  <a:cubicBezTo>
                    <a:pt x="10774" y="624"/>
                    <a:pt x="11615" y="2649"/>
                    <a:pt x="11623" y="2669"/>
                  </a:cubicBezTo>
                  <a:cubicBezTo>
                    <a:pt x="11668" y="2780"/>
                    <a:pt x="11773" y="2847"/>
                    <a:pt x="11898" y="2847"/>
                  </a:cubicBezTo>
                  <a:cubicBezTo>
                    <a:pt x="11900" y="2847"/>
                    <a:pt x="11902" y="2847"/>
                    <a:pt x="11905" y="2847"/>
                  </a:cubicBezTo>
                  <a:cubicBezTo>
                    <a:pt x="12027" y="2841"/>
                    <a:pt x="12130" y="2758"/>
                    <a:pt x="12164" y="2640"/>
                  </a:cubicBezTo>
                  <a:cubicBezTo>
                    <a:pt x="12265" y="2282"/>
                    <a:pt x="12466" y="1889"/>
                    <a:pt x="12530" y="1844"/>
                  </a:cubicBezTo>
                  <a:cubicBezTo>
                    <a:pt x="12531" y="1845"/>
                    <a:pt x="12644" y="1905"/>
                    <a:pt x="12799" y="2339"/>
                  </a:cubicBezTo>
                  <a:cubicBezTo>
                    <a:pt x="13029" y="2982"/>
                    <a:pt x="13021" y="3588"/>
                    <a:pt x="12775" y="4094"/>
                  </a:cubicBezTo>
                  <a:cubicBezTo>
                    <a:pt x="12552" y="4554"/>
                    <a:pt x="12134" y="4923"/>
                    <a:pt x="11657" y="5084"/>
                  </a:cubicBezTo>
                  <a:cubicBezTo>
                    <a:pt x="10405" y="5503"/>
                    <a:pt x="9967" y="9805"/>
                    <a:pt x="9863" y="11112"/>
                  </a:cubicBezTo>
                  <a:cubicBezTo>
                    <a:pt x="9706" y="13090"/>
                    <a:pt x="9831" y="16344"/>
                    <a:pt x="9856" y="16910"/>
                  </a:cubicBezTo>
                  <a:lnTo>
                    <a:pt x="5252" y="25295"/>
                  </a:lnTo>
                  <a:lnTo>
                    <a:pt x="5147" y="20527"/>
                  </a:lnTo>
                  <a:cubicBezTo>
                    <a:pt x="5146" y="20473"/>
                    <a:pt x="5129" y="20420"/>
                    <a:pt x="5100" y="20375"/>
                  </a:cubicBezTo>
                  <a:lnTo>
                    <a:pt x="2868" y="16968"/>
                  </a:lnTo>
                  <a:lnTo>
                    <a:pt x="2959" y="13204"/>
                  </a:lnTo>
                  <a:cubicBezTo>
                    <a:pt x="2961" y="13131"/>
                    <a:pt x="2935" y="13059"/>
                    <a:pt x="2886" y="13005"/>
                  </a:cubicBezTo>
                  <a:cubicBezTo>
                    <a:pt x="2867" y="12983"/>
                    <a:pt x="987" y="10883"/>
                    <a:pt x="797" y="9406"/>
                  </a:cubicBezTo>
                  <a:cubicBezTo>
                    <a:pt x="595" y="7830"/>
                    <a:pt x="963" y="4048"/>
                    <a:pt x="3377" y="3081"/>
                  </a:cubicBezTo>
                  <a:cubicBezTo>
                    <a:pt x="5903" y="2067"/>
                    <a:pt x="9429" y="2027"/>
                    <a:pt x="9465" y="2027"/>
                  </a:cubicBezTo>
                  <a:cubicBezTo>
                    <a:pt x="9735" y="2025"/>
                    <a:pt x="9852" y="1682"/>
                    <a:pt x="9639" y="1516"/>
                  </a:cubicBezTo>
                  <a:cubicBezTo>
                    <a:pt x="9220" y="1188"/>
                    <a:pt x="8826" y="740"/>
                    <a:pt x="8814" y="630"/>
                  </a:cubicBezTo>
                  <a:cubicBezTo>
                    <a:pt x="8815" y="630"/>
                    <a:pt x="8888" y="574"/>
                    <a:pt x="9189" y="574"/>
                  </a:cubicBezTo>
                  <a:close/>
                  <a:moveTo>
                    <a:pt x="9151" y="1"/>
                  </a:moveTo>
                  <a:cubicBezTo>
                    <a:pt x="8887" y="1"/>
                    <a:pt x="8423" y="44"/>
                    <a:pt x="8289" y="412"/>
                  </a:cubicBezTo>
                  <a:cubicBezTo>
                    <a:pt x="8168" y="748"/>
                    <a:pt x="8437" y="1152"/>
                    <a:pt x="8746" y="1480"/>
                  </a:cubicBezTo>
                  <a:cubicBezTo>
                    <a:pt x="7556" y="1543"/>
                    <a:pt x="5115" y="1766"/>
                    <a:pt x="3164" y="2549"/>
                  </a:cubicBezTo>
                  <a:cubicBezTo>
                    <a:pt x="415" y="3651"/>
                    <a:pt x="0" y="7693"/>
                    <a:pt x="230" y="9478"/>
                  </a:cubicBezTo>
                  <a:cubicBezTo>
                    <a:pt x="421" y="10967"/>
                    <a:pt x="2010" y="12871"/>
                    <a:pt x="2384" y="13301"/>
                  </a:cubicBezTo>
                  <a:lnTo>
                    <a:pt x="2294" y="17043"/>
                  </a:lnTo>
                  <a:cubicBezTo>
                    <a:pt x="2293" y="17101"/>
                    <a:pt x="2308" y="17159"/>
                    <a:pt x="2340" y="17207"/>
                  </a:cubicBezTo>
                  <a:lnTo>
                    <a:pt x="4577" y="20620"/>
                  </a:lnTo>
                  <a:lnTo>
                    <a:pt x="4702" y="26374"/>
                  </a:lnTo>
                  <a:cubicBezTo>
                    <a:pt x="4705" y="26504"/>
                    <a:pt x="4795" y="26615"/>
                    <a:pt x="4921" y="26646"/>
                  </a:cubicBezTo>
                  <a:cubicBezTo>
                    <a:pt x="4943" y="26651"/>
                    <a:pt x="4966" y="26654"/>
                    <a:pt x="4989" y="26654"/>
                  </a:cubicBezTo>
                  <a:cubicBezTo>
                    <a:pt x="5093" y="26654"/>
                    <a:pt x="5189" y="26596"/>
                    <a:pt x="5239" y="26505"/>
                  </a:cubicBezTo>
                  <a:lnTo>
                    <a:pt x="10395" y="17114"/>
                  </a:lnTo>
                  <a:cubicBezTo>
                    <a:pt x="10419" y="17068"/>
                    <a:pt x="10432" y="17015"/>
                    <a:pt x="10430" y="16964"/>
                  </a:cubicBezTo>
                  <a:cubicBezTo>
                    <a:pt x="10428" y="16927"/>
                    <a:pt x="10267" y="13247"/>
                    <a:pt x="10434" y="11157"/>
                  </a:cubicBezTo>
                  <a:cubicBezTo>
                    <a:pt x="10669" y="8193"/>
                    <a:pt x="11274" y="5815"/>
                    <a:pt x="11838" y="5626"/>
                  </a:cubicBezTo>
                  <a:cubicBezTo>
                    <a:pt x="12458" y="5419"/>
                    <a:pt x="13001" y="4940"/>
                    <a:pt x="13289" y="4344"/>
                  </a:cubicBezTo>
                  <a:cubicBezTo>
                    <a:pt x="13604" y="3697"/>
                    <a:pt x="13621" y="2937"/>
                    <a:pt x="13339" y="2146"/>
                  </a:cubicBezTo>
                  <a:cubicBezTo>
                    <a:pt x="13206" y="1773"/>
                    <a:pt x="13000" y="1276"/>
                    <a:pt x="12562" y="1276"/>
                  </a:cubicBezTo>
                  <a:cubicBezTo>
                    <a:pt x="12553" y="1276"/>
                    <a:pt x="12544" y="1276"/>
                    <a:pt x="12535" y="1276"/>
                  </a:cubicBezTo>
                  <a:cubicBezTo>
                    <a:pt x="12234" y="1286"/>
                    <a:pt x="12010" y="1561"/>
                    <a:pt x="11854" y="1862"/>
                  </a:cubicBezTo>
                  <a:cubicBezTo>
                    <a:pt x="11436" y="1149"/>
                    <a:pt x="10580" y="45"/>
                    <a:pt x="9274" y="4"/>
                  </a:cubicBezTo>
                  <a:cubicBezTo>
                    <a:pt x="9242" y="2"/>
                    <a:pt x="9200" y="1"/>
                    <a:pt x="9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807;p64">
              <a:extLst>
                <a:ext uri="{FF2B5EF4-FFF2-40B4-BE49-F238E27FC236}">
                  <a16:creationId xmlns:a16="http://schemas.microsoft.com/office/drawing/2014/main" id="{EC343A8A-5B8D-4BB2-91E7-C70332BCE7CD}"/>
                </a:ext>
              </a:extLst>
            </p:cNvPr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808;p64">
              <a:extLst>
                <a:ext uri="{FF2B5EF4-FFF2-40B4-BE49-F238E27FC236}">
                  <a16:creationId xmlns:a16="http://schemas.microsoft.com/office/drawing/2014/main" id="{9D4B4629-4B89-4167-B994-CAB8D6AF7FBF}"/>
                </a:ext>
              </a:extLst>
            </p:cNvPr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809;p64">
              <a:extLst>
                <a:ext uri="{FF2B5EF4-FFF2-40B4-BE49-F238E27FC236}">
                  <a16:creationId xmlns:a16="http://schemas.microsoft.com/office/drawing/2014/main" id="{AB70BE6A-8114-44F4-A679-F14795DD8684}"/>
                </a:ext>
              </a:extLst>
            </p:cNvPr>
            <p:cNvSpPr/>
            <p:nvPr/>
          </p:nvSpPr>
          <p:spPr>
            <a:xfrm>
              <a:off x="1586550" y="2152000"/>
              <a:ext cx="334175" cy="336775"/>
            </a:xfrm>
            <a:custGeom>
              <a:avLst/>
              <a:gdLst/>
              <a:ahLst/>
              <a:cxnLst/>
              <a:rect l="l" t="t" r="r" b="b"/>
              <a:pathLst>
                <a:path w="13367" h="13471" extrusionOk="0">
                  <a:moveTo>
                    <a:pt x="8866" y="1"/>
                  </a:moveTo>
                  <a:cubicBezTo>
                    <a:pt x="7295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2" y="2527"/>
                  </a:cubicBezTo>
                  <a:cubicBezTo>
                    <a:pt x="354" y="3573"/>
                    <a:pt x="0" y="7571"/>
                    <a:pt x="204" y="9155"/>
                  </a:cubicBezTo>
                  <a:cubicBezTo>
                    <a:pt x="408" y="10739"/>
                    <a:pt x="2363" y="12909"/>
                    <a:pt x="2363" y="12909"/>
                  </a:cubicBezTo>
                  <a:lnTo>
                    <a:pt x="2356" y="13258"/>
                  </a:lnTo>
                  <a:lnTo>
                    <a:pt x="4646" y="13470"/>
                  </a:lnTo>
                  <a:lnTo>
                    <a:pt x="9873" y="10454"/>
                  </a:lnTo>
                  <a:cubicBezTo>
                    <a:pt x="10072" y="8327"/>
                    <a:pt x="10578" y="5357"/>
                    <a:pt x="11439" y="5068"/>
                  </a:cubicBezTo>
                  <a:cubicBezTo>
                    <a:pt x="12354" y="4762"/>
                    <a:pt x="13367" y="3655"/>
                    <a:pt x="12759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3" y="57"/>
                    <a:pt x="8956" y="2"/>
                  </a:cubicBezTo>
                  <a:cubicBezTo>
                    <a:pt x="8925" y="1"/>
                    <a:pt x="8895" y="1"/>
                    <a:pt x="8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810;p64">
              <a:extLst>
                <a:ext uri="{FF2B5EF4-FFF2-40B4-BE49-F238E27FC236}">
                  <a16:creationId xmlns:a16="http://schemas.microsoft.com/office/drawing/2014/main" id="{97D7DE75-95CF-4FCC-AD76-C8140AC01AF7}"/>
                </a:ext>
              </a:extLst>
            </p:cNvPr>
            <p:cNvSpPr/>
            <p:nvPr/>
          </p:nvSpPr>
          <p:spPr>
            <a:xfrm>
              <a:off x="1578825" y="2144850"/>
              <a:ext cx="340525" cy="351075"/>
            </a:xfrm>
            <a:custGeom>
              <a:avLst/>
              <a:gdLst/>
              <a:ahLst/>
              <a:cxnLst/>
              <a:rect l="l" t="t" r="r" b="b"/>
              <a:pathLst>
                <a:path w="13621" h="14043" extrusionOk="0">
                  <a:moveTo>
                    <a:pt x="9189" y="573"/>
                  </a:moveTo>
                  <a:cubicBezTo>
                    <a:pt x="9210" y="573"/>
                    <a:pt x="9232" y="574"/>
                    <a:pt x="9256" y="574"/>
                  </a:cubicBezTo>
                  <a:cubicBezTo>
                    <a:pt x="10774" y="623"/>
                    <a:pt x="11615" y="2648"/>
                    <a:pt x="11624" y="2668"/>
                  </a:cubicBezTo>
                  <a:cubicBezTo>
                    <a:pt x="11669" y="2779"/>
                    <a:pt x="11773" y="2846"/>
                    <a:pt x="11898" y="2846"/>
                  </a:cubicBezTo>
                  <a:cubicBezTo>
                    <a:pt x="11900" y="2846"/>
                    <a:pt x="11902" y="2846"/>
                    <a:pt x="11905" y="2846"/>
                  </a:cubicBezTo>
                  <a:cubicBezTo>
                    <a:pt x="12027" y="2840"/>
                    <a:pt x="12130" y="2757"/>
                    <a:pt x="12164" y="2639"/>
                  </a:cubicBezTo>
                  <a:cubicBezTo>
                    <a:pt x="12265" y="2281"/>
                    <a:pt x="12466" y="1888"/>
                    <a:pt x="12530" y="1843"/>
                  </a:cubicBezTo>
                  <a:cubicBezTo>
                    <a:pt x="12531" y="1844"/>
                    <a:pt x="12646" y="1904"/>
                    <a:pt x="12801" y="2338"/>
                  </a:cubicBezTo>
                  <a:cubicBezTo>
                    <a:pt x="13030" y="2981"/>
                    <a:pt x="13021" y="3587"/>
                    <a:pt x="12775" y="4093"/>
                  </a:cubicBezTo>
                  <a:cubicBezTo>
                    <a:pt x="12552" y="4553"/>
                    <a:pt x="12134" y="4922"/>
                    <a:pt x="11657" y="5083"/>
                  </a:cubicBezTo>
                  <a:cubicBezTo>
                    <a:pt x="10577" y="5444"/>
                    <a:pt x="10103" y="8606"/>
                    <a:pt x="9912" y="10565"/>
                  </a:cubicBezTo>
                  <a:lnTo>
                    <a:pt x="4891" y="13463"/>
                  </a:lnTo>
                  <a:lnTo>
                    <a:pt x="2957" y="13283"/>
                  </a:lnTo>
                  <a:lnTo>
                    <a:pt x="2959" y="13203"/>
                  </a:lnTo>
                  <a:cubicBezTo>
                    <a:pt x="2961" y="13130"/>
                    <a:pt x="2935" y="13058"/>
                    <a:pt x="2886" y="13004"/>
                  </a:cubicBezTo>
                  <a:cubicBezTo>
                    <a:pt x="2867" y="12982"/>
                    <a:pt x="988" y="10883"/>
                    <a:pt x="799" y="9405"/>
                  </a:cubicBezTo>
                  <a:cubicBezTo>
                    <a:pt x="595" y="7829"/>
                    <a:pt x="963" y="4047"/>
                    <a:pt x="3377" y="3080"/>
                  </a:cubicBezTo>
                  <a:cubicBezTo>
                    <a:pt x="5904" y="2066"/>
                    <a:pt x="9430" y="2026"/>
                    <a:pt x="9465" y="2026"/>
                  </a:cubicBezTo>
                  <a:cubicBezTo>
                    <a:pt x="9736" y="2024"/>
                    <a:pt x="9852" y="1681"/>
                    <a:pt x="9639" y="1515"/>
                  </a:cubicBezTo>
                  <a:cubicBezTo>
                    <a:pt x="9220" y="1187"/>
                    <a:pt x="8826" y="739"/>
                    <a:pt x="8815" y="629"/>
                  </a:cubicBezTo>
                  <a:cubicBezTo>
                    <a:pt x="8815" y="629"/>
                    <a:pt x="8889" y="573"/>
                    <a:pt x="9189" y="573"/>
                  </a:cubicBezTo>
                  <a:close/>
                  <a:moveTo>
                    <a:pt x="9155" y="0"/>
                  </a:moveTo>
                  <a:cubicBezTo>
                    <a:pt x="8892" y="0"/>
                    <a:pt x="8423" y="41"/>
                    <a:pt x="8289" y="413"/>
                  </a:cubicBezTo>
                  <a:cubicBezTo>
                    <a:pt x="8166" y="747"/>
                    <a:pt x="8436" y="1151"/>
                    <a:pt x="8746" y="1479"/>
                  </a:cubicBezTo>
                  <a:cubicBezTo>
                    <a:pt x="7555" y="1542"/>
                    <a:pt x="5114" y="1765"/>
                    <a:pt x="3163" y="2548"/>
                  </a:cubicBezTo>
                  <a:cubicBezTo>
                    <a:pt x="415" y="3650"/>
                    <a:pt x="0" y="7693"/>
                    <a:pt x="230" y="9477"/>
                  </a:cubicBezTo>
                  <a:cubicBezTo>
                    <a:pt x="421" y="10966"/>
                    <a:pt x="2008" y="12870"/>
                    <a:pt x="2384" y="13300"/>
                  </a:cubicBezTo>
                  <a:lnTo>
                    <a:pt x="2378" y="13536"/>
                  </a:lnTo>
                  <a:cubicBezTo>
                    <a:pt x="2374" y="13687"/>
                    <a:pt x="2488" y="13814"/>
                    <a:pt x="2638" y="13828"/>
                  </a:cubicBezTo>
                  <a:lnTo>
                    <a:pt x="4928" y="14042"/>
                  </a:lnTo>
                  <a:lnTo>
                    <a:pt x="4955" y="14042"/>
                  </a:lnTo>
                  <a:cubicBezTo>
                    <a:pt x="5005" y="14042"/>
                    <a:pt x="5055" y="14028"/>
                    <a:pt x="5097" y="14004"/>
                  </a:cubicBezTo>
                  <a:lnTo>
                    <a:pt x="10325" y="10987"/>
                  </a:lnTo>
                  <a:cubicBezTo>
                    <a:pt x="10405" y="10939"/>
                    <a:pt x="10458" y="10857"/>
                    <a:pt x="10467" y="10765"/>
                  </a:cubicBezTo>
                  <a:cubicBezTo>
                    <a:pt x="10763" y="7592"/>
                    <a:pt x="11381" y="5777"/>
                    <a:pt x="11838" y="5625"/>
                  </a:cubicBezTo>
                  <a:cubicBezTo>
                    <a:pt x="12457" y="5418"/>
                    <a:pt x="12999" y="4939"/>
                    <a:pt x="13289" y="4343"/>
                  </a:cubicBezTo>
                  <a:cubicBezTo>
                    <a:pt x="13604" y="3696"/>
                    <a:pt x="13621" y="2936"/>
                    <a:pt x="13338" y="2145"/>
                  </a:cubicBezTo>
                  <a:cubicBezTo>
                    <a:pt x="13204" y="1772"/>
                    <a:pt x="12999" y="1275"/>
                    <a:pt x="12562" y="1275"/>
                  </a:cubicBezTo>
                  <a:cubicBezTo>
                    <a:pt x="12553" y="1275"/>
                    <a:pt x="12544" y="1275"/>
                    <a:pt x="12535" y="1275"/>
                  </a:cubicBezTo>
                  <a:cubicBezTo>
                    <a:pt x="12234" y="1285"/>
                    <a:pt x="12010" y="1560"/>
                    <a:pt x="11854" y="1861"/>
                  </a:cubicBezTo>
                  <a:cubicBezTo>
                    <a:pt x="11434" y="1148"/>
                    <a:pt x="10578" y="44"/>
                    <a:pt x="9272" y="3"/>
                  </a:cubicBezTo>
                  <a:cubicBezTo>
                    <a:pt x="9242" y="2"/>
                    <a:pt x="9202" y="0"/>
                    <a:pt x="9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811;p64">
              <a:extLst>
                <a:ext uri="{FF2B5EF4-FFF2-40B4-BE49-F238E27FC236}">
                  <a16:creationId xmlns:a16="http://schemas.microsoft.com/office/drawing/2014/main" id="{0D897C6B-03B9-4DF5-9516-29184C983680}"/>
                </a:ext>
              </a:extLst>
            </p:cNvPr>
            <p:cNvSpPr/>
            <p:nvPr/>
          </p:nvSpPr>
          <p:spPr>
            <a:xfrm>
              <a:off x="1588150" y="2265250"/>
              <a:ext cx="228125" cy="98050"/>
            </a:xfrm>
            <a:custGeom>
              <a:avLst/>
              <a:gdLst/>
              <a:ahLst/>
              <a:cxnLst/>
              <a:rect l="l" t="t" r="r" b="b"/>
              <a:pathLst>
                <a:path w="9125" h="3922" extrusionOk="0">
                  <a:moveTo>
                    <a:pt x="4273" y="1"/>
                  </a:moveTo>
                  <a:cubicBezTo>
                    <a:pt x="2981" y="1"/>
                    <a:pt x="2081" y="499"/>
                    <a:pt x="1524" y="955"/>
                  </a:cubicBezTo>
                  <a:cubicBezTo>
                    <a:pt x="651" y="1673"/>
                    <a:pt x="69" y="2752"/>
                    <a:pt x="5" y="3771"/>
                  </a:cubicBezTo>
                  <a:cubicBezTo>
                    <a:pt x="0" y="3849"/>
                    <a:pt x="60" y="3917"/>
                    <a:pt x="139" y="3922"/>
                  </a:cubicBezTo>
                  <a:lnTo>
                    <a:pt x="149" y="3922"/>
                  </a:lnTo>
                  <a:cubicBezTo>
                    <a:pt x="223" y="3922"/>
                    <a:pt x="286" y="3863"/>
                    <a:pt x="291" y="3788"/>
                  </a:cubicBezTo>
                  <a:cubicBezTo>
                    <a:pt x="349" y="2862"/>
                    <a:pt x="904" y="1837"/>
                    <a:pt x="1706" y="1178"/>
                  </a:cubicBezTo>
                  <a:cubicBezTo>
                    <a:pt x="2223" y="752"/>
                    <a:pt x="3063" y="288"/>
                    <a:pt x="4270" y="288"/>
                  </a:cubicBezTo>
                  <a:cubicBezTo>
                    <a:pt x="4484" y="288"/>
                    <a:pt x="4710" y="303"/>
                    <a:pt x="4947" y="335"/>
                  </a:cubicBezTo>
                  <a:cubicBezTo>
                    <a:pt x="6182" y="499"/>
                    <a:pt x="7074" y="549"/>
                    <a:pt x="7702" y="549"/>
                  </a:cubicBezTo>
                  <a:cubicBezTo>
                    <a:pt x="8636" y="549"/>
                    <a:pt x="8985" y="438"/>
                    <a:pt x="9008" y="431"/>
                  </a:cubicBezTo>
                  <a:cubicBezTo>
                    <a:pt x="9084" y="405"/>
                    <a:pt x="9125" y="324"/>
                    <a:pt x="9099" y="249"/>
                  </a:cubicBezTo>
                  <a:cubicBezTo>
                    <a:pt x="9080" y="189"/>
                    <a:pt x="9024" y="151"/>
                    <a:pt x="8963" y="151"/>
                  </a:cubicBezTo>
                  <a:cubicBezTo>
                    <a:pt x="8948" y="151"/>
                    <a:pt x="8933" y="153"/>
                    <a:pt x="8919" y="158"/>
                  </a:cubicBezTo>
                  <a:cubicBezTo>
                    <a:pt x="8913" y="160"/>
                    <a:pt x="8583" y="261"/>
                    <a:pt x="7699" y="261"/>
                  </a:cubicBezTo>
                  <a:cubicBezTo>
                    <a:pt x="7086" y="261"/>
                    <a:pt x="6206" y="212"/>
                    <a:pt x="4984" y="49"/>
                  </a:cubicBezTo>
                  <a:cubicBezTo>
                    <a:pt x="4735" y="16"/>
                    <a:pt x="4498" y="1"/>
                    <a:pt x="4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812;p64">
              <a:extLst>
                <a:ext uri="{FF2B5EF4-FFF2-40B4-BE49-F238E27FC236}">
                  <a16:creationId xmlns:a16="http://schemas.microsoft.com/office/drawing/2014/main" id="{F433DC60-A8B3-4217-819D-D5AC0909901F}"/>
                </a:ext>
              </a:extLst>
            </p:cNvPr>
            <p:cNvSpPr/>
            <p:nvPr/>
          </p:nvSpPr>
          <p:spPr>
            <a:xfrm>
              <a:off x="1603850" y="2350400"/>
              <a:ext cx="199200" cy="66725"/>
            </a:xfrm>
            <a:custGeom>
              <a:avLst/>
              <a:gdLst/>
              <a:ahLst/>
              <a:cxnLst/>
              <a:rect l="l" t="t" r="r" b="b"/>
              <a:pathLst>
                <a:path w="7968" h="2669" extrusionOk="0">
                  <a:moveTo>
                    <a:pt x="2150" y="0"/>
                  </a:moveTo>
                  <a:cubicBezTo>
                    <a:pt x="1435" y="0"/>
                    <a:pt x="771" y="305"/>
                    <a:pt x="396" y="825"/>
                  </a:cubicBezTo>
                  <a:cubicBezTo>
                    <a:pt x="30" y="1333"/>
                    <a:pt x="0" y="1960"/>
                    <a:pt x="314" y="2589"/>
                  </a:cubicBezTo>
                  <a:cubicBezTo>
                    <a:pt x="338" y="2638"/>
                    <a:pt x="388" y="2668"/>
                    <a:pt x="442" y="2669"/>
                  </a:cubicBezTo>
                  <a:lnTo>
                    <a:pt x="444" y="2669"/>
                  </a:lnTo>
                  <a:cubicBezTo>
                    <a:pt x="550" y="2669"/>
                    <a:pt x="619" y="2556"/>
                    <a:pt x="572" y="2461"/>
                  </a:cubicBezTo>
                  <a:cubicBezTo>
                    <a:pt x="306" y="1932"/>
                    <a:pt x="327" y="1410"/>
                    <a:pt x="629" y="991"/>
                  </a:cubicBezTo>
                  <a:cubicBezTo>
                    <a:pt x="946" y="552"/>
                    <a:pt x="1536" y="287"/>
                    <a:pt x="2161" y="287"/>
                  </a:cubicBezTo>
                  <a:cubicBezTo>
                    <a:pt x="2265" y="287"/>
                    <a:pt x="2369" y="294"/>
                    <a:pt x="2474" y="309"/>
                  </a:cubicBezTo>
                  <a:cubicBezTo>
                    <a:pt x="2963" y="380"/>
                    <a:pt x="3726" y="403"/>
                    <a:pt x="4525" y="403"/>
                  </a:cubicBezTo>
                  <a:cubicBezTo>
                    <a:pt x="6060" y="403"/>
                    <a:pt x="7725" y="317"/>
                    <a:pt x="7831" y="311"/>
                  </a:cubicBezTo>
                  <a:cubicBezTo>
                    <a:pt x="7909" y="304"/>
                    <a:pt x="7968" y="238"/>
                    <a:pt x="7964" y="159"/>
                  </a:cubicBezTo>
                  <a:cubicBezTo>
                    <a:pt x="7959" y="84"/>
                    <a:pt x="7897" y="25"/>
                    <a:pt x="7822" y="25"/>
                  </a:cubicBezTo>
                  <a:cubicBezTo>
                    <a:pt x="7820" y="25"/>
                    <a:pt x="7818" y="25"/>
                    <a:pt x="7815" y="25"/>
                  </a:cubicBezTo>
                  <a:cubicBezTo>
                    <a:pt x="7790" y="27"/>
                    <a:pt x="6070" y="116"/>
                    <a:pt x="4508" y="116"/>
                  </a:cubicBezTo>
                  <a:cubicBezTo>
                    <a:pt x="3725" y="116"/>
                    <a:pt x="2982" y="93"/>
                    <a:pt x="2512" y="26"/>
                  </a:cubicBezTo>
                  <a:cubicBezTo>
                    <a:pt x="2391" y="9"/>
                    <a:pt x="2270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813;p64">
              <a:extLst>
                <a:ext uri="{FF2B5EF4-FFF2-40B4-BE49-F238E27FC236}">
                  <a16:creationId xmlns:a16="http://schemas.microsoft.com/office/drawing/2014/main" id="{621A8734-5ECF-442D-9F92-CDCE613B6761}"/>
                </a:ext>
              </a:extLst>
            </p:cNvPr>
            <p:cNvSpPr/>
            <p:nvPr/>
          </p:nvSpPr>
          <p:spPr>
            <a:xfrm>
              <a:off x="1651675" y="2252325"/>
              <a:ext cx="291475" cy="354275"/>
            </a:xfrm>
            <a:custGeom>
              <a:avLst/>
              <a:gdLst/>
              <a:ahLst/>
              <a:cxnLst/>
              <a:rect l="l" t="t" r="r" b="b"/>
              <a:pathLst>
                <a:path w="11659" h="14171" extrusionOk="0">
                  <a:moveTo>
                    <a:pt x="8654" y="1"/>
                  </a:moveTo>
                  <a:lnTo>
                    <a:pt x="5666" y="1463"/>
                  </a:lnTo>
                  <a:cubicBezTo>
                    <a:pt x="5666" y="1463"/>
                    <a:pt x="6447" y="4082"/>
                    <a:pt x="6471" y="4613"/>
                  </a:cubicBezTo>
                  <a:cubicBezTo>
                    <a:pt x="6494" y="5142"/>
                    <a:pt x="4386" y="5502"/>
                    <a:pt x="4386" y="5502"/>
                  </a:cubicBezTo>
                  <a:lnTo>
                    <a:pt x="4072" y="7375"/>
                  </a:lnTo>
                  <a:lnTo>
                    <a:pt x="3278" y="7411"/>
                  </a:lnTo>
                  <a:cubicBezTo>
                    <a:pt x="3278" y="7411"/>
                    <a:pt x="2832" y="6369"/>
                    <a:pt x="2261" y="5465"/>
                  </a:cubicBezTo>
                  <a:cubicBezTo>
                    <a:pt x="2024" y="5092"/>
                    <a:pt x="1597" y="4976"/>
                    <a:pt x="1176" y="4969"/>
                  </a:cubicBezTo>
                  <a:cubicBezTo>
                    <a:pt x="1168" y="4969"/>
                    <a:pt x="1160" y="4969"/>
                    <a:pt x="1152" y="4969"/>
                  </a:cubicBezTo>
                  <a:cubicBezTo>
                    <a:pt x="506" y="4969"/>
                    <a:pt x="0" y="5532"/>
                    <a:pt x="72" y="6178"/>
                  </a:cubicBezTo>
                  <a:cubicBezTo>
                    <a:pt x="130" y="6694"/>
                    <a:pt x="222" y="7294"/>
                    <a:pt x="368" y="7673"/>
                  </a:cubicBezTo>
                  <a:cubicBezTo>
                    <a:pt x="668" y="8456"/>
                    <a:pt x="2041" y="9457"/>
                    <a:pt x="2041" y="9457"/>
                  </a:cubicBezTo>
                  <a:lnTo>
                    <a:pt x="3231" y="12324"/>
                  </a:lnTo>
                  <a:lnTo>
                    <a:pt x="9421" y="14171"/>
                  </a:lnTo>
                  <a:lnTo>
                    <a:pt x="9944" y="14015"/>
                  </a:lnTo>
                  <a:lnTo>
                    <a:pt x="10220" y="8294"/>
                  </a:lnTo>
                  <a:lnTo>
                    <a:pt x="11659" y="7831"/>
                  </a:lnTo>
                  <a:lnTo>
                    <a:pt x="9669" y="4868"/>
                  </a:lnTo>
                  <a:cubicBezTo>
                    <a:pt x="9669" y="4868"/>
                    <a:pt x="10163" y="4049"/>
                    <a:pt x="10115" y="2989"/>
                  </a:cubicBezTo>
                  <a:cubicBezTo>
                    <a:pt x="10067" y="1929"/>
                    <a:pt x="8654" y="1"/>
                    <a:pt x="8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814;p64">
              <a:extLst>
                <a:ext uri="{FF2B5EF4-FFF2-40B4-BE49-F238E27FC236}">
                  <a16:creationId xmlns:a16="http://schemas.microsoft.com/office/drawing/2014/main" id="{9A5B6E05-B92B-42EB-B6F3-03510B43737F}"/>
                </a:ext>
              </a:extLst>
            </p:cNvPr>
            <p:cNvSpPr/>
            <p:nvPr/>
          </p:nvSpPr>
          <p:spPr>
            <a:xfrm>
              <a:off x="1645275" y="2245200"/>
              <a:ext cx="306475" cy="368600"/>
            </a:xfrm>
            <a:custGeom>
              <a:avLst/>
              <a:gdLst/>
              <a:ahLst/>
              <a:cxnLst/>
              <a:rect l="l" t="t" r="r" b="b"/>
              <a:pathLst>
                <a:path w="12259" h="14744" extrusionOk="0">
                  <a:moveTo>
                    <a:pt x="8819" y="650"/>
                  </a:moveTo>
                  <a:cubicBezTo>
                    <a:pt x="9257" y="1284"/>
                    <a:pt x="10054" y="2573"/>
                    <a:pt x="10086" y="3287"/>
                  </a:cubicBezTo>
                  <a:cubicBezTo>
                    <a:pt x="10128" y="4242"/>
                    <a:pt x="9685" y="4998"/>
                    <a:pt x="9680" y="5006"/>
                  </a:cubicBezTo>
                  <a:cubicBezTo>
                    <a:pt x="9624" y="5101"/>
                    <a:pt x="9626" y="5220"/>
                    <a:pt x="9688" y="5312"/>
                  </a:cubicBezTo>
                  <a:lnTo>
                    <a:pt x="11466" y="7961"/>
                  </a:lnTo>
                  <a:lnTo>
                    <a:pt x="10389" y="8307"/>
                  </a:lnTo>
                  <a:cubicBezTo>
                    <a:pt x="10275" y="8344"/>
                    <a:pt x="10196" y="8447"/>
                    <a:pt x="10190" y="8566"/>
                  </a:cubicBezTo>
                  <a:lnTo>
                    <a:pt x="9925" y="14084"/>
                  </a:lnTo>
                  <a:lnTo>
                    <a:pt x="9677" y="14159"/>
                  </a:lnTo>
                  <a:lnTo>
                    <a:pt x="3700" y="12375"/>
                  </a:lnTo>
                  <a:lnTo>
                    <a:pt x="2561" y="9632"/>
                  </a:lnTo>
                  <a:cubicBezTo>
                    <a:pt x="2540" y="9583"/>
                    <a:pt x="2507" y="9542"/>
                    <a:pt x="2465" y="9510"/>
                  </a:cubicBezTo>
                  <a:cubicBezTo>
                    <a:pt x="2102" y="9246"/>
                    <a:pt x="1113" y="8434"/>
                    <a:pt x="891" y="7856"/>
                  </a:cubicBezTo>
                  <a:cubicBezTo>
                    <a:pt x="779" y="7565"/>
                    <a:pt x="683" y="7073"/>
                    <a:pt x="612" y="6430"/>
                  </a:cubicBezTo>
                  <a:cubicBezTo>
                    <a:pt x="585" y="6201"/>
                    <a:pt x="659" y="5972"/>
                    <a:pt x="815" y="5803"/>
                  </a:cubicBezTo>
                  <a:cubicBezTo>
                    <a:pt x="968" y="5635"/>
                    <a:pt x="1182" y="5540"/>
                    <a:pt x="1408" y="5540"/>
                  </a:cubicBezTo>
                  <a:cubicBezTo>
                    <a:pt x="1414" y="5540"/>
                    <a:pt x="1419" y="5540"/>
                    <a:pt x="1425" y="5540"/>
                  </a:cubicBezTo>
                  <a:cubicBezTo>
                    <a:pt x="1842" y="5547"/>
                    <a:pt x="2128" y="5668"/>
                    <a:pt x="2275" y="5902"/>
                  </a:cubicBezTo>
                  <a:cubicBezTo>
                    <a:pt x="2826" y="6774"/>
                    <a:pt x="3266" y="7797"/>
                    <a:pt x="3270" y="7807"/>
                  </a:cubicBezTo>
                  <a:cubicBezTo>
                    <a:pt x="3313" y="7909"/>
                    <a:pt x="3410" y="7983"/>
                    <a:pt x="3518" y="7983"/>
                  </a:cubicBezTo>
                  <a:cubicBezTo>
                    <a:pt x="3528" y="7983"/>
                    <a:pt x="3537" y="7983"/>
                    <a:pt x="3546" y="7981"/>
                  </a:cubicBezTo>
                  <a:lnTo>
                    <a:pt x="4341" y="7946"/>
                  </a:lnTo>
                  <a:cubicBezTo>
                    <a:pt x="4475" y="7939"/>
                    <a:pt x="4588" y="7841"/>
                    <a:pt x="4610" y="7707"/>
                  </a:cubicBezTo>
                  <a:lnTo>
                    <a:pt x="4891" y="6034"/>
                  </a:lnTo>
                  <a:cubicBezTo>
                    <a:pt x="5919" y="5841"/>
                    <a:pt x="7040" y="5491"/>
                    <a:pt x="7013" y="4884"/>
                  </a:cubicBezTo>
                  <a:cubicBezTo>
                    <a:pt x="6991" y="4414"/>
                    <a:pt x="6464" y="2580"/>
                    <a:pt x="6265" y="1898"/>
                  </a:cubicBezTo>
                  <a:lnTo>
                    <a:pt x="8819" y="650"/>
                  </a:lnTo>
                  <a:close/>
                  <a:moveTo>
                    <a:pt x="8909" y="1"/>
                  </a:moveTo>
                  <a:cubicBezTo>
                    <a:pt x="8867" y="1"/>
                    <a:pt x="8824" y="10"/>
                    <a:pt x="8784" y="29"/>
                  </a:cubicBezTo>
                  <a:lnTo>
                    <a:pt x="5795" y="1492"/>
                  </a:lnTo>
                  <a:cubicBezTo>
                    <a:pt x="5670" y="1553"/>
                    <a:pt x="5607" y="1697"/>
                    <a:pt x="5648" y="1830"/>
                  </a:cubicBezTo>
                  <a:cubicBezTo>
                    <a:pt x="5958" y="2869"/>
                    <a:pt x="6425" y="4548"/>
                    <a:pt x="6447" y="4879"/>
                  </a:cubicBezTo>
                  <a:cubicBezTo>
                    <a:pt x="6352" y="5058"/>
                    <a:pt x="5470" y="5357"/>
                    <a:pt x="4593" y="5507"/>
                  </a:cubicBezTo>
                  <a:cubicBezTo>
                    <a:pt x="4474" y="5527"/>
                    <a:pt x="4381" y="5621"/>
                    <a:pt x="4360" y="5741"/>
                  </a:cubicBezTo>
                  <a:lnTo>
                    <a:pt x="4085" y="7386"/>
                  </a:lnTo>
                  <a:lnTo>
                    <a:pt x="3716" y="7401"/>
                  </a:lnTo>
                  <a:cubicBezTo>
                    <a:pt x="3560" y="7059"/>
                    <a:pt x="3199" y="6294"/>
                    <a:pt x="2758" y="5596"/>
                  </a:cubicBezTo>
                  <a:cubicBezTo>
                    <a:pt x="2581" y="5317"/>
                    <a:pt x="2210" y="4981"/>
                    <a:pt x="1437" y="4969"/>
                  </a:cubicBezTo>
                  <a:cubicBezTo>
                    <a:pt x="1045" y="4975"/>
                    <a:pt x="659" y="5125"/>
                    <a:pt x="392" y="5417"/>
                  </a:cubicBezTo>
                  <a:cubicBezTo>
                    <a:pt x="127" y="5709"/>
                    <a:pt x="0" y="6101"/>
                    <a:pt x="44" y="6494"/>
                  </a:cubicBezTo>
                  <a:cubicBezTo>
                    <a:pt x="121" y="7193"/>
                    <a:pt x="226" y="7721"/>
                    <a:pt x="357" y="8061"/>
                  </a:cubicBezTo>
                  <a:cubicBezTo>
                    <a:pt x="650" y="8825"/>
                    <a:pt x="1757" y="9695"/>
                    <a:pt x="2064" y="9926"/>
                  </a:cubicBezTo>
                  <a:lnTo>
                    <a:pt x="3223" y="12719"/>
                  </a:lnTo>
                  <a:cubicBezTo>
                    <a:pt x="3257" y="12799"/>
                    <a:pt x="3323" y="12859"/>
                    <a:pt x="3405" y="12884"/>
                  </a:cubicBezTo>
                  <a:lnTo>
                    <a:pt x="9595" y="14732"/>
                  </a:lnTo>
                  <a:cubicBezTo>
                    <a:pt x="9621" y="14739"/>
                    <a:pt x="9649" y="14743"/>
                    <a:pt x="9677" y="14743"/>
                  </a:cubicBezTo>
                  <a:cubicBezTo>
                    <a:pt x="9704" y="14743"/>
                    <a:pt x="9731" y="14741"/>
                    <a:pt x="9758" y="14733"/>
                  </a:cubicBezTo>
                  <a:lnTo>
                    <a:pt x="10282" y="14576"/>
                  </a:lnTo>
                  <a:cubicBezTo>
                    <a:pt x="10398" y="14542"/>
                    <a:pt x="10480" y="14437"/>
                    <a:pt x="10486" y="14316"/>
                  </a:cubicBezTo>
                  <a:lnTo>
                    <a:pt x="10751" y="8793"/>
                  </a:lnTo>
                  <a:lnTo>
                    <a:pt x="12002" y="8392"/>
                  </a:lnTo>
                  <a:cubicBezTo>
                    <a:pt x="12184" y="8333"/>
                    <a:pt x="12258" y="8116"/>
                    <a:pt x="12152" y="7958"/>
                  </a:cubicBezTo>
                  <a:lnTo>
                    <a:pt x="10257" y="5136"/>
                  </a:lnTo>
                  <a:cubicBezTo>
                    <a:pt x="10408" y="4828"/>
                    <a:pt x="10696" y="4121"/>
                    <a:pt x="10656" y="3261"/>
                  </a:cubicBezTo>
                  <a:cubicBezTo>
                    <a:pt x="10607" y="2129"/>
                    <a:pt x="9201" y="199"/>
                    <a:pt x="9140" y="118"/>
                  </a:cubicBezTo>
                  <a:cubicBezTo>
                    <a:pt x="9085" y="42"/>
                    <a:pt x="8998" y="1"/>
                    <a:pt x="8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815;p64">
              <a:extLst>
                <a:ext uri="{FF2B5EF4-FFF2-40B4-BE49-F238E27FC236}">
                  <a16:creationId xmlns:a16="http://schemas.microsoft.com/office/drawing/2014/main" id="{330500C2-D595-4C2C-90AC-78C603E14D36}"/>
                </a:ext>
              </a:extLst>
            </p:cNvPr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3816;p64">
              <a:extLst>
                <a:ext uri="{FF2B5EF4-FFF2-40B4-BE49-F238E27FC236}">
                  <a16:creationId xmlns:a16="http://schemas.microsoft.com/office/drawing/2014/main" id="{613982ED-9E79-4ABC-A5CD-BA4E4C7CE406}"/>
                </a:ext>
              </a:extLst>
            </p:cNvPr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817;p64">
              <a:extLst>
                <a:ext uri="{FF2B5EF4-FFF2-40B4-BE49-F238E27FC236}">
                  <a16:creationId xmlns:a16="http://schemas.microsoft.com/office/drawing/2014/main" id="{71ADBB44-8696-49AE-A669-4B8BEFBC6A97}"/>
                </a:ext>
              </a:extLst>
            </p:cNvPr>
            <p:cNvSpPr/>
            <p:nvPr/>
          </p:nvSpPr>
          <p:spPr>
            <a:xfrm>
              <a:off x="1856600" y="2365175"/>
              <a:ext cx="15250" cy="41925"/>
            </a:xfrm>
            <a:custGeom>
              <a:avLst/>
              <a:gdLst/>
              <a:ahLst/>
              <a:cxnLst/>
              <a:rect l="l" t="t" r="r" b="b"/>
              <a:pathLst>
                <a:path w="610" h="1677" extrusionOk="0">
                  <a:moveTo>
                    <a:pt x="304" y="0"/>
                  </a:moveTo>
                  <a:cubicBezTo>
                    <a:pt x="136" y="0"/>
                    <a:pt x="0" y="376"/>
                    <a:pt x="0" y="839"/>
                  </a:cubicBezTo>
                  <a:cubicBezTo>
                    <a:pt x="0" y="1301"/>
                    <a:pt x="136" y="1677"/>
                    <a:pt x="304" y="1677"/>
                  </a:cubicBezTo>
                  <a:cubicBezTo>
                    <a:pt x="472" y="1677"/>
                    <a:pt x="609" y="1301"/>
                    <a:pt x="609" y="839"/>
                  </a:cubicBezTo>
                  <a:cubicBezTo>
                    <a:pt x="609" y="375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818;p64">
              <a:extLst>
                <a:ext uri="{FF2B5EF4-FFF2-40B4-BE49-F238E27FC236}">
                  <a16:creationId xmlns:a16="http://schemas.microsoft.com/office/drawing/2014/main" id="{46BC9C80-DF85-499D-A2CE-26E419292B0A}"/>
                </a:ext>
              </a:extLst>
            </p:cNvPr>
            <p:cNvSpPr/>
            <p:nvPr/>
          </p:nvSpPr>
          <p:spPr>
            <a:xfrm>
              <a:off x="1832850" y="2314700"/>
              <a:ext cx="55550" cy="39000"/>
            </a:xfrm>
            <a:custGeom>
              <a:avLst/>
              <a:gdLst/>
              <a:ahLst/>
              <a:cxnLst/>
              <a:rect l="l" t="t" r="r" b="b"/>
              <a:pathLst>
                <a:path w="2222" h="1560" extrusionOk="0">
                  <a:moveTo>
                    <a:pt x="1441" y="0"/>
                  </a:moveTo>
                  <a:cubicBezTo>
                    <a:pt x="1001" y="0"/>
                    <a:pt x="569" y="366"/>
                    <a:pt x="114" y="1126"/>
                  </a:cubicBezTo>
                  <a:cubicBezTo>
                    <a:pt x="1" y="1317"/>
                    <a:pt x="137" y="1558"/>
                    <a:pt x="358" y="1559"/>
                  </a:cubicBezTo>
                  <a:cubicBezTo>
                    <a:pt x="458" y="1559"/>
                    <a:pt x="552" y="1507"/>
                    <a:pt x="604" y="1421"/>
                  </a:cubicBezTo>
                  <a:cubicBezTo>
                    <a:pt x="1067" y="649"/>
                    <a:pt x="1334" y="572"/>
                    <a:pt x="1434" y="572"/>
                  </a:cubicBezTo>
                  <a:cubicBezTo>
                    <a:pt x="1436" y="572"/>
                    <a:pt x="1439" y="572"/>
                    <a:pt x="1441" y="572"/>
                  </a:cubicBezTo>
                  <a:cubicBezTo>
                    <a:pt x="1555" y="576"/>
                    <a:pt x="1635" y="715"/>
                    <a:pt x="1640" y="722"/>
                  </a:cubicBezTo>
                  <a:cubicBezTo>
                    <a:pt x="1690" y="822"/>
                    <a:pt x="1790" y="879"/>
                    <a:pt x="1895" y="879"/>
                  </a:cubicBezTo>
                  <a:cubicBezTo>
                    <a:pt x="1939" y="879"/>
                    <a:pt x="1983" y="869"/>
                    <a:pt x="2024" y="848"/>
                  </a:cubicBezTo>
                  <a:cubicBezTo>
                    <a:pt x="2165" y="776"/>
                    <a:pt x="2222" y="604"/>
                    <a:pt x="2150" y="464"/>
                  </a:cubicBezTo>
                  <a:cubicBezTo>
                    <a:pt x="2068" y="298"/>
                    <a:pt x="1831" y="15"/>
                    <a:pt x="1466" y="1"/>
                  </a:cubicBezTo>
                  <a:cubicBezTo>
                    <a:pt x="1457" y="1"/>
                    <a:pt x="1449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819;p64">
              <a:extLst>
                <a:ext uri="{FF2B5EF4-FFF2-40B4-BE49-F238E27FC236}">
                  <a16:creationId xmlns:a16="http://schemas.microsoft.com/office/drawing/2014/main" id="{1AB0C979-CA1A-457F-AA3D-04A6152A9385}"/>
                </a:ext>
              </a:extLst>
            </p:cNvPr>
            <p:cNvSpPr/>
            <p:nvPr/>
          </p:nvSpPr>
          <p:spPr>
            <a:xfrm>
              <a:off x="1858875" y="2491475"/>
              <a:ext cx="19225" cy="27725"/>
            </a:xfrm>
            <a:custGeom>
              <a:avLst/>
              <a:gdLst/>
              <a:ahLst/>
              <a:cxnLst/>
              <a:rect l="l" t="t" r="r" b="b"/>
              <a:pathLst>
                <a:path w="769" h="1109" extrusionOk="0">
                  <a:moveTo>
                    <a:pt x="384" y="0"/>
                  </a:moveTo>
                  <a:cubicBezTo>
                    <a:pt x="171" y="0"/>
                    <a:pt x="0" y="249"/>
                    <a:pt x="0" y="554"/>
                  </a:cubicBezTo>
                  <a:cubicBezTo>
                    <a:pt x="0" y="860"/>
                    <a:pt x="172" y="1109"/>
                    <a:pt x="384" y="1109"/>
                  </a:cubicBezTo>
                  <a:cubicBezTo>
                    <a:pt x="596" y="1109"/>
                    <a:pt x="768" y="860"/>
                    <a:pt x="768" y="554"/>
                  </a:cubicBezTo>
                  <a:cubicBezTo>
                    <a:pt x="768" y="248"/>
                    <a:pt x="596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820;p64">
              <a:extLst>
                <a:ext uri="{FF2B5EF4-FFF2-40B4-BE49-F238E27FC236}">
                  <a16:creationId xmlns:a16="http://schemas.microsoft.com/office/drawing/2014/main" id="{E02DC16D-2ADA-42F4-B70D-67F27C47E73B}"/>
                </a:ext>
              </a:extLst>
            </p:cNvPr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821;p64">
              <a:extLst>
                <a:ext uri="{FF2B5EF4-FFF2-40B4-BE49-F238E27FC236}">
                  <a16:creationId xmlns:a16="http://schemas.microsoft.com/office/drawing/2014/main" id="{D82AC577-64C4-4E1B-AB40-10BBE3BC799F}"/>
                </a:ext>
              </a:extLst>
            </p:cNvPr>
            <p:cNvSpPr/>
            <p:nvPr/>
          </p:nvSpPr>
          <p:spPr>
            <a:xfrm>
              <a:off x="1591800" y="2532625"/>
              <a:ext cx="128100" cy="229500"/>
            </a:xfrm>
            <a:custGeom>
              <a:avLst/>
              <a:gdLst/>
              <a:ahLst/>
              <a:cxnLst/>
              <a:rect l="l" t="t" r="r" b="b"/>
              <a:pathLst>
                <a:path w="5124" h="9180" extrusionOk="0">
                  <a:moveTo>
                    <a:pt x="1953" y="688"/>
                  </a:moveTo>
                  <a:lnTo>
                    <a:pt x="4455" y="4931"/>
                  </a:lnTo>
                  <a:lnTo>
                    <a:pt x="1301" y="8247"/>
                  </a:lnTo>
                  <a:lnTo>
                    <a:pt x="599" y="1562"/>
                  </a:lnTo>
                  <a:lnTo>
                    <a:pt x="1953" y="688"/>
                  </a:lnTo>
                  <a:close/>
                  <a:moveTo>
                    <a:pt x="2047" y="0"/>
                  </a:moveTo>
                  <a:cubicBezTo>
                    <a:pt x="1993" y="0"/>
                    <a:pt x="1939" y="16"/>
                    <a:pt x="1893" y="46"/>
                  </a:cubicBezTo>
                  <a:lnTo>
                    <a:pt x="141" y="1176"/>
                  </a:lnTo>
                  <a:cubicBezTo>
                    <a:pt x="50" y="1234"/>
                    <a:pt x="0" y="1339"/>
                    <a:pt x="12" y="1447"/>
                  </a:cubicBezTo>
                  <a:lnTo>
                    <a:pt x="796" y="8923"/>
                  </a:lnTo>
                  <a:cubicBezTo>
                    <a:pt x="809" y="9035"/>
                    <a:pt x="883" y="9128"/>
                    <a:pt x="988" y="9164"/>
                  </a:cubicBezTo>
                  <a:cubicBezTo>
                    <a:pt x="1019" y="9175"/>
                    <a:pt x="1050" y="9180"/>
                    <a:pt x="1082" y="9180"/>
                  </a:cubicBezTo>
                  <a:cubicBezTo>
                    <a:pt x="1160" y="9180"/>
                    <a:pt x="1234" y="9148"/>
                    <a:pt x="1288" y="9091"/>
                  </a:cubicBezTo>
                  <a:lnTo>
                    <a:pt x="5019" y="5168"/>
                  </a:lnTo>
                  <a:cubicBezTo>
                    <a:pt x="5107" y="5075"/>
                    <a:pt x="5124" y="4935"/>
                    <a:pt x="5059" y="4825"/>
                  </a:cubicBezTo>
                  <a:lnTo>
                    <a:pt x="2294" y="141"/>
                  </a:lnTo>
                  <a:cubicBezTo>
                    <a:pt x="2256" y="74"/>
                    <a:pt x="2190" y="27"/>
                    <a:pt x="2115" y="9"/>
                  </a:cubicBezTo>
                  <a:cubicBezTo>
                    <a:pt x="2093" y="3"/>
                    <a:pt x="2070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822;p64">
              <a:extLst>
                <a:ext uri="{FF2B5EF4-FFF2-40B4-BE49-F238E27FC236}">
                  <a16:creationId xmlns:a16="http://schemas.microsoft.com/office/drawing/2014/main" id="{E60206E1-5140-4DA2-A2BF-1FA245935DD6}"/>
                </a:ext>
              </a:extLst>
            </p:cNvPr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3823;p64">
              <a:extLst>
                <a:ext uri="{FF2B5EF4-FFF2-40B4-BE49-F238E27FC236}">
                  <a16:creationId xmlns:a16="http://schemas.microsoft.com/office/drawing/2014/main" id="{427ABF8E-02CA-4E70-9413-51B8AB5230D4}"/>
                </a:ext>
              </a:extLst>
            </p:cNvPr>
            <p:cNvSpPr/>
            <p:nvPr/>
          </p:nvSpPr>
          <p:spPr>
            <a:xfrm>
              <a:off x="1181700" y="3457400"/>
              <a:ext cx="881575" cy="1568625"/>
            </a:xfrm>
            <a:custGeom>
              <a:avLst/>
              <a:gdLst/>
              <a:ahLst/>
              <a:cxnLst/>
              <a:rect l="l" t="t" r="r" b="b"/>
              <a:pathLst>
                <a:path w="35263" h="62745" extrusionOk="0">
                  <a:moveTo>
                    <a:pt x="1389" y="0"/>
                  </a:moveTo>
                  <a:cubicBezTo>
                    <a:pt x="0" y="5352"/>
                    <a:pt x="283" y="7142"/>
                    <a:pt x="3346" y="11918"/>
                  </a:cubicBezTo>
                  <a:cubicBezTo>
                    <a:pt x="9690" y="21806"/>
                    <a:pt x="26222" y="32054"/>
                    <a:pt x="26222" y="32054"/>
                  </a:cubicBezTo>
                  <a:cubicBezTo>
                    <a:pt x="26222" y="32054"/>
                    <a:pt x="24310" y="39396"/>
                    <a:pt x="24791" y="45547"/>
                  </a:cubicBezTo>
                  <a:cubicBezTo>
                    <a:pt x="25268" y="51630"/>
                    <a:pt x="24743" y="62640"/>
                    <a:pt x="24743" y="62640"/>
                  </a:cubicBezTo>
                  <a:lnTo>
                    <a:pt x="29224" y="62745"/>
                  </a:lnTo>
                  <a:cubicBezTo>
                    <a:pt x="29224" y="62745"/>
                    <a:pt x="34705" y="32960"/>
                    <a:pt x="34985" y="32333"/>
                  </a:cubicBezTo>
                  <a:cubicBezTo>
                    <a:pt x="35263" y="31706"/>
                    <a:pt x="34395" y="29444"/>
                    <a:pt x="30814" y="24849"/>
                  </a:cubicBezTo>
                  <a:cubicBezTo>
                    <a:pt x="27234" y="20253"/>
                    <a:pt x="14217" y="4716"/>
                    <a:pt x="14217" y="4716"/>
                  </a:cubicBezTo>
                  <a:lnTo>
                    <a:pt x="138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824;p64">
              <a:extLst>
                <a:ext uri="{FF2B5EF4-FFF2-40B4-BE49-F238E27FC236}">
                  <a16:creationId xmlns:a16="http://schemas.microsoft.com/office/drawing/2014/main" id="{571B2951-2936-44D9-8A0F-DC0AA0DBDC8B}"/>
                </a:ext>
              </a:extLst>
            </p:cNvPr>
            <p:cNvSpPr/>
            <p:nvPr/>
          </p:nvSpPr>
          <p:spPr>
            <a:xfrm>
              <a:off x="1174075" y="3450225"/>
              <a:ext cx="899525" cy="1582950"/>
            </a:xfrm>
            <a:custGeom>
              <a:avLst/>
              <a:gdLst/>
              <a:ahLst/>
              <a:cxnLst/>
              <a:rect l="l" t="t" r="r" b="b"/>
              <a:pathLst>
                <a:path w="35981" h="63318" extrusionOk="0">
                  <a:moveTo>
                    <a:pt x="1694" y="1"/>
                  </a:moveTo>
                  <a:cubicBezTo>
                    <a:pt x="1567" y="1"/>
                    <a:pt x="1452" y="86"/>
                    <a:pt x="1419" y="214"/>
                  </a:cubicBezTo>
                  <a:cubicBezTo>
                    <a:pt x="0" y="5686"/>
                    <a:pt x="297" y="7501"/>
                    <a:pt x="3412" y="12357"/>
                  </a:cubicBezTo>
                  <a:cubicBezTo>
                    <a:pt x="9363" y="21637"/>
                    <a:pt x="24395" y="31329"/>
                    <a:pt x="26201" y="32473"/>
                  </a:cubicBezTo>
                  <a:cubicBezTo>
                    <a:pt x="25899" y="33707"/>
                    <a:pt x="24377" y="40297"/>
                    <a:pt x="24811" y="45856"/>
                  </a:cubicBezTo>
                  <a:cubicBezTo>
                    <a:pt x="25280" y="51851"/>
                    <a:pt x="24768" y="62804"/>
                    <a:pt x="24763" y="62914"/>
                  </a:cubicBezTo>
                  <a:cubicBezTo>
                    <a:pt x="24755" y="63074"/>
                    <a:pt x="24881" y="63209"/>
                    <a:pt x="25042" y="63214"/>
                  </a:cubicBezTo>
                  <a:lnTo>
                    <a:pt x="29522" y="63318"/>
                  </a:lnTo>
                  <a:lnTo>
                    <a:pt x="29529" y="63318"/>
                  </a:lnTo>
                  <a:cubicBezTo>
                    <a:pt x="29667" y="63318"/>
                    <a:pt x="29786" y="63219"/>
                    <a:pt x="29811" y="63082"/>
                  </a:cubicBezTo>
                  <a:cubicBezTo>
                    <a:pt x="31319" y="54886"/>
                    <a:pt x="35292" y="33457"/>
                    <a:pt x="35552" y="32735"/>
                  </a:cubicBezTo>
                  <a:cubicBezTo>
                    <a:pt x="35980" y="31774"/>
                    <a:pt x="34446" y="28939"/>
                    <a:pt x="31346" y="24959"/>
                  </a:cubicBezTo>
                  <a:cubicBezTo>
                    <a:pt x="27803" y="20412"/>
                    <a:pt x="14872" y="4973"/>
                    <a:pt x="14741" y="4818"/>
                  </a:cubicBezTo>
                  <a:cubicBezTo>
                    <a:pt x="14684" y="4750"/>
                    <a:pt x="14603" y="4716"/>
                    <a:pt x="14521" y="4716"/>
                  </a:cubicBezTo>
                  <a:cubicBezTo>
                    <a:pt x="14456" y="4716"/>
                    <a:pt x="14391" y="4738"/>
                    <a:pt x="14337" y="4783"/>
                  </a:cubicBezTo>
                  <a:cubicBezTo>
                    <a:pt x="14217" y="4884"/>
                    <a:pt x="14201" y="5065"/>
                    <a:pt x="14302" y="5187"/>
                  </a:cubicBezTo>
                  <a:cubicBezTo>
                    <a:pt x="14433" y="5342"/>
                    <a:pt x="27358" y="20772"/>
                    <a:pt x="30894" y="25311"/>
                  </a:cubicBezTo>
                  <a:cubicBezTo>
                    <a:pt x="34587" y="30052"/>
                    <a:pt x="35214" y="32089"/>
                    <a:pt x="35029" y="32505"/>
                  </a:cubicBezTo>
                  <a:cubicBezTo>
                    <a:pt x="34750" y="33129"/>
                    <a:pt x="30030" y="58741"/>
                    <a:pt x="29293" y="62740"/>
                  </a:cubicBezTo>
                  <a:lnTo>
                    <a:pt x="25348" y="62647"/>
                  </a:lnTo>
                  <a:cubicBezTo>
                    <a:pt x="25427" y="60856"/>
                    <a:pt x="25812" y="51289"/>
                    <a:pt x="25383" y="45811"/>
                  </a:cubicBezTo>
                  <a:cubicBezTo>
                    <a:pt x="24911" y="39779"/>
                    <a:pt x="26788" y="32485"/>
                    <a:pt x="26806" y="32412"/>
                  </a:cubicBezTo>
                  <a:cubicBezTo>
                    <a:pt x="26838" y="32292"/>
                    <a:pt x="26786" y="32164"/>
                    <a:pt x="26680" y="32097"/>
                  </a:cubicBezTo>
                  <a:cubicBezTo>
                    <a:pt x="26515" y="31996"/>
                    <a:pt x="10130" y="21770"/>
                    <a:pt x="3895" y="12049"/>
                  </a:cubicBezTo>
                  <a:cubicBezTo>
                    <a:pt x="893" y="7372"/>
                    <a:pt x="606" y="5624"/>
                    <a:pt x="1972" y="359"/>
                  </a:cubicBezTo>
                  <a:cubicBezTo>
                    <a:pt x="2012" y="206"/>
                    <a:pt x="1920" y="50"/>
                    <a:pt x="1767" y="10"/>
                  </a:cubicBezTo>
                  <a:cubicBezTo>
                    <a:pt x="1743" y="4"/>
                    <a:pt x="1718" y="1"/>
                    <a:pt x="169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825;p64">
              <a:extLst>
                <a:ext uri="{FF2B5EF4-FFF2-40B4-BE49-F238E27FC236}">
                  <a16:creationId xmlns:a16="http://schemas.microsoft.com/office/drawing/2014/main" id="{10C9709C-15B9-437D-8EF4-6CB0A9B355D7}"/>
                </a:ext>
              </a:extLst>
            </p:cNvPr>
            <p:cNvSpPr/>
            <p:nvPr/>
          </p:nvSpPr>
          <p:spPr>
            <a:xfrm>
              <a:off x="1839450" y="4868850"/>
              <a:ext cx="12200" cy="89675"/>
            </a:xfrm>
            <a:custGeom>
              <a:avLst/>
              <a:gdLst/>
              <a:ahLst/>
              <a:cxnLst/>
              <a:rect l="l" t="t" r="r" b="b"/>
              <a:pathLst>
                <a:path w="488" h="3587" extrusionOk="0">
                  <a:moveTo>
                    <a:pt x="349" y="1"/>
                  </a:moveTo>
                  <a:cubicBezTo>
                    <a:pt x="267" y="4"/>
                    <a:pt x="203" y="57"/>
                    <a:pt x="198" y="135"/>
                  </a:cubicBezTo>
                  <a:cubicBezTo>
                    <a:pt x="83" y="2140"/>
                    <a:pt x="6" y="3435"/>
                    <a:pt x="6" y="3435"/>
                  </a:cubicBezTo>
                  <a:cubicBezTo>
                    <a:pt x="1" y="3515"/>
                    <a:pt x="61" y="3583"/>
                    <a:pt x="141" y="3586"/>
                  </a:cubicBezTo>
                  <a:lnTo>
                    <a:pt x="148" y="3586"/>
                  </a:lnTo>
                  <a:cubicBezTo>
                    <a:pt x="149" y="3586"/>
                    <a:pt x="150" y="3586"/>
                    <a:pt x="151" y="3586"/>
                  </a:cubicBezTo>
                  <a:cubicBezTo>
                    <a:pt x="226" y="3586"/>
                    <a:pt x="288" y="3528"/>
                    <a:pt x="293" y="3452"/>
                  </a:cubicBezTo>
                  <a:cubicBezTo>
                    <a:pt x="293" y="3452"/>
                    <a:pt x="370" y="2156"/>
                    <a:pt x="484" y="152"/>
                  </a:cubicBezTo>
                  <a:cubicBezTo>
                    <a:pt x="488" y="74"/>
                    <a:pt x="428" y="6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826;p64">
              <a:extLst>
                <a:ext uri="{FF2B5EF4-FFF2-40B4-BE49-F238E27FC236}">
                  <a16:creationId xmlns:a16="http://schemas.microsoft.com/office/drawing/2014/main" id="{63FAC88E-B296-4D8C-BB2E-A3B658E416F5}"/>
                </a:ext>
              </a:extLst>
            </p:cNvPr>
            <p:cNvSpPr/>
            <p:nvPr/>
          </p:nvSpPr>
          <p:spPr>
            <a:xfrm>
              <a:off x="1388525" y="3764925"/>
              <a:ext cx="536475" cy="1024075"/>
            </a:xfrm>
            <a:custGeom>
              <a:avLst/>
              <a:gdLst/>
              <a:ahLst/>
              <a:cxnLst/>
              <a:rect l="l" t="t" r="r" b="b"/>
              <a:pathLst>
                <a:path w="21459" h="40963" extrusionOk="0">
                  <a:moveTo>
                    <a:pt x="162" y="0"/>
                  </a:moveTo>
                  <a:cubicBezTo>
                    <a:pt x="132" y="0"/>
                    <a:pt x="101" y="10"/>
                    <a:pt x="75" y="30"/>
                  </a:cubicBezTo>
                  <a:cubicBezTo>
                    <a:pt x="13" y="79"/>
                    <a:pt x="1" y="169"/>
                    <a:pt x="50" y="232"/>
                  </a:cubicBezTo>
                  <a:cubicBezTo>
                    <a:pt x="2080" y="2849"/>
                    <a:pt x="4002" y="4997"/>
                    <a:pt x="5762" y="6616"/>
                  </a:cubicBezTo>
                  <a:cubicBezTo>
                    <a:pt x="7496" y="8211"/>
                    <a:pt x="9961" y="10347"/>
                    <a:pt x="12346" y="12413"/>
                  </a:cubicBezTo>
                  <a:cubicBezTo>
                    <a:pt x="16041" y="15613"/>
                    <a:pt x="20606" y="19568"/>
                    <a:pt x="20988" y="20340"/>
                  </a:cubicBezTo>
                  <a:cubicBezTo>
                    <a:pt x="20281" y="20363"/>
                    <a:pt x="19601" y="20713"/>
                    <a:pt x="19241" y="21244"/>
                  </a:cubicBezTo>
                  <a:cubicBezTo>
                    <a:pt x="18958" y="21663"/>
                    <a:pt x="18900" y="22140"/>
                    <a:pt x="19080" y="22589"/>
                  </a:cubicBezTo>
                  <a:cubicBezTo>
                    <a:pt x="19272" y="23071"/>
                    <a:pt x="19035" y="29712"/>
                    <a:pt x="18429" y="40811"/>
                  </a:cubicBezTo>
                  <a:cubicBezTo>
                    <a:pt x="18425" y="40891"/>
                    <a:pt x="18485" y="40958"/>
                    <a:pt x="18563" y="40963"/>
                  </a:cubicBezTo>
                  <a:lnTo>
                    <a:pt x="18571" y="40963"/>
                  </a:lnTo>
                  <a:cubicBezTo>
                    <a:pt x="18648" y="40963"/>
                    <a:pt x="18711" y="40902"/>
                    <a:pt x="18715" y="40827"/>
                  </a:cubicBezTo>
                  <a:cubicBezTo>
                    <a:pt x="19350" y="29195"/>
                    <a:pt x="19563" y="23023"/>
                    <a:pt x="19346" y="22482"/>
                  </a:cubicBezTo>
                  <a:cubicBezTo>
                    <a:pt x="19203" y="22125"/>
                    <a:pt x="19250" y="21742"/>
                    <a:pt x="19478" y="21405"/>
                  </a:cubicBezTo>
                  <a:cubicBezTo>
                    <a:pt x="19800" y="20930"/>
                    <a:pt x="20422" y="20624"/>
                    <a:pt x="21062" y="20624"/>
                  </a:cubicBezTo>
                  <a:cubicBezTo>
                    <a:pt x="21217" y="20624"/>
                    <a:pt x="21269" y="20529"/>
                    <a:pt x="21285" y="20488"/>
                  </a:cubicBezTo>
                  <a:cubicBezTo>
                    <a:pt x="21458" y="20024"/>
                    <a:pt x="19360" y="18110"/>
                    <a:pt x="12533" y="12196"/>
                  </a:cubicBezTo>
                  <a:cubicBezTo>
                    <a:pt x="10151" y="10132"/>
                    <a:pt x="7687" y="7997"/>
                    <a:pt x="5956" y="6405"/>
                  </a:cubicBezTo>
                  <a:cubicBezTo>
                    <a:pt x="4207" y="4795"/>
                    <a:pt x="2296" y="2659"/>
                    <a:pt x="277" y="56"/>
                  </a:cubicBezTo>
                  <a:cubicBezTo>
                    <a:pt x="248" y="20"/>
                    <a:pt x="205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3827;p64">
              <a:extLst>
                <a:ext uri="{FF2B5EF4-FFF2-40B4-BE49-F238E27FC236}">
                  <a16:creationId xmlns:a16="http://schemas.microsoft.com/office/drawing/2014/main" id="{4456C8D2-0FE7-44DE-AB11-BA88969E7230}"/>
                </a:ext>
              </a:extLst>
            </p:cNvPr>
            <p:cNvSpPr/>
            <p:nvPr/>
          </p:nvSpPr>
          <p:spPr>
            <a:xfrm>
              <a:off x="1232575" y="3456725"/>
              <a:ext cx="117725" cy="243750"/>
            </a:xfrm>
            <a:custGeom>
              <a:avLst/>
              <a:gdLst/>
              <a:ahLst/>
              <a:cxnLst/>
              <a:rect l="l" t="t" r="r" b="b"/>
              <a:pathLst>
                <a:path w="4709" h="9750" extrusionOk="0">
                  <a:moveTo>
                    <a:pt x="1824" y="0"/>
                  </a:moveTo>
                  <a:cubicBezTo>
                    <a:pt x="1788" y="0"/>
                    <a:pt x="1751" y="14"/>
                    <a:pt x="1723" y="43"/>
                  </a:cubicBezTo>
                  <a:cubicBezTo>
                    <a:pt x="1546" y="218"/>
                    <a:pt x="0" y="1796"/>
                    <a:pt x="227" y="2670"/>
                  </a:cubicBezTo>
                  <a:cubicBezTo>
                    <a:pt x="269" y="2835"/>
                    <a:pt x="396" y="3053"/>
                    <a:pt x="758" y="3157"/>
                  </a:cubicBezTo>
                  <a:cubicBezTo>
                    <a:pt x="915" y="3202"/>
                    <a:pt x="1096" y="3252"/>
                    <a:pt x="1290" y="3305"/>
                  </a:cubicBezTo>
                  <a:cubicBezTo>
                    <a:pt x="2199" y="3559"/>
                    <a:pt x="4329" y="4151"/>
                    <a:pt x="4420" y="4436"/>
                  </a:cubicBezTo>
                  <a:cubicBezTo>
                    <a:pt x="4420" y="4436"/>
                    <a:pt x="4395" y="4477"/>
                    <a:pt x="4245" y="4527"/>
                  </a:cubicBezTo>
                  <a:cubicBezTo>
                    <a:pt x="2988" y="4946"/>
                    <a:pt x="1962" y="6163"/>
                    <a:pt x="1920" y="6215"/>
                  </a:cubicBezTo>
                  <a:cubicBezTo>
                    <a:pt x="1880" y="6262"/>
                    <a:pt x="1875" y="6330"/>
                    <a:pt x="1909" y="6383"/>
                  </a:cubicBezTo>
                  <a:cubicBezTo>
                    <a:pt x="1918" y="6397"/>
                    <a:pt x="2789" y="7773"/>
                    <a:pt x="4155" y="9690"/>
                  </a:cubicBezTo>
                  <a:cubicBezTo>
                    <a:pt x="4182" y="9727"/>
                    <a:pt x="4226" y="9749"/>
                    <a:pt x="4272" y="9749"/>
                  </a:cubicBezTo>
                  <a:cubicBezTo>
                    <a:pt x="4274" y="9749"/>
                    <a:pt x="4275" y="9749"/>
                    <a:pt x="4277" y="9749"/>
                  </a:cubicBezTo>
                  <a:cubicBezTo>
                    <a:pt x="4305" y="9749"/>
                    <a:pt x="4331" y="9740"/>
                    <a:pt x="4354" y="9725"/>
                  </a:cubicBezTo>
                  <a:cubicBezTo>
                    <a:pt x="4418" y="9679"/>
                    <a:pt x="4433" y="9589"/>
                    <a:pt x="4387" y="9525"/>
                  </a:cubicBezTo>
                  <a:cubicBezTo>
                    <a:pt x="3225" y="7895"/>
                    <a:pt x="2422" y="6655"/>
                    <a:pt x="2207" y="6321"/>
                  </a:cubicBezTo>
                  <a:cubicBezTo>
                    <a:pt x="2453" y="6048"/>
                    <a:pt x="3330" y="5133"/>
                    <a:pt x="4335" y="4800"/>
                  </a:cubicBezTo>
                  <a:cubicBezTo>
                    <a:pt x="4427" y="4769"/>
                    <a:pt x="4709" y="4674"/>
                    <a:pt x="4702" y="4442"/>
                  </a:cubicBezTo>
                  <a:cubicBezTo>
                    <a:pt x="4692" y="4028"/>
                    <a:pt x="3618" y="3658"/>
                    <a:pt x="1365" y="3031"/>
                  </a:cubicBezTo>
                  <a:cubicBezTo>
                    <a:pt x="1173" y="2977"/>
                    <a:pt x="994" y="2927"/>
                    <a:pt x="836" y="2883"/>
                  </a:cubicBezTo>
                  <a:cubicBezTo>
                    <a:pt x="647" y="2829"/>
                    <a:pt x="539" y="2735"/>
                    <a:pt x="504" y="2599"/>
                  </a:cubicBezTo>
                  <a:cubicBezTo>
                    <a:pt x="346" y="1992"/>
                    <a:pt x="1477" y="694"/>
                    <a:pt x="1925" y="245"/>
                  </a:cubicBezTo>
                  <a:cubicBezTo>
                    <a:pt x="1982" y="189"/>
                    <a:pt x="1982" y="98"/>
                    <a:pt x="1925" y="43"/>
                  </a:cubicBezTo>
                  <a:cubicBezTo>
                    <a:pt x="1898" y="14"/>
                    <a:pt x="1861" y="0"/>
                    <a:pt x="1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828;p64">
              <a:extLst>
                <a:ext uri="{FF2B5EF4-FFF2-40B4-BE49-F238E27FC236}">
                  <a16:creationId xmlns:a16="http://schemas.microsoft.com/office/drawing/2014/main" id="{F9C407E7-2EBB-4C37-9A4D-5E45E6316928}"/>
                </a:ext>
              </a:extLst>
            </p:cNvPr>
            <p:cNvSpPr/>
            <p:nvPr/>
          </p:nvSpPr>
          <p:spPr>
            <a:xfrm>
              <a:off x="1356275" y="3508075"/>
              <a:ext cx="414600" cy="356425"/>
            </a:xfrm>
            <a:custGeom>
              <a:avLst/>
              <a:gdLst/>
              <a:ahLst/>
              <a:cxnLst/>
              <a:rect l="l" t="t" r="r" b="b"/>
              <a:pathLst>
                <a:path w="16584" h="14257" extrusionOk="0">
                  <a:moveTo>
                    <a:pt x="162" y="1"/>
                  </a:moveTo>
                  <a:cubicBezTo>
                    <a:pt x="105" y="1"/>
                    <a:pt x="51" y="35"/>
                    <a:pt x="30" y="92"/>
                  </a:cubicBezTo>
                  <a:cubicBezTo>
                    <a:pt x="0" y="165"/>
                    <a:pt x="38" y="248"/>
                    <a:pt x="111" y="276"/>
                  </a:cubicBezTo>
                  <a:cubicBezTo>
                    <a:pt x="4753" y="2093"/>
                    <a:pt x="16175" y="14092"/>
                    <a:pt x="16291" y="14212"/>
                  </a:cubicBezTo>
                  <a:cubicBezTo>
                    <a:pt x="16317" y="14240"/>
                    <a:pt x="16354" y="14257"/>
                    <a:pt x="16394" y="14257"/>
                  </a:cubicBezTo>
                  <a:lnTo>
                    <a:pt x="16394" y="14257"/>
                  </a:lnTo>
                  <a:cubicBezTo>
                    <a:pt x="16519" y="14256"/>
                    <a:pt x="16584" y="14107"/>
                    <a:pt x="16497" y="14016"/>
                  </a:cubicBezTo>
                  <a:cubicBezTo>
                    <a:pt x="16027" y="13519"/>
                    <a:pt x="4915" y="1850"/>
                    <a:pt x="216" y="11"/>
                  </a:cubicBezTo>
                  <a:cubicBezTo>
                    <a:pt x="198" y="4"/>
                    <a:pt x="180" y="1"/>
                    <a:pt x="162" y="1"/>
                  </a:cubicBezTo>
                  <a:close/>
                  <a:moveTo>
                    <a:pt x="16394" y="14257"/>
                  </a:moveTo>
                  <a:cubicBezTo>
                    <a:pt x="16393" y="14257"/>
                    <a:pt x="16393" y="14257"/>
                    <a:pt x="16393" y="14257"/>
                  </a:cubicBezTo>
                  <a:lnTo>
                    <a:pt x="16394" y="14257"/>
                  </a:lnTo>
                  <a:cubicBezTo>
                    <a:pt x="16394" y="14257"/>
                    <a:pt x="16394" y="14257"/>
                    <a:pt x="16394" y="14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3829;p64">
              <a:extLst>
                <a:ext uri="{FF2B5EF4-FFF2-40B4-BE49-F238E27FC236}">
                  <a16:creationId xmlns:a16="http://schemas.microsoft.com/office/drawing/2014/main" id="{C1CEFB5D-2179-4F81-9863-448C604EC9B2}"/>
                </a:ext>
              </a:extLst>
            </p:cNvPr>
            <p:cNvSpPr/>
            <p:nvPr/>
          </p:nvSpPr>
          <p:spPr>
            <a:xfrm>
              <a:off x="1756100" y="5023375"/>
              <a:ext cx="386275" cy="154825"/>
            </a:xfrm>
            <a:custGeom>
              <a:avLst/>
              <a:gdLst/>
              <a:ahLst/>
              <a:cxnLst/>
              <a:rect l="l" t="t" r="r" b="b"/>
              <a:pathLst>
                <a:path w="15451" h="6193" extrusionOk="0">
                  <a:moveTo>
                    <a:pt x="1767" y="1"/>
                  </a:moveTo>
                  <a:cubicBezTo>
                    <a:pt x="1767" y="1"/>
                    <a:pt x="0" y="5980"/>
                    <a:pt x="618" y="6156"/>
                  </a:cubicBezTo>
                  <a:cubicBezTo>
                    <a:pt x="706" y="6181"/>
                    <a:pt x="1022" y="6192"/>
                    <a:pt x="1501" y="6192"/>
                  </a:cubicBezTo>
                  <a:cubicBezTo>
                    <a:pt x="4383" y="6192"/>
                    <a:pt x="13187" y="5798"/>
                    <a:pt x="14232" y="5751"/>
                  </a:cubicBezTo>
                  <a:cubicBezTo>
                    <a:pt x="15451" y="5696"/>
                    <a:pt x="15424" y="5087"/>
                    <a:pt x="15424" y="5087"/>
                  </a:cubicBezTo>
                  <a:lnTo>
                    <a:pt x="6248" y="106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3830;p64">
              <a:extLst>
                <a:ext uri="{FF2B5EF4-FFF2-40B4-BE49-F238E27FC236}">
                  <a16:creationId xmlns:a16="http://schemas.microsoft.com/office/drawing/2014/main" id="{9C6A0D7B-1D3D-474B-979A-F2EE172A08CE}"/>
                </a:ext>
              </a:extLst>
            </p:cNvPr>
            <p:cNvSpPr/>
            <p:nvPr/>
          </p:nvSpPr>
          <p:spPr>
            <a:xfrm>
              <a:off x="1753400" y="5016225"/>
              <a:ext cx="395475" cy="169000"/>
            </a:xfrm>
            <a:custGeom>
              <a:avLst/>
              <a:gdLst/>
              <a:ahLst/>
              <a:cxnLst/>
              <a:rect l="l" t="t" r="r" b="b"/>
              <a:pathLst>
                <a:path w="15819" h="6760" extrusionOk="0">
                  <a:moveTo>
                    <a:pt x="2088" y="578"/>
                  </a:moveTo>
                  <a:lnTo>
                    <a:pt x="6280" y="675"/>
                  </a:lnTo>
                  <a:lnTo>
                    <a:pt x="15172" y="5504"/>
                  </a:lnTo>
                  <a:cubicBezTo>
                    <a:pt x="15063" y="5612"/>
                    <a:pt x="14816" y="5729"/>
                    <a:pt x="14327" y="5751"/>
                  </a:cubicBezTo>
                  <a:cubicBezTo>
                    <a:pt x="9030" y="5988"/>
                    <a:pt x="3542" y="6194"/>
                    <a:pt x="1553" y="6194"/>
                  </a:cubicBezTo>
                  <a:cubicBezTo>
                    <a:pt x="1238" y="6194"/>
                    <a:pt x="1011" y="6189"/>
                    <a:pt x="886" y="6178"/>
                  </a:cubicBezTo>
                  <a:cubicBezTo>
                    <a:pt x="781" y="5609"/>
                    <a:pt x="1403" y="2934"/>
                    <a:pt x="2088" y="578"/>
                  </a:cubicBezTo>
                  <a:close/>
                  <a:moveTo>
                    <a:pt x="1867" y="0"/>
                  </a:moveTo>
                  <a:cubicBezTo>
                    <a:pt x="1746" y="0"/>
                    <a:pt x="1637" y="87"/>
                    <a:pt x="1601" y="206"/>
                  </a:cubicBezTo>
                  <a:cubicBezTo>
                    <a:pt x="1218" y="1502"/>
                    <a:pt x="1" y="5785"/>
                    <a:pt x="402" y="6514"/>
                  </a:cubicBezTo>
                  <a:cubicBezTo>
                    <a:pt x="473" y="6645"/>
                    <a:pt x="576" y="6697"/>
                    <a:pt x="648" y="6718"/>
                  </a:cubicBezTo>
                  <a:cubicBezTo>
                    <a:pt x="753" y="6747"/>
                    <a:pt x="1117" y="6760"/>
                    <a:pt x="1668" y="6760"/>
                  </a:cubicBezTo>
                  <a:cubicBezTo>
                    <a:pt x="4285" y="6760"/>
                    <a:pt x="11116" y="6468"/>
                    <a:pt x="14353" y="6322"/>
                  </a:cubicBezTo>
                  <a:cubicBezTo>
                    <a:pt x="14937" y="6296"/>
                    <a:pt x="15358" y="6146"/>
                    <a:pt x="15604" y="5878"/>
                  </a:cubicBezTo>
                  <a:cubicBezTo>
                    <a:pt x="15819" y="5642"/>
                    <a:pt x="15819" y="5405"/>
                    <a:pt x="15818" y="5360"/>
                  </a:cubicBezTo>
                  <a:cubicBezTo>
                    <a:pt x="15813" y="5260"/>
                    <a:pt x="15756" y="5169"/>
                    <a:pt x="15669" y="5122"/>
                  </a:cubicBezTo>
                  <a:lnTo>
                    <a:pt x="6493" y="139"/>
                  </a:lnTo>
                  <a:cubicBezTo>
                    <a:pt x="6453" y="117"/>
                    <a:pt x="6408" y="106"/>
                    <a:pt x="6364" y="105"/>
                  </a:cubicBezTo>
                  <a:lnTo>
                    <a:pt x="1882" y="1"/>
                  </a:lnTo>
                  <a:cubicBezTo>
                    <a:pt x="1877" y="1"/>
                    <a:pt x="1872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3831;p64">
              <a:extLst>
                <a:ext uri="{FF2B5EF4-FFF2-40B4-BE49-F238E27FC236}">
                  <a16:creationId xmlns:a16="http://schemas.microsoft.com/office/drawing/2014/main" id="{D2076D0D-F0BB-41C3-A2EE-8950BDE7C17E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11013" y="37491"/>
                  </a:lnTo>
                  <a:lnTo>
                    <a:pt x="8806" y="22084"/>
                  </a:lnTo>
                  <a:cubicBezTo>
                    <a:pt x="8609" y="20713"/>
                    <a:pt x="9279" y="19361"/>
                    <a:pt x="10490" y="18687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3832;p64">
              <a:extLst>
                <a:ext uri="{FF2B5EF4-FFF2-40B4-BE49-F238E27FC236}">
                  <a16:creationId xmlns:a16="http://schemas.microsoft.com/office/drawing/2014/main" id="{3F128BA2-BBC0-46A1-9CB9-CC7AC5A6525A}"/>
                </a:ext>
              </a:extLst>
            </p:cNvPr>
            <p:cNvSpPr/>
            <p:nvPr/>
          </p:nvSpPr>
          <p:spPr>
            <a:xfrm>
              <a:off x="801125" y="2567025"/>
              <a:ext cx="593200" cy="965875"/>
            </a:xfrm>
            <a:custGeom>
              <a:avLst/>
              <a:gdLst/>
              <a:ahLst/>
              <a:cxnLst/>
              <a:rect l="l" t="t" r="r" b="b"/>
              <a:pathLst>
                <a:path w="23728" h="38635" extrusionOk="0">
                  <a:moveTo>
                    <a:pt x="22820" y="839"/>
                  </a:moveTo>
                  <a:cubicBezTo>
                    <a:pt x="22762" y="3024"/>
                    <a:pt x="21164" y="10262"/>
                    <a:pt x="20458" y="13268"/>
                  </a:cubicBezTo>
                  <a:lnTo>
                    <a:pt x="10668" y="18724"/>
                  </a:lnTo>
                  <a:cubicBezTo>
                    <a:pt x="9364" y="19451"/>
                    <a:pt x="8628" y="20933"/>
                    <a:pt x="8840" y="22412"/>
                  </a:cubicBezTo>
                  <a:lnTo>
                    <a:pt x="11007" y="37539"/>
                  </a:lnTo>
                  <a:lnTo>
                    <a:pt x="7878" y="38030"/>
                  </a:lnTo>
                  <a:lnTo>
                    <a:pt x="1113" y="20273"/>
                  </a:lnTo>
                  <a:cubicBezTo>
                    <a:pt x="627" y="19000"/>
                    <a:pt x="1027" y="17587"/>
                    <a:pt x="2108" y="16757"/>
                  </a:cubicBezTo>
                  <a:lnTo>
                    <a:pt x="22820" y="839"/>
                  </a:lnTo>
                  <a:close/>
                  <a:moveTo>
                    <a:pt x="23069" y="0"/>
                  </a:moveTo>
                  <a:cubicBezTo>
                    <a:pt x="23009" y="0"/>
                    <a:pt x="22948" y="19"/>
                    <a:pt x="22895" y="59"/>
                  </a:cubicBezTo>
                  <a:lnTo>
                    <a:pt x="1758" y="16303"/>
                  </a:lnTo>
                  <a:cubicBezTo>
                    <a:pt x="475" y="17290"/>
                    <a:pt x="1" y="18966"/>
                    <a:pt x="576" y="20477"/>
                  </a:cubicBezTo>
                  <a:lnTo>
                    <a:pt x="7427" y="38450"/>
                  </a:lnTo>
                  <a:cubicBezTo>
                    <a:pt x="7468" y="38562"/>
                    <a:pt x="7575" y="38635"/>
                    <a:pt x="7694" y="38635"/>
                  </a:cubicBezTo>
                  <a:cubicBezTo>
                    <a:pt x="7709" y="38635"/>
                    <a:pt x="7723" y="38633"/>
                    <a:pt x="7739" y="38631"/>
                  </a:cubicBezTo>
                  <a:lnTo>
                    <a:pt x="11376" y="38062"/>
                  </a:lnTo>
                  <a:cubicBezTo>
                    <a:pt x="11530" y="38037"/>
                    <a:pt x="11636" y="37893"/>
                    <a:pt x="11614" y="37737"/>
                  </a:cubicBezTo>
                  <a:lnTo>
                    <a:pt x="9407" y="22332"/>
                  </a:lnTo>
                  <a:cubicBezTo>
                    <a:pt x="9229" y="21085"/>
                    <a:pt x="9848" y="19836"/>
                    <a:pt x="10948" y="19224"/>
                  </a:cubicBezTo>
                  <a:lnTo>
                    <a:pt x="20848" y="13707"/>
                  </a:lnTo>
                  <a:cubicBezTo>
                    <a:pt x="20918" y="13668"/>
                    <a:pt x="20968" y="13602"/>
                    <a:pt x="20988" y="13523"/>
                  </a:cubicBezTo>
                  <a:cubicBezTo>
                    <a:pt x="21268" y="12329"/>
                    <a:pt x="23728" y="1809"/>
                    <a:pt x="23348" y="219"/>
                  </a:cubicBezTo>
                  <a:cubicBezTo>
                    <a:pt x="23315" y="83"/>
                    <a:pt x="23194" y="0"/>
                    <a:pt x="23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3833;p64">
              <a:extLst>
                <a:ext uri="{FF2B5EF4-FFF2-40B4-BE49-F238E27FC236}">
                  <a16:creationId xmlns:a16="http://schemas.microsoft.com/office/drawing/2014/main" id="{AAE6192F-1475-4E4C-93E2-C5934500E61E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3834;p64">
              <a:extLst>
                <a:ext uri="{FF2B5EF4-FFF2-40B4-BE49-F238E27FC236}">
                  <a16:creationId xmlns:a16="http://schemas.microsoft.com/office/drawing/2014/main" id="{AD1568B1-6CCD-4D58-A27A-53DD770E3E17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3835;p64">
              <a:extLst>
                <a:ext uri="{FF2B5EF4-FFF2-40B4-BE49-F238E27FC236}">
                  <a16:creationId xmlns:a16="http://schemas.microsoft.com/office/drawing/2014/main" id="{9FBD5DC5-3DC5-4E72-9B81-5FBC339D6418}"/>
                </a:ext>
              </a:extLst>
            </p:cNvPr>
            <p:cNvSpPr/>
            <p:nvPr/>
          </p:nvSpPr>
          <p:spPr>
            <a:xfrm>
              <a:off x="907375" y="2977675"/>
              <a:ext cx="129450" cy="101625"/>
            </a:xfrm>
            <a:custGeom>
              <a:avLst/>
              <a:gdLst/>
              <a:ahLst/>
              <a:cxnLst/>
              <a:rect l="l" t="t" r="r" b="b"/>
              <a:pathLst>
                <a:path w="5178" h="4065" extrusionOk="0">
                  <a:moveTo>
                    <a:pt x="1535" y="1"/>
                  </a:moveTo>
                  <a:cubicBezTo>
                    <a:pt x="1419" y="1"/>
                    <a:pt x="1309" y="72"/>
                    <a:pt x="1265" y="189"/>
                  </a:cubicBezTo>
                  <a:cubicBezTo>
                    <a:pt x="1209" y="342"/>
                    <a:pt x="1293" y="513"/>
                    <a:pt x="1450" y="560"/>
                  </a:cubicBezTo>
                  <a:cubicBezTo>
                    <a:pt x="2560" y="969"/>
                    <a:pt x="3475" y="2117"/>
                    <a:pt x="4021" y="2954"/>
                  </a:cubicBezTo>
                  <a:cubicBezTo>
                    <a:pt x="3177" y="2466"/>
                    <a:pt x="1868" y="1755"/>
                    <a:pt x="428" y="1156"/>
                  </a:cubicBezTo>
                  <a:cubicBezTo>
                    <a:pt x="394" y="1143"/>
                    <a:pt x="359" y="1137"/>
                    <a:pt x="325" y="1137"/>
                  </a:cubicBezTo>
                  <a:cubicBezTo>
                    <a:pt x="212" y="1137"/>
                    <a:pt x="107" y="1203"/>
                    <a:pt x="61" y="1313"/>
                  </a:cubicBezTo>
                  <a:cubicBezTo>
                    <a:pt x="0" y="1456"/>
                    <a:pt x="66" y="1621"/>
                    <a:pt x="208" y="1684"/>
                  </a:cubicBezTo>
                  <a:cubicBezTo>
                    <a:pt x="2615" y="2686"/>
                    <a:pt x="4652" y="4004"/>
                    <a:pt x="4673" y="4017"/>
                  </a:cubicBezTo>
                  <a:cubicBezTo>
                    <a:pt x="4719" y="4047"/>
                    <a:pt x="4773" y="4064"/>
                    <a:pt x="4828" y="4064"/>
                  </a:cubicBezTo>
                  <a:cubicBezTo>
                    <a:pt x="5039" y="4064"/>
                    <a:pt x="5178" y="3844"/>
                    <a:pt x="5087" y="3654"/>
                  </a:cubicBezTo>
                  <a:cubicBezTo>
                    <a:pt x="5031" y="3536"/>
                    <a:pt x="3680" y="773"/>
                    <a:pt x="1647" y="25"/>
                  </a:cubicBezTo>
                  <a:cubicBezTo>
                    <a:pt x="1610" y="9"/>
                    <a:pt x="1572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3836;p64">
              <a:extLst>
                <a:ext uri="{FF2B5EF4-FFF2-40B4-BE49-F238E27FC236}">
                  <a16:creationId xmlns:a16="http://schemas.microsoft.com/office/drawing/2014/main" id="{1DA4089B-376F-4491-8DC7-66DB1257226A}"/>
                </a:ext>
              </a:extLst>
            </p:cNvPr>
            <p:cNvSpPr/>
            <p:nvPr/>
          </p:nvSpPr>
          <p:spPr>
            <a:xfrm>
              <a:off x="993450" y="3511475"/>
              <a:ext cx="177000" cy="271500"/>
            </a:xfrm>
            <a:custGeom>
              <a:avLst/>
              <a:gdLst/>
              <a:ahLst/>
              <a:cxnLst/>
              <a:rect l="l" t="t" r="r" b="b"/>
              <a:pathLst>
                <a:path w="7080" h="10860" extrusionOk="0">
                  <a:moveTo>
                    <a:pt x="3638" y="0"/>
                  </a:moveTo>
                  <a:lnTo>
                    <a:pt x="1" y="569"/>
                  </a:lnTo>
                  <a:cubicBezTo>
                    <a:pt x="1" y="569"/>
                    <a:pt x="52" y="4527"/>
                    <a:pt x="243" y="4870"/>
                  </a:cubicBezTo>
                  <a:cubicBezTo>
                    <a:pt x="434" y="5213"/>
                    <a:pt x="1270" y="6229"/>
                    <a:pt x="1270" y="6229"/>
                  </a:cubicBezTo>
                  <a:lnTo>
                    <a:pt x="2158" y="8385"/>
                  </a:lnTo>
                  <a:lnTo>
                    <a:pt x="3141" y="8779"/>
                  </a:lnTo>
                  <a:lnTo>
                    <a:pt x="3760" y="10859"/>
                  </a:lnTo>
                  <a:lnTo>
                    <a:pt x="4804" y="10636"/>
                  </a:lnTo>
                  <a:lnTo>
                    <a:pt x="4525" y="4414"/>
                  </a:lnTo>
                  <a:lnTo>
                    <a:pt x="5008" y="3427"/>
                  </a:lnTo>
                  <a:lnTo>
                    <a:pt x="6492" y="5205"/>
                  </a:lnTo>
                  <a:lnTo>
                    <a:pt x="7079" y="4564"/>
                  </a:lnTo>
                  <a:lnTo>
                    <a:pt x="5539" y="1560"/>
                  </a:lnTo>
                  <a:lnTo>
                    <a:pt x="3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3837;p64">
              <a:extLst>
                <a:ext uri="{FF2B5EF4-FFF2-40B4-BE49-F238E27FC236}">
                  <a16:creationId xmlns:a16="http://schemas.microsoft.com/office/drawing/2014/main" id="{837EB037-67DA-49E3-9ED9-DFB9854927A2}"/>
                </a:ext>
              </a:extLst>
            </p:cNvPr>
            <p:cNvSpPr/>
            <p:nvPr/>
          </p:nvSpPr>
          <p:spPr>
            <a:xfrm>
              <a:off x="986250" y="3504300"/>
              <a:ext cx="191875" cy="285825"/>
            </a:xfrm>
            <a:custGeom>
              <a:avLst/>
              <a:gdLst/>
              <a:ahLst/>
              <a:cxnLst/>
              <a:rect l="l" t="t" r="r" b="b"/>
              <a:pathLst>
                <a:path w="7675" h="11433" extrusionOk="0">
                  <a:moveTo>
                    <a:pt x="3844" y="590"/>
                  </a:moveTo>
                  <a:lnTo>
                    <a:pt x="5600" y="2029"/>
                  </a:lnTo>
                  <a:lnTo>
                    <a:pt x="7021" y="4805"/>
                  </a:lnTo>
                  <a:lnTo>
                    <a:pt x="6790" y="5057"/>
                  </a:lnTo>
                  <a:lnTo>
                    <a:pt x="5516" y="3531"/>
                  </a:lnTo>
                  <a:cubicBezTo>
                    <a:pt x="5463" y="3465"/>
                    <a:pt x="5383" y="3427"/>
                    <a:pt x="5298" y="3427"/>
                  </a:cubicBezTo>
                  <a:cubicBezTo>
                    <a:pt x="5286" y="3427"/>
                    <a:pt x="5274" y="3428"/>
                    <a:pt x="5261" y="3430"/>
                  </a:cubicBezTo>
                  <a:cubicBezTo>
                    <a:pt x="5165" y="3441"/>
                    <a:pt x="5082" y="3502"/>
                    <a:pt x="5040" y="3589"/>
                  </a:cubicBezTo>
                  <a:lnTo>
                    <a:pt x="4557" y="4576"/>
                  </a:lnTo>
                  <a:cubicBezTo>
                    <a:pt x="4536" y="4619"/>
                    <a:pt x="4526" y="4667"/>
                    <a:pt x="4528" y="4714"/>
                  </a:cubicBezTo>
                  <a:lnTo>
                    <a:pt x="4795" y="10695"/>
                  </a:lnTo>
                  <a:lnTo>
                    <a:pt x="4246" y="10812"/>
                  </a:lnTo>
                  <a:lnTo>
                    <a:pt x="3702" y="8986"/>
                  </a:lnTo>
                  <a:cubicBezTo>
                    <a:pt x="3677" y="8901"/>
                    <a:pt x="3616" y="8834"/>
                    <a:pt x="3535" y="8801"/>
                  </a:cubicBezTo>
                  <a:lnTo>
                    <a:pt x="2664" y="8451"/>
                  </a:lnTo>
                  <a:lnTo>
                    <a:pt x="1823" y="6407"/>
                  </a:lnTo>
                  <a:cubicBezTo>
                    <a:pt x="1811" y="6381"/>
                    <a:pt x="1797" y="6357"/>
                    <a:pt x="1779" y="6335"/>
                  </a:cubicBezTo>
                  <a:cubicBezTo>
                    <a:pt x="1551" y="6057"/>
                    <a:pt x="927" y="5282"/>
                    <a:pt x="787" y="5031"/>
                  </a:cubicBezTo>
                  <a:cubicBezTo>
                    <a:pt x="690" y="4779"/>
                    <a:pt x="607" y="2880"/>
                    <a:pt x="579" y="1103"/>
                  </a:cubicBezTo>
                  <a:lnTo>
                    <a:pt x="3844" y="590"/>
                  </a:lnTo>
                  <a:close/>
                  <a:moveTo>
                    <a:pt x="3925" y="1"/>
                  </a:moveTo>
                  <a:cubicBezTo>
                    <a:pt x="3910" y="1"/>
                    <a:pt x="3896" y="2"/>
                    <a:pt x="3881" y="4"/>
                  </a:cubicBezTo>
                  <a:lnTo>
                    <a:pt x="244" y="573"/>
                  </a:lnTo>
                  <a:cubicBezTo>
                    <a:pt x="103" y="596"/>
                    <a:pt x="1" y="718"/>
                    <a:pt x="3" y="860"/>
                  </a:cubicBezTo>
                  <a:cubicBezTo>
                    <a:pt x="22" y="2365"/>
                    <a:pt x="84" y="4942"/>
                    <a:pt x="281" y="5296"/>
                  </a:cubicBezTo>
                  <a:cubicBezTo>
                    <a:pt x="466" y="5627"/>
                    <a:pt x="1146" y="6466"/>
                    <a:pt x="1309" y="6665"/>
                  </a:cubicBezTo>
                  <a:lnTo>
                    <a:pt x="2181" y="8780"/>
                  </a:lnTo>
                  <a:cubicBezTo>
                    <a:pt x="2209" y="8852"/>
                    <a:pt x="2266" y="8909"/>
                    <a:pt x="2338" y="8937"/>
                  </a:cubicBezTo>
                  <a:lnTo>
                    <a:pt x="3193" y="9280"/>
                  </a:lnTo>
                  <a:lnTo>
                    <a:pt x="3774" y="11228"/>
                  </a:lnTo>
                  <a:cubicBezTo>
                    <a:pt x="3809" y="11349"/>
                    <a:pt x="3921" y="11432"/>
                    <a:pt x="4048" y="11432"/>
                  </a:cubicBezTo>
                  <a:cubicBezTo>
                    <a:pt x="4068" y="11432"/>
                    <a:pt x="4087" y="11431"/>
                    <a:pt x="4108" y="11426"/>
                  </a:cubicBezTo>
                  <a:lnTo>
                    <a:pt x="5151" y="11204"/>
                  </a:lnTo>
                  <a:cubicBezTo>
                    <a:pt x="5288" y="11174"/>
                    <a:pt x="5383" y="11050"/>
                    <a:pt x="5378" y="10910"/>
                  </a:cubicBezTo>
                  <a:lnTo>
                    <a:pt x="5103" y="4761"/>
                  </a:lnTo>
                  <a:lnTo>
                    <a:pt x="5359" y="4236"/>
                  </a:lnTo>
                  <a:lnTo>
                    <a:pt x="6561" y="5675"/>
                  </a:lnTo>
                  <a:cubicBezTo>
                    <a:pt x="6613" y="5739"/>
                    <a:pt x="6690" y="5776"/>
                    <a:pt x="6774" y="5778"/>
                  </a:cubicBezTo>
                  <a:cubicBezTo>
                    <a:pt x="6775" y="5778"/>
                    <a:pt x="6777" y="5778"/>
                    <a:pt x="6778" y="5778"/>
                  </a:cubicBezTo>
                  <a:cubicBezTo>
                    <a:pt x="6859" y="5778"/>
                    <a:pt x="6936" y="5743"/>
                    <a:pt x="6992" y="5684"/>
                  </a:cubicBezTo>
                  <a:lnTo>
                    <a:pt x="7577" y="5043"/>
                  </a:lnTo>
                  <a:cubicBezTo>
                    <a:pt x="7658" y="4956"/>
                    <a:pt x="7675" y="4827"/>
                    <a:pt x="7621" y="4720"/>
                  </a:cubicBezTo>
                  <a:lnTo>
                    <a:pt x="6082" y="1716"/>
                  </a:lnTo>
                  <a:cubicBezTo>
                    <a:pt x="6064" y="1681"/>
                    <a:pt x="6038" y="1650"/>
                    <a:pt x="6009" y="1625"/>
                  </a:cubicBezTo>
                  <a:lnTo>
                    <a:pt x="4107" y="66"/>
                  </a:lnTo>
                  <a:cubicBezTo>
                    <a:pt x="4054" y="24"/>
                    <a:pt x="3990" y="1"/>
                    <a:pt x="3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3838;p64">
              <a:extLst>
                <a:ext uri="{FF2B5EF4-FFF2-40B4-BE49-F238E27FC236}">
                  <a16:creationId xmlns:a16="http://schemas.microsoft.com/office/drawing/2014/main" id="{B6AB324B-16F0-4599-A9CD-447ED4BE6D43}"/>
                </a:ext>
              </a:extLst>
            </p:cNvPr>
            <p:cNvSpPr/>
            <p:nvPr/>
          </p:nvSpPr>
          <p:spPr>
            <a:xfrm>
              <a:off x="1066425" y="3656550"/>
              <a:ext cx="5525" cy="74425"/>
            </a:xfrm>
            <a:custGeom>
              <a:avLst/>
              <a:gdLst/>
              <a:ahLst/>
              <a:cxnLst/>
              <a:rect l="l" t="t" r="r" b="b"/>
              <a:pathLst>
                <a:path w="221" h="2977" extrusionOk="0">
                  <a:moveTo>
                    <a:pt x="220" y="2976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3839;p64">
              <a:extLst>
                <a:ext uri="{FF2B5EF4-FFF2-40B4-BE49-F238E27FC236}">
                  <a16:creationId xmlns:a16="http://schemas.microsoft.com/office/drawing/2014/main" id="{F6CDDAAF-5ADE-4761-8882-A8DB59DB744B}"/>
                </a:ext>
              </a:extLst>
            </p:cNvPr>
            <p:cNvSpPr/>
            <p:nvPr/>
          </p:nvSpPr>
          <p:spPr>
            <a:xfrm>
              <a:off x="1058975" y="3649400"/>
              <a:ext cx="20400" cy="88750"/>
            </a:xfrm>
            <a:custGeom>
              <a:avLst/>
              <a:gdLst/>
              <a:ahLst/>
              <a:cxnLst/>
              <a:rect l="l" t="t" r="r" b="b"/>
              <a:pathLst>
                <a:path w="816" h="3550" extrusionOk="0">
                  <a:moveTo>
                    <a:pt x="303" y="1"/>
                  </a:moveTo>
                  <a:cubicBezTo>
                    <a:pt x="294" y="1"/>
                    <a:pt x="286" y="1"/>
                    <a:pt x="278" y="2"/>
                  </a:cubicBezTo>
                  <a:cubicBezTo>
                    <a:pt x="120" y="13"/>
                    <a:pt x="1" y="152"/>
                    <a:pt x="12" y="310"/>
                  </a:cubicBezTo>
                  <a:lnTo>
                    <a:pt x="234" y="3284"/>
                  </a:lnTo>
                  <a:cubicBezTo>
                    <a:pt x="246" y="3433"/>
                    <a:pt x="370" y="3548"/>
                    <a:pt x="518" y="3549"/>
                  </a:cubicBezTo>
                  <a:lnTo>
                    <a:pt x="540" y="3549"/>
                  </a:lnTo>
                  <a:cubicBezTo>
                    <a:pt x="698" y="3537"/>
                    <a:pt x="816" y="3399"/>
                    <a:pt x="804" y="3242"/>
                  </a:cubicBezTo>
                  <a:lnTo>
                    <a:pt x="584" y="266"/>
                  </a:lnTo>
                  <a:cubicBezTo>
                    <a:pt x="574" y="117"/>
                    <a:pt x="450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3840;p64">
              <a:extLst>
                <a:ext uri="{FF2B5EF4-FFF2-40B4-BE49-F238E27FC236}">
                  <a16:creationId xmlns:a16="http://schemas.microsoft.com/office/drawing/2014/main" id="{28572325-5591-42C8-85FA-9F28489C1C53}"/>
                </a:ext>
              </a:extLst>
            </p:cNvPr>
            <p:cNvSpPr/>
            <p:nvPr/>
          </p:nvSpPr>
          <p:spPr>
            <a:xfrm>
              <a:off x="1035550" y="3653575"/>
              <a:ext cx="11825" cy="67525"/>
            </a:xfrm>
            <a:custGeom>
              <a:avLst/>
              <a:gdLst/>
              <a:ahLst/>
              <a:cxnLst/>
              <a:rect l="l" t="t" r="r" b="b"/>
              <a:pathLst>
                <a:path w="473" h="2701" extrusionOk="0">
                  <a:moveTo>
                    <a:pt x="473" y="2701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3841;p64">
              <a:extLst>
                <a:ext uri="{FF2B5EF4-FFF2-40B4-BE49-F238E27FC236}">
                  <a16:creationId xmlns:a16="http://schemas.microsoft.com/office/drawing/2014/main" id="{6B5E4848-9F6A-4A47-9C6E-24145BA6E4AC}"/>
                </a:ext>
              </a:extLst>
            </p:cNvPr>
            <p:cNvSpPr/>
            <p:nvPr/>
          </p:nvSpPr>
          <p:spPr>
            <a:xfrm>
              <a:off x="1027800" y="3646375"/>
              <a:ext cx="27300" cy="81875"/>
            </a:xfrm>
            <a:custGeom>
              <a:avLst/>
              <a:gdLst/>
              <a:ahLst/>
              <a:cxnLst/>
              <a:rect l="l" t="t" r="r" b="b"/>
              <a:pathLst>
                <a:path w="1092" h="3275" extrusionOk="0">
                  <a:moveTo>
                    <a:pt x="315" y="1"/>
                  </a:moveTo>
                  <a:cubicBezTo>
                    <a:pt x="297" y="1"/>
                    <a:pt x="279" y="3"/>
                    <a:pt x="261" y="6"/>
                  </a:cubicBezTo>
                  <a:cubicBezTo>
                    <a:pt x="106" y="33"/>
                    <a:pt x="1" y="181"/>
                    <a:pt x="28" y="337"/>
                  </a:cubicBezTo>
                  <a:lnTo>
                    <a:pt x="501" y="3037"/>
                  </a:lnTo>
                  <a:cubicBezTo>
                    <a:pt x="525" y="3174"/>
                    <a:pt x="643" y="3274"/>
                    <a:pt x="783" y="3274"/>
                  </a:cubicBezTo>
                  <a:cubicBezTo>
                    <a:pt x="799" y="3274"/>
                    <a:pt x="816" y="3273"/>
                    <a:pt x="831" y="3270"/>
                  </a:cubicBezTo>
                  <a:cubicBezTo>
                    <a:pt x="988" y="3244"/>
                    <a:pt x="1091" y="3095"/>
                    <a:pt x="1064" y="2940"/>
                  </a:cubicBezTo>
                  <a:lnTo>
                    <a:pt x="592" y="238"/>
                  </a:lnTo>
                  <a:cubicBezTo>
                    <a:pt x="569" y="102"/>
                    <a:pt x="44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3842;p64">
              <a:extLst>
                <a:ext uri="{FF2B5EF4-FFF2-40B4-BE49-F238E27FC236}">
                  <a16:creationId xmlns:a16="http://schemas.microsoft.com/office/drawing/2014/main" id="{75034F54-5FCD-4068-BD78-AB8A87EFE94C}"/>
                </a:ext>
              </a:extLst>
            </p:cNvPr>
            <p:cNvSpPr/>
            <p:nvPr/>
          </p:nvSpPr>
          <p:spPr>
            <a:xfrm>
              <a:off x="1019125" y="3630150"/>
              <a:ext cx="6075" cy="37050"/>
            </a:xfrm>
            <a:custGeom>
              <a:avLst/>
              <a:gdLst/>
              <a:ahLst/>
              <a:cxnLst/>
              <a:rect l="l" t="t" r="r" b="b"/>
              <a:pathLst>
                <a:path w="243" h="1482" extrusionOk="0">
                  <a:moveTo>
                    <a:pt x="243" y="1482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3843;p64">
              <a:extLst>
                <a:ext uri="{FF2B5EF4-FFF2-40B4-BE49-F238E27FC236}">
                  <a16:creationId xmlns:a16="http://schemas.microsoft.com/office/drawing/2014/main" id="{96FE2656-F05F-4BD5-BC44-52D0C1844900}"/>
                </a:ext>
              </a:extLst>
            </p:cNvPr>
            <p:cNvSpPr/>
            <p:nvPr/>
          </p:nvSpPr>
          <p:spPr>
            <a:xfrm>
              <a:off x="1011525" y="3623150"/>
              <a:ext cx="21375" cy="51200"/>
            </a:xfrm>
            <a:custGeom>
              <a:avLst/>
              <a:gdLst/>
              <a:ahLst/>
              <a:cxnLst/>
              <a:rect l="l" t="t" r="r" b="b"/>
              <a:pathLst>
                <a:path w="855" h="2048" extrusionOk="0">
                  <a:moveTo>
                    <a:pt x="305" y="0"/>
                  </a:moveTo>
                  <a:cubicBezTo>
                    <a:pt x="290" y="0"/>
                    <a:pt x="275" y="1"/>
                    <a:pt x="260" y="4"/>
                  </a:cubicBezTo>
                  <a:cubicBezTo>
                    <a:pt x="107" y="29"/>
                    <a:pt x="1" y="171"/>
                    <a:pt x="23" y="327"/>
                  </a:cubicBezTo>
                  <a:lnTo>
                    <a:pt x="265" y="1808"/>
                  </a:lnTo>
                  <a:cubicBezTo>
                    <a:pt x="287" y="1946"/>
                    <a:pt x="406" y="2048"/>
                    <a:pt x="547" y="2048"/>
                  </a:cubicBezTo>
                  <a:cubicBezTo>
                    <a:pt x="562" y="2048"/>
                    <a:pt x="577" y="2046"/>
                    <a:pt x="593" y="2044"/>
                  </a:cubicBezTo>
                  <a:cubicBezTo>
                    <a:pt x="749" y="2018"/>
                    <a:pt x="854" y="1872"/>
                    <a:pt x="829" y="1716"/>
                  </a:cubicBezTo>
                  <a:lnTo>
                    <a:pt x="588" y="234"/>
                  </a:lnTo>
                  <a:cubicBezTo>
                    <a:pt x="562" y="97"/>
                    <a:pt x="441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3844;p64">
              <a:extLst>
                <a:ext uri="{FF2B5EF4-FFF2-40B4-BE49-F238E27FC236}">
                  <a16:creationId xmlns:a16="http://schemas.microsoft.com/office/drawing/2014/main" id="{9EEEFB3F-72ED-44A0-8019-F2BAEC2966AC}"/>
                </a:ext>
              </a:extLst>
            </p:cNvPr>
            <p:cNvSpPr/>
            <p:nvPr/>
          </p:nvSpPr>
          <p:spPr>
            <a:xfrm>
              <a:off x="2384550" y="3570950"/>
              <a:ext cx="149000" cy="130800"/>
            </a:xfrm>
            <a:custGeom>
              <a:avLst/>
              <a:gdLst/>
              <a:ahLst/>
              <a:cxnLst/>
              <a:rect l="l" t="t" r="r" b="b"/>
              <a:pathLst>
                <a:path w="5960" h="5232" extrusionOk="0">
                  <a:moveTo>
                    <a:pt x="4049" y="0"/>
                  </a:moveTo>
                  <a:lnTo>
                    <a:pt x="1101" y="236"/>
                  </a:lnTo>
                  <a:lnTo>
                    <a:pt x="0" y="2930"/>
                  </a:lnTo>
                  <a:lnTo>
                    <a:pt x="1525" y="4116"/>
                  </a:lnTo>
                  <a:lnTo>
                    <a:pt x="4897" y="5231"/>
                  </a:lnTo>
                  <a:lnTo>
                    <a:pt x="5960" y="1496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3845;p64">
              <a:extLst>
                <a:ext uri="{FF2B5EF4-FFF2-40B4-BE49-F238E27FC236}">
                  <a16:creationId xmlns:a16="http://schemas.microsoft.com/office/drawing/2014/main" id="{AEC92E58-D75E-4931-A0E5-D4620679F8C9}"/>
                </a:ext>
              </a:extLst>
            </p:cNvPr>
            <p:cNvSpPr/>
            <p:nvPr/>
          </p:nvSpPr>
          <p:spPr>
            <a:xfrm>
              <a:off x="2376725" y="3563800"/>
              <a:ext cx="164525" cy="145100"/>
            </a:xfrm>
            <a:custGeom>
              <a:avLst/>
              <a:gdLst/>
              <a:ahLst/>
              <a:cxnLst/>
              <a:rect l="l" t="t" r="r" b="b"/>
              <a:pathLst>
                <a:path w="6581" h="5804" extrusionOk="0">
                  <a:moveTo>
                    <a:pt x="4273" y="581"/>
                  </a:moveTo>
                  <a:lnTo>
                    <a:pt x="5946" y="1888"/>
                  </a:lnTo>
                  <a:lnTo>
                    <a:pt x="5018" y="5151"/>
                  </a:lnTo>
                  <a:lnTo>
                    <a:pt x="1974" y="4146"/>
                  </a:lnTo>
                  <a:lnTo>
                    <a:pt x="661" y="3122"/>
                  </a:lnTo>
                  <a:lnTo>
                    <a:pt x="1613" y="792"/>
                  </a:lnTo>
                  <a:lnTo>
                    <a:pt x="4273" y="581"/>
                  </a:lnTo>
                  <a:close/>
                  <a:moveTo>
                    <a:pt x="4361" y="1"/>
                  </a:moveTo>
                  <a:cubicBezTo>
                    <a:pt x="4354" y="1"/>
                    <a:pt x="4347" y="1"/>
                    <a:pt x="4340" y="2"/>
                  </a:cubicBezTo>
                  <a:lnTo>
                    <a:pt x="1392" y="236"/>
                  </a:lnTo>
                  <a:cubicBezTo>
                    <a:pt x="1285" y="245"/>
                    <a:pt x="1190" y="313"/>
                    <a:pt x="1149" y="413"/>
                  </a:cubicBezTo>
                  <a:lnTo>
                    <a:pt x="49" y="3107"/>
                  </a:lnTo>
                  <a:cubicBezTo>
                    <a:pt x="1" y="3226"/>
                    <a:pt x="36" y="3362"/>
                    <a:pt x="138" y="3441"/>
                  </a:cubicBezTo>
                  <a:lnTo>
                    <a:pt x="1661" y="4628"/>
                  </a:lnTo>
                  <a:cubicBezTo>
                    <a:pt x="1687" y="4649"/>
                    <a:pt x="1717" y="4664"/>
                    <a:pt x="1749" y="4673"/>
                  </a:cubicBezTo>
                  <a:lnTo>
                    <a:pt x="5120" y="5789"/>
                  </a:lnTo>
                  <a:cubicBezTo>
                    <a:pt x="5150" y="5798"/>
                    <a:pt x="5181" y="5803"/>
                    <a:pt x="5210" y="5803"/>
                  </a:cubicBezTo>
                  <a:lnTo>
                    <a:pt x="5211" y="5803"/>
                  </a:lnTo>
                  <a:cubicBezTo>
                    <a:pt x="5338" y="5803"/>
                    <a:pt x="5451" y="5719"/>
                    <a:pt x="5486" y="5596"/>
                  </a:cubicBezTo>
                  <a:lnTo>
                    <a:pt x="6548" y="1860"/>
                  </a:lnTo>
                  <a:cubicBezTo>
                    <a:pt x="6580" y="1748"/>
                    <a:pt x="6540" y="1628"/>
                    <a:pt x="6449" y="1556"/>
                  </a:cubicBezTo>
                  <a:lnTo>
                    <a:pt x="4539" y="62"/>
                  </a:lnTo>
                  <a:cubicBezTo>
                    <a:pt x="4488" y="21"/>
                    <a:pt x="4425" y="1"/>
                    <a:pt x="4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3846;p64">
              <a:extLst>
                <a:ext uri="{FF2B5EF4-FFF2-40B4-BE49-F238E27FC236}">
                  <a16:creationId xmlns:a16="http://schemas.microsoft.com/office/drawing/2014/main" id="{55609DE0-0DB8-4C00-AA26-06BDD6E79E04}"/>
                </a:ext>
              </a:extLst>
            </p:cNvPr>
            <p:cNvSpPr/>
            <p:nvPr/>
          </p:nvSpPr>
          <p:spPr>
            <a:xfrm>
              <a:off x="2502950" y="360122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5" y="0"/>
                  </a:moveTo>
                  <a:lnTo>
                    <a:pt x="1" y="1188"/>
                  </a:lnTo>
                  <a:lnTo>
                    <a:pt x="2852" y="2544"/>
                  </a:lnTo>
                  <a:lnTo>
                    <a:pt x="3418" y="1356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3847;p64">
              <a:extLst>
                <a:ext uri="{FF2B5EF4-FFF2-40B4-BE49-F238E27FC236}">
                  <a16:creationId xmlns:a16="http://schemas.microsoft.com/office/drawing/2014/main" id="{C1F8173D-E3FF-4993-A855-CDE123AA37E3}"/>
                </a:ext>
              </a:extLst>
            </p:cNvPr>
            <p:cNvSpPr/>
            <p:nvPr/>
          </p:nvSpPr>
          <p:spPr>
            <a:xfrm>
              <a:off x="2494725" y="359407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8" y="667"/>
                  </a:moveTo>
                  <a:lnTo>
                    <a:pt x="3363" y="1778"/>
                  </a:lnTo>
                  <a:lnTo>
                    <a:pt x="3044" y="2449"/>
                  </a:lnTo>
                  <a:lnTo>
                    <a:pt x="709" y="1340"/>
                  </a:lnTo>
                  <a:lnTo>
                    <a:pt x="1028" y="667"/>
                  </a:lnTo>
                  <a:close/>
                  <a:moveTo>
                    <a:pt x="892" y="1"/>
                  </a:moveTo>
                  <a:cubicBezTo>
                    <a:pt x="785" y="1"/>
                    <a:pt x="683" y="61"/>
                    <a:pt x="634" y="163"/>
                  </a:cubicBezTo>
                  <a:lnTo>
                    <a:pt x="68" y="1351"/>
                  </a:lnTo>
                  <a:cubicBezTo>
                    <a:pt x="1" y="1495"/>
                    <a:pt x="62" y="1665"/>
                    <a:pt x="204" y="1733"/>
                  </a:cubicBezTo>
                  <a:lnTo>
                    <a:pt x="3057" y="3089"/>
                  </a:lnTo>
                  <a:cubicBezTo>
                    <a:pt x="3094" y="3108"/>
                    <a:pt x="3137" y="3117"/>
                    <a:pt x="3180" y="3117"/>
                  </a:cubicBezTo>
                  <a:cubicBezTo>
                    <a:pt x="3212" y="3117"/>
                    <a:pt x="3244" y="3112"/>
                    <a:pt x="3275" y="3100"/>
                  </a:cubicBezTo>
                  <a:cubicBezTo>
                    <a:pt x="3347" y="3075"/>
                    <a:pt x="3406" y="3022"/>
                    <a:pt x="3438" y="2954"/>
                  </a:cubicBezTo>
                  <a:lnTo>
                    <a:pt x="4002" y="1765"/>
                  </a:lnTo>
                  <a:cubicBezTo>
                    <a:pt x="4070" y="1623"/>
                    <a:pt x="4009" y="1452"/>
                    <a:pt x="3867" y="1384"/>
                  </a:cubicBezTo>
                  <a:lnTo>
                    <a:pt x="1016" y="29"/>
                  </a:lnTo>
                  <a:cubicBezTo>
                    <a:pt x="976" y="10"/>
                    <a:pt x="93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3848;p64">
              <a:extLst>
                <a:ext uri="{FF2B5EF4-FFF2-40B4-BE49-F238E27FC236}">
                  <a16:creationId xmlns:a16="http://schemas.microsoft.com/office/drawing/2014/main" id="{4313752D-7F74-4C3A-BBD3-247FB78DC2BC}"/>
                </a:ext>
              </a:extLst>
            </p:cNvPr>
            <p:cNvSpPr/>
            <p:nvPr/>
          </p:nvSpPr>
          <p:spPr>
            <a:xfrm>
              <a:off x="2486750" y="3630475"/>
              <a:ext cx="85475" cy="63650"/>
            </a:xfrm>
            <a:custGeom>
              <a:avLst/>
              <a:gdLst/>
              <a:ahLst/>
              <a:cxnLst/>
              <a:rect l="l" t="t" r="r" b="b"/>
              <a:pathLst>
                <a:path w="3419" h="2546" extrusionOk="0">
                  <a:moveTo>
                    <a:pt x="566" y="0"/>
                  </a:moveTo>
                  <a:lnTo>
                    <a:pt x="0" y="1190"/>
                  </a:lnTo>
                  <a:lnTo>
                    <a:pt x="2853" y="2545"/>
                  </a:lnTo>
                  <a:lnTo>
                    <a:pt x="3418" y="1357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3849;p64">
              <a:extLst>
                <a:ext uri="{FF2B5EF4-FFF2-40B4-BE49-F238E27FC236}">
                  <a16:creationId xmlns:a16="http://schemas.microsoft.com/office/drawing/2014/main" id="{0E894F24-A5CD-4BF1-890E-BC1967BB5AD0}"/>
                </a:ext>
              </a:extLst>
            </p:cNvPr>
            <p:cNvSpPr/>
            <p:nvPr/>
          </p:nvSpPr>
          <p:spPr>
            <a:xfrm>
              <a:off x="2478475" y="3623325"/>
              <a:ext cx="101800" cy="77950"/>
            </a:xfrm>
            <a:custGeom>
              <a:avLst/>
              <a:gdLst/>
              <a:ahLst/>
              <a:cxnLst/>
              <a:rect l="l" t="t" r="r" b="b"/>
              <a:pathLst>
                <a:path w="4072" h="3118" extrusionOk="0">
                  <a:moveTo>
                    <a:pt x="1029" y="668"/>
                  </a:moveTo>
                  <a:lnTo>
                    <a:pt x="3364" y="1778"/>
                  </a:lnTo>
                  <a:lnTo>
                    <a:pt x="3045" y="2451"/>
                  </a:lnTo>
                  <a:lnTo>
                    <a:pt x="708" y="1340"/>
                  </a:lnTo>
                  <a:lnTo>
                    <a:pt x="1029" y="668"/>
                  </a:lnTo>
                  <a:close/>
                  <a:moveTo>
                    <a:pt x="893" y="1"/>
                  </a:moveTo>
                  <a:cubicBezTo>
                    <a:pt x="786" y="1"/>
                    <a:pt x="684" y="61"/>
                    <a:pt x="634" y="164"/>
                  </a:cubicBezTo>
                  <a:lnTo>
                    <a:pt x="70" y="1353"/>
                  </a:lnTo>
                  <a:cubicBezTo>
                    <a:pt x="1" y="1495"/>
                    <a:pt x="62" y="1666"/>
                    <a:pt x="205" y="1734"/>
                  </a:cubicBezTo>
                  <a:lnTo>
                    <a:pt x="3056" y="3089"/>
                  </a:lnTo>
                  <a:cubicBezTo>
                    <a:pt x="3095" y="3108"/>
                    <a:pt x="3137" y="3117"/>
                    <a:pt x="3179" y="3117"/>
                  </a:cubicBezTo>
                  <a:cubicBezTo>
                    <a:pt x="3289" y="3117"/>
                    <a:pt x="3391" y="3053"/>
                    <a:pt x="3438" y="2954"/>
                  </a:cubicBezTo>
                  <a:lnTo>
                    <a:pt x="4003" y="1766"/>
                  </a:lnTo>
                  <a:cubicBezTo>
                    <a:pt x="4071" y="1623"/>
                    <a:pt x="4010" y="1452"/>
                    <a:pt x="3867" y="1385"/>
                  </a:cubicBezTo>
                  <a:lnTo>
                    <a:pt x="1016" y="29"/>
                  </a:lnTo>
                  <a:cubicBezTo>
                    <a:pt x="976" y="10"/>
                    <a:pt x="934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3850;p64">
              <a:extLst>
                <a:ext uri="{FF2B5EF4-FFF2-40B4-BE49-F238E27FC236}">
                  <a16:creationId xmlns:a16="http://schemas.microsoft.com/office/drawing/2014/main" id="{ECD0D4FE-7FCE-4F7B-941D-D21D703F9189}"/>
                </a:ext>
              </a:extLst>
            </p:cNvPr>
            <p:cNvSpPr/>
            <p:nvPr/>
          </p:nvSpPr>
          <p:spPr>
            <a:xfrm>
              <a:off x="2459100" y="365147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6" y="1"/>
                  </a:moveTo>
                  <a:lnTo>
                    <a:pt x="0" y="1189"/>
                  </a:lnTo>
                  <a:lnTo>
                    <a:pt x="2852" y="2545"/>
                  </a:lnTo>
                  <a:lnTo>
                    <a:pt x="3417" y="1357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3851;p64">
              <a:extLst>
                <a:ext uri="{FF2B5EF4-FFF2-40B4-BE49-F238E27FC236}">
                  <a16:creationId xmlns:a16="http://schemas.microsoft.com/office/drawing/2014/main" id="{9203E4BD-FAF3-4BDE-B229-50DC690AE53D}"/>
                </a:ext>
              </a:extLst>
            </p:cNvPr>
            <p:cNvSpPr/>
            <p:nvPr/>
          </p:nvSpPr>
          <p:spPr>
            <a:xfrm>
              <a:off x="2450900" y="364432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7" y="668"/>
                  </a:moveTo>
                  <a:lnTo>
                    <a:pt x="3362" y="1779"/>
                  </a:lnTo>
                  <a:lnTo>
                    <a:pt x="3043" y="2450"/>
                  </a:lnTo>
                  <a:lnTo>
                    <a:pt x="708" y="1339"/>
                  </a:lnTo>
                  <a:lnTo>
                    <a:pt x="1027" y="668"/>
                  </a:lnTo>
                  <a:close/>
                  <a:moveTo>
                    <a:pt x="893" y="0"/>
                  </a:moveTo>
                  <a:cubicBezTo>
                    <a:pt x="785" y="0"/>
                    <a:pt x="683" y="61"/>
                    <a:pt x="633" y="164"/>
                  </a:cubicBezTo>
                  <a:lnTo>
                    <a:pt x="68" y="1352"/>
                  </a:lnTo>
                  <a:cubicBezTo>
                    <a:pt x="0" y="1494"/>
                    <a:pt x="61" y="1666"/>
                    <a:pt x="204" y="1734"/>
                  </a:cubicBezTo>
                  <a:lnTo>
                    <a:pt x="3056" y="3090"/>
                  </a:lnTo>
                  <a:cubicBezTo>
                    <a:pt x="3094" y="3108"/>
                    <a:pt x="3136" y="3118"/>
                    <a:pt x="3179" y="3118"/>
                  </a:cubicBezTo>
                  <a:cubicBezTo>
                    <a:pt x="3211" y="3118"/>
                    <a:pt x="3244" y="3112"/>
                    <a:pt x="3275" y="3101"/>
                  </a:cubicBezTo>
                  <a:cubicBezTo>
                    <a:pt x="3345" y="3076"/>
                    <a:pt x="3404" y="3023"/>
                    <a:pt x="3436" y="2954"/>
                  </a:cubicBezTo>
                  <a:lnTo>
                    <a:pt x="4001" y="1766"/>
                  </a:lnTo>
                  <a:cubicBezTo>
                    <a:pt x="4069" y="1622"/>
                    <a:pt x="4009" y="1452"/>
                    <a:pt x="3867" y="1384"/>
                  </a:cubicBezTo>
                  <a:lnTo>
                    <a:pt x="1015" y="28"/>
                  </a:lnTo>
                  <a:cubicBezTo>
                    <a:pt x="976" y="9"/>
                    <a:pt x="934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3852;p64">
              <a:extLst>
                <a:ext uri="{FF2B5EF4-FFF2-40B4-BE49-F238E27FC236}">
                  <a16:creationId xmlns:a16="http://schemas.microsoft.com/office/drawing/2014/main" id="{9BE48F19-67F7-4615-87D5-CE75C201AA34}"/>
                </a:ext>
              </a:extLst>
            </p:cNvPr>
            <p:cNvSpPr/>
            <p:nvPr/>
          </p:nvSpPr>
          <p:spPr>
            <a:xfrm>
              <a:off x="2456725" y="3682875"/>
              <a:ext cx="64725" cy="48800"/>
            </a:xfrm>
            <a:custGeom>
              <a:avLst/>
              <a:gdLst/>
              <a:ahLst/>
              <a:cxnLst/>
              <a:rect l="l" t="t" r="r" b="b"/>
              <a:pathLst>
                <a:path w="2589" h="1952" extrusionOk="0">
                  <a:moveTo>
                    <a:pt x="444" y="1"/>
                  </a:moveTo>
                  <a:lnTo>
                    <a:pt x="1" y="931"/>
                  </a:lnTo>
                  <a:lnTo>
                    <a:pt x="2145" y="1951"/>
                  </a:lnTo>
                  <a:lnTo>
                    <a:pt x="2588" y="1020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3853;p64">
              <a:extLst>
                <a:ext uri="{FF2B5EF4-FFF2-40B4-BE49-F238E27FC236}">
                  <a16:creationId xmlns:a16="http://schemas.microsoft.com/office/drawing/2014/main" id="{9DD13664-CBAC-4828-A061-E01716CFEDEA}"/>
                </a:ext>
              </a:extLst>
            </p:cNvPr>
            <p:cNvSpPr/>
            <p:nvPr/>
          </p:nvSpPr>
          <p:spPr>
            <a:xfrm>
              <a:off x="2448525" y="3675750"/>
              <a:ext cx="81025" cy="63100"/>
            </a:xfrm>
            <a:custGeom>
              <a:avLst/>
              <a:gdLst/>
              <a:ahLst/>
              <a:cxnLst/>
              <a:rect l="l" t="t" r="r" b="b"/>
              <a:pathLst>
                <a:path w="3241" h="2524" extrusionOk="0">
                  <a:moveTo>
                    <a:pt x="905" y="667"/>
                  </a:moveTo>
                  <a:lnTo>
                    <a:pt x="2533" y="1441"/>
                  </a:lnTo>
                  <a:lnTo>
                    <a:pt x="2337" y="1855"/>
                  </a:lnTo>
                  <a:lnTo>
                    <a:pt x="708" y="1082"/>
                  </a:lnTo>
                  <a:lnTo>
                    <a:pt x="905" y="667"/>
                  </a:lnTo>
                  <a:close/>
                  <a:moveTo>
                    <a:pt x="769" y="0"/>
                  </a:moveTo>
                  <a:cubicBezTo>
                    <a:pt x="662" y="0"/>
                    <a:pt x="560" y="60"/>
                    <a:pt x="511" y="163"/>
                  </a:cubicBezTo>
                  <a:lnTo>
                    <a:pt x="68" y="1095"/>
                  </a:lnTo>
                  <a:cubicBezTo>
                    <a:pt x="1" y="1237"/>
                    <a:pt x="61" y="1407"/>
                    <a:pt x="204" y="1475"/>
                  </a:cubicBezTo>
                  <a:lnTo>
                    <a:pt x="2348" y="2495"/>
                  </a:lnTo>
                  <a:cubicBezTo>
                    <a:pt x="2387" y="2513"/>
                    <a:pt x="2428" y="2522"/>
                    <a:pt x="2471" y="2524"/>
                  </a:cubicBezTo>
                  <a:cubicBezTo>
                    <a:pt x="2582" y="2522"/>
                    <a:pt x="2682" y="2459"/>
                    <a:pt x="2729" y="2359"/>
                  </a:cubicBezTo>
                  <a:lnTo>
                    <a:pt x="3172" y="1429"/>
                  </a:lnTo>
                  <a:cubicBezTo>
                    <a:pt x="3240" y="1286"/>
                    <a:pt x="3179" y="1115"/>
                    <a:pt x="3037" y="1047"/>
                  </a:cubicBezTo>
                  <a:lnTo>
                    <a:pt x="892" y="28"/>
                  </a:lnTo>
                  <a:cubicBezTo>
                    <a:pt x="853" y="9"/>
                    <a:pt x="811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3854;p64">
              <a:extLst>
                <a:ext uri="{FF2B5EF4-FFF2-40B4-BE49-F238E27FC236}">
                  <a16:creationId xmlns:a16="http://schemas.microsoft.com/office/drawing/2014/main" id="{450BF8B8-9BC5-47B6-B2B2-FDB3563BE5AE}"/>
                </a:ext>
              </a:extLst>
            </p:cNvPr>
            <p:cNvSpPr/>
            <p:nvPr/>
          </p:nvSpPr>
          <p:spPr>
            <a:xfrm>
              <a:off x="2437900" y="3570950"/>
              <a:ext cx="108775" cy="117150"/>
            </a:xfrm>
            <a:custGeom>
              <a:avLst/>
              <a:gdLst/>
              <a:ahLst/>
              <a:cxnLst/>
              <a:rect l="l" t="t" r="r" b="b"/>
              <a:pathLst>
                <a:path w="4351" h="4686" extrusionOk="0">
                  <a:moveTo>
                    <a:pt x="1915" y="0"/>
                  </a:moveTo>
                  <a:lnTo>
                    <a:pt x="0" y="2370"/>
                  </a:lnTo>
                  <a:cubicBezTo>
                    <a:pt x="416" y="2654"/>
                    <a:pt x="902" y="2742"/>
                    <a:pt x="1342" y="2742"/>
                  </a:cubicBezTo>
                  <a:cubicBezTo>
                    <a:pt x="2050" y="2742"/>
                    <a:pt x="2641" y="2515"/>
                    <a:pt x="2641" y="2515"/>
                  </a:cubicBezTo>
                  <a:lnTo>
                    <a:pt x="2641" y="2515"/>
                  </a:lnTo>
                  <a:lnTo>
                    <a:pt x="2532" y="4013"/>
                  </a:lnTo>
                  <a:lnTo>
                    <a:pt x="3178" y="4686"/>
                  </a:lnTo>
                  <a:lnTo>
                    <a:pt x="4351" y="1471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3855;p64">
              <a:extLst>
                <a:ext uri="{FF2B5EF4-FFF2-40B4-BE49-F238E27FC236}">
                  <a16:creationId xmlns:a16="http://schemas.microsoft.com/office/drawing/2014/main" id="{53917C7E-A77D-4185-A76F-3E1E202B24E5}"/>
                </a:ext>
              </a:extLst>
            </p:cNvPr>
            <p:cNvSpPr/>
            <p:nvPr/>
          </p:nvSpPr>
          <p:spPr>
            <a:xfrm>
              <a:off x="2429625" y="3563800"/>
              <a:ext cx="124975" cy="131450"/>
            </a:xfrm>
            <a:custGeom>
              <a:avLst/>
              <a:gdLst/>
              <a:ahLst/>
              <a:cxnLst/>
              <a:rect l="l" t="t" r="r" b="b"/>
              <a:pathLst>
                <a:path w="4999" h="5258" extrusionOk="0">
                  <a:moveTo>
                    <a:pt x="2247" y="1"/>
                  </a:moveTo>
                  <a:cubicBezTo>
                    <a:pt x="2150" y="1"/>
                    <a:pt x="2055" y="50"/>
                    <a:pt x="2001" y="139"/>
                  </a:cubicBezTo>
                  <a:cubicBezTo>
                    <a:pt x="1919" y="273"/>
                    <a:pt x="1962" y="450"/>
                    <a:pt x="2098" y="531"/>
                  </a:cubicBezTo>
                  <a:lnTo>
                    <a:pt x="4333" y="1880"/>
                  </a:lnTo>
                  <a:lnTo>
                    <a:pt x="3398" y="4442"/>
                  </a:lnTo>
                  <a:lnTo>
                    <a:pt x="3159" y="4192"/>
                  </a:lnTo>
                  <a:lnTo>
                    <a:pt x="3258" y="2821"/>
                  </a:lnTo>
                  <a:cubicBezTo>
                    <a:pt x="3266" y="2724"/>
                    <a:pt x="3222" y="2629"/>
                    <a:pt x="3144" y="2571"/>
                  </a:cubicBezTo>
                  <a:cubicBezTo>
                    <a:pt x="3094" y="2533"/>
                    <a:pt x="3034" y="2514"/>
                    <a:pt x="2973" y="2514"/>
                  </a:cubicBezTo>
                  <a:cubicBezTo>
                    <a:pt x="2939" y="2514"/>
                    <a:pt x="2904" y="2520"/>
                    <a:pt x="2871" y="2533"/>
                  </a:cubicBezTo>
                  <a:cubicBezTo>
                    <a:pt x="2862" y="2536"/>
                    <a:pt x="2314" y="2740"/>
                    <a:pt x="1672" y="2740"/>
                  </a:cubicBezTo>
                  <a:cubicBezTo>
                    <a:pt x="1280" y="2740"/>
                    <a:pt x="853" y="2664"/>
                    <a:pt x="494" y="2419"/>
                  </a:cubicBezTo>
                  <a:cubicBezTo>
                    <a:pt x="443" y="2382"/>
                    <a:pt x="385" y="2365"/>
                    <a:pt x="327" y="2365"/>
                  </a:cubicBezTo>
                  <a:cubicBezTo>
                    <a:pt x="236" y="2365"/>
                    <a:pt x="146" y="2409"/>
                    <a:pt x="90" y="2490"/>
                  </a:cubicBezTo>
                  <a:cubicBezTo>
                    <a:pt x="0" y="2622"/>
                    <a:pt x="36" y="2804"/>
                    <a:pt x="171" y="2892"/>
                  </a:cubicBezTo>
                  <a:cubicBezTo>
                    <a:pt x="645" y="3215"/>
                    <a:pt x="1188" y="3314"/>
                    <a:pt x="1676" y="3314"/>
                  </a:cubicBezTo>
                  <a:cubicBezTo>
                    <a:pt x="2057" y="3314"/>
                    <a:pt x="2404" y="3254"/>
                    <a:pt x="2658" y="3193"/>
                  </a:cubicBezTo>
                  <a:lnTo>
                    <a:pt x="2658" y="3193"/>
                  </a:lnTo>
                  <a:lnTo>
                    <a:pt x="2580" y="4278"/>
                  </a:lnTo>
                  <a:cubicBezTo>
                    <a:pt x="2574" y="4358"/>
                    <a:pt x="2602" y="4438"/>
                    <a:pt x="2657" y="4496"/>
                  </a:cubicBezTo>
                  <a:lnTo>
                    <a:pt x="3302" y="5169"/>
                  </a:lnTo>
                  <a:cubicBezTo>
                    <a:pt x="3356" y="5225"/>
                    <a:pt x="3431" y="5257"/>
                    <a:pt x="3509" y="5257"/>
                  </a:cubicBezTo>
                  <a:cubicBezTo>
                    <a:pt x="3529" y="5257"/>
                    <a:pt x="3549" y="5256"/>
                    <a:pt x="3568" y="5252"/>
                  </a:cubicBezTo>
                  <a:cubicBezTo>
                    <a:pt x="3664" y="5232"/>
                    <a:pt x="3744" y="5162"/>
                    <a:pt x="3778" y="5070"/>
                  </a:cubicBezTo>
                  <a:lnTo>
                    <a:pt x="4951" y="1856"/>
                  </a:lnTo>
                  <a:cubicBezTo>
                    <a:pt x="4999" y="1728"/>
                    <a:pt x="4947" y="1584"/>
                    <a:pt x="4831" y="1514"/>
                  </a:cubicBezTo>
                  <a:lnTo>
                    <a:pt x="2393" y="41"/>
                  </a:lnTo>
                  <a:cubicBezTo>
                    <a:pt x="2347" y="14"/>
                    <a:pt x="2297" y="1"/>
                    <a:pt x="2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3856;p64">
              <a:extLst>
                <a:ext uri="{FF2B5EF4-FFF2-40B4-BE49-F238E27FC236}">
                  <a16:creationId xmlns:a16="http://schemas.microsoft.com/office/drawing/2014/main" id="{1242A0E5-C0AE-4DFE-9888-8B2CFBD999FC}"/>
                </a:ext>
              </a:extLst>
            </p:cNvPr>
            <p:cNvSpPr/>
            <p:nvPr/>
          </p:nvSpPr>
          <p:spPr>
            <a:xfrm>
              <a:off x="1166800" y="4801025"/>
              <a:ext cx="327325" cy="176250"/>
            </a:xfrm>
            <a:custGeom>
              <a:avLst/>
              <a:gdLst/>
              <a:ahLst/>
              <a:cxnLst/>
              <a:rect l="l" t="t" r="r" b="b"/>
              <a:pathLst>
                <a:path w="13093" h="7050" extrusionOk="0">
                  <a:moveTo>
                    <a:pt x="2786" y="1"/>
                  </a:moveTo>
                  <a:lnTo>
                    <a:pt x="431" y="2919"/>
                  </a:lnTo>
                  <a:cubicBezTo>
                    <a:pt x="0" y="3452"/>
                    <a:pt x="153" y="4246"/>
                    <a:pt x="753" y="4578"/>
                  </a:cubicBezTo>
                  <a:cubicBezTo>
                    <a:pt x="1545" y="5015"/>
                    <a:pt x="2567" y="5506"/>
                    <a:pt x="3164" y="5506"/>
                  </a:cubicBezTo>
                  <a:cubicBezTo>
                    <a:pt x="3179" y="5506"/>
                    <a:pt x="3194" y="5505"/>
                    <a:pt x="3208" y="5505"/>
                  </a:cubicBezTo>
                  <a:cubicBezTo>
                    <a:pt x="3229" y="5504"/>
                    <a:pt x="3249" y="5503"/>
                    <a:pt x="3270" y="5503"/>
                  </a:cubicBezTo>
                  <a:cubicBezTo>
                    <a:pt x="4281" y="5503"/>
                    <a:pt x="5178" y="6613"/>
                    <a:pt x="5861" y="6613"/>
                  </a:cubicBezTo>
                  <a:cubicBezTo>
                    <a:pt x="5870" y="6613"/>
                    <a:pt x="5879" y="6613"/>
                    <a:pt x="5888" y="6612"/>
                  </a:cubicBezTo>
                  <a:cubicBezTo>
                    <a:pt x="5908" y="6611"/>
                    <a:pt x="5931" y="6611"/>
                    <a:pt x="5956" y="6611"/>
                  </a:cubicBezTo>
                  <a:cubicBezTo>
                    <a:pt x="6774" y="6611"/>
                    <a:pt x="10286" y="7049"/>
                    <a:pt x="11661" y="7049"/>
                  </a:cubicBezTo>
                  <a:cubicBezTo>
                    <a:pt x="11737" y="7049"/>
                    <a:pt x="11806" y="7048"/>
                    <a:pt x="11868" y="7045"/>
                  </a:cubicBezTo>
                  <a:cubicBezTo>
                    <a:pt x="13093" y="6990"/>
                    <a:pt x="12712" y="6306"/>
                    <a:pt x="12712" y="6306"/>
                  </a:cubicBezTo>
                  <a:lnTo>
                    <a:pt x="8928" y="4021"/>
                  </a:lnTo>
                  <a:lnTo>
                    <a:pt x="6857" y="1813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3857;p64">
              <a:extLst>
                <a:ext uri="{FF2B5EF4-FFF2-40B4-BE49-F238E27FC236}">
                  <a16:creationId xmlns:a16="http://schemas.microsoft.com/office/drawing/2014/main" id="{5B5142A1-3AC7-4165-A230-F7CFCD8E4406}"/>
                </a:ext>
              </a:extLst>
            </p:cNvPr>
            <p:cNvSpPr/>
            <p:nvPr/>
          </p:nvSpPr>
          <p:spPr>
            <a:xfrm>
              <a:off x="1158425" y="4793850"/>
              <a:ext cx="337250" cy="190600"/>
            </a:xfrm>
            <a:custGeom>
              <a:avLst/>
              <a:gdLst/>
              <a:ahLst/>
              <a:cxnLst/>
              <a:rect l="l" t="t" r="r" b="b"/>
              <a:pathLst>
                <a:path w="13490" h="7624" extrusionOk="0">
                  <a:moveTo>
                    <a:pt x="3206" y="639"/>
                  </a:moveTo>
                  <a:lnTo>
                    <a:pt x="7022" y="2337"/>
                  </a:lnTo>
                  <a:lnTo>
                    <a:pt x="9054" y="4503"/>
                  </a:lnTo>
                  <a:cubicBezTo>
                    <a:pt x="9072" y="4522"/>
                    <a:pt x="9092" y="4538"/>
                    <a:pt x="9115" y="4553"/>
                  </a:cubicBezTo>
                  <a:lnTo>
                    <a:pt x="12814" y="6786"/>
                  </a:lnTo>
                  <a:cubicBezTo>
                    <a:pt x="12822" y="6815"/>
                    <a:pt x="12818" y="6844"/>
                    <a:pt x="12806" y="6870"/>
                  </a:cubicBezTo>
                  <a:cubicBezTo>
                    <a:pt x="12791" y="6895"/>
                    <a:pt x="12691" y="7025"/>
                    <a:pt x="12191" y="7047"/>
                  </a:cubicBezTo>
                  <a:cubicBezTo>
                    <a:pt x="12135" y="7049"/>
                    <a:pt x="12073" y="7050"/>
                    <a:pt x="12004" y="7050"/>
                  </a:cubicBezTo>
                  <a:cubicBezTo>
                    <a:pt x="11245" y="7050"/>
                    <a:pt x="9747" y="6908"/>
                    <a:pt x="8527" y="6790"/>
                  </a:cubicBezTo>
                  <a:cubicBezTo>
                    <a:pt x="7495" y="6692"/>
                    <a:pt x="6665" y="6612"/>
                    <a:pt x="6292" y="6612"/>
                  </a:cubicBezTo>
                  <a:lnTo>
                    <a:pt x="6291" y="6612"/>
                  </a:lnTo>
                  <a:cubicBezTo>
                    <a:pt x="6261" y="6612"/>
                    <a:pt x="6234" y="6612"/>
                    <a:pt x="6210" y="6613"/>
                  </a:cubicBezTo>
                  <a:cubicBezTo>
                    <a:pt x="6206" y="6613"/>
                    <a:pt x="6202" y="6614"/>
                    <a:pt x="6199" y="6614"/>
                  </a:cubicBezTo>
                  <a:cubicBezTo>
                    <a:pt x="5988" y="6614"/>
                    <a:pt x="5649" y="6407"/>
                    <a:pt x="5304" y="6185"/>
                  </a:cubicBezTo>
                  <a:cubicBezTo>
                    <a:pt x="4806" y="5865"/>
                    <a:pt x="4248" y="5504"/>
                    <a:pt x="3608" y="5504"/>
                  </a:cubicBezTo>
                  <a:cubicBezTo>
                    <a:pt x="3582" y="5504"/>
                    <a:pt x="3556" y="5505"/>
                    <a:pt x="3530" y="5506"/>
                  </a:cubicBezTo>
                  <a:cubicBezTo>
                    <a:pt x="3529" y="5506"/>
                    <a:pt x="3527" y="5506"/>
                    <a:pt x="3525" y="5506"/>
                  </a:cubicBezTo>
                  <a:cubicBezTo>
                    <a:pt x="3285" y="5506"/>
                    <a:pt x="2666" y="5410"/>
                    <a:pt x="1226" y="4614"/>
                  </a:cubicBezTo>
                  <a:cubicBezTo>
                    <a:pt x="1016" y="4499"/>
                    <a:pt x="867" y="4295"/>
                    <a:pt x="822" y="4059"/>
                  </a:cubicBezTo>
                  <a:cubicBezTo>
                    <a:pt x="775" y="3821"/>
                    <a:pt x="836" y="3573"/>
                    <a:pt x="989" y="3385"/>
                  </a:cubicBezTo>
                  <a:lnTo>
                    <a:pt x="3206" y="639"/>
                  </a:lnTo>
                  <a:close/>
                  <a:moveTo>
                    <a:pt x="3121" y="0"/>
                  </a:moveTo>
                  <a:cubicBezTo>
                    <a:pt x="3037" y="0"/>
                    <a:pt x="2954" y="38"/>
                    <a:pt x="2898" y="107"/>
                  </a:cubicBezTo>
                  <a:lnTo>
                    <a:pt x="544" y="3025"/>
                  </a:lnTo>
                  <a:cubicBezTo>
                    <a:pt x="1" y="3696"/>
                    <a:pt x="194" y="4696"/>
                    <a:pt x="950" y="5115"/>
                  </a:cubicBezTo>
                  <a:cubicBezTo>
                    <a:pt x="2092" y="5745"/>
                    <a:pt x="2947" y="6079"/>
                    <a:pt x="3479" y="6079"/>
                  </a:cubicBezTo>
                  <a:cubicBezTo>
                    <a:pt x="3506" y="6079"/>
                    <a:pt x="3531" y="6078"/>
                    <a:pt x="3556" y="6076"/>
                  </a:cubicBezTo>
                  <a:cubicBezTo>
                    <a:pt x="3570" y="6076"/>
                    <a:pt x="3585" y="6076"/>
                    <a:pt x="3599" y="6076"/>
                  </a:cubicBezTo>
                  <a:cubicBezTo>
                    <a:pt x="4067" y="6076"/>
                    <a:pt x="4541" y="6374"/>
                    <a:pt x="4995" y="6666"/>
                  </a:cubicBezTo>
                  <a:cubicBezTo>
                    <a:pt x="5397" y="6924"/>
                    <a:pt x="5783" y="7187"/>
                    <a:pt x="6159" y="7187"/>
                  </a:cubicBezTo>
                  <a:cubicBezTo>
                    <a:pt x="6184" y="7187"/>
                    <a:pt x="6210" y="7186"/>
                    <a:pt x="6236" y="7184"/>
                  </a:cubicBezTo>
                  <a:cubicBezTo>
                    <a:pt x="6249" y="7183"/>
                    <a:pt x="6263" y="7183"/>
                    <a:pt x="6279" y="7183"/>
                  </a:cubicBezTo>
                  <a:cubicBezTo>
                    <a:pt x="6608" y="7183"/>
                    <a:pt x="7514" y="7269"/>
                    <a:pt x="8472" y="7361"/>
                  </a:cubicBezTo>
                  <a:cubicBezTo>
                    <a:pt x="9762" y="7484"/>
                    <a:pt x="11209" y="7623"/>
                    <a:pt x="12001" y="7623"/>
                  </a:cubicBezTo>
                  <a:cubicBezTo>
                    <a:pt x="12078" y="7623"/>
                    <a:pt x="12151" y="7622"/>
                    <a:pt x="12215" y="7618"/>
                  </a:cubicBezTo>
                  <a:cubicBezTo>
                    <a:pt x="12778" y="7592"/>
                    <a:pt x="13145" y="7435"/>
                    <a:pt x="13305" y="7146"/>
                  </a:cubicBezTo>
                  <a:cubicBezTo>
                    <a:pt x="13489" y="6818"/>
                    <a:pt x="13316" y="6490"/>
                    <a:pt x="13297" y="6453"/>
                  </a:cubicBezTo>
                  <a:cubicBezTo>
                    <a:pt x="13273" y="6410"/>
                    <a:pt x="13237" y="6374"/>
                    <a:pt x="13195" y="6348"/>
                  </a:cubicBezTo>
                  <a:lnTo>
                    <a:pt x="9443" y="4082"/>
                  </a:lnTo>
                  <a:lnTo>
                    <a:pt x="7399" y="1902"/>
                  </a:lnTo>
                  <a:cubicBezTo>
                    <a:pt x="7374" y="1875"/>
                    <a:pt x="7342" y="1852"/>
                    <a:pt x="7307" y="1837"/>
                  </a:cubicBezTo>
                  <a:lnTo>
                    <a:pt x="3238" y="25"/>
                  </a:lnTo>
                  <a:cubicBezTo>
                    <a:pt x="3200" y="8"/>
                    <a:pt x="3161" y="0"/>
                    <a:pt x="312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3858;p64">
              <a:extLst>
                <a:ext uri="{FF2B5EF4-FFF2-40B4-BE49-F238E27FC236}">
                  <a16:creationId xmlns:a16="http://schemas.microsoft.com/office/drawing/2014/main" id="{850EA05D-1206-4003-B35B-1179C511B3B3}"/>
                </a:ext>
              </a:extLst>
            </p:cNvPr>
            <p:cNvSpPr/>
            <p:nvPr/>
          </p:nvSpPr>
          <p:spPr>
            <a:xfrm>
              <a:off x="1166800" y="4872150"/>
              <a:ext cx="327325" cy="105125"/>
            </a:xfrm>
            <a:custGeom>
              <a:avLst/>
              <a:gdLst/>
              <a:ahLst/>
              <a:cxnLst/>
              <a:rect l="l" t="t" r="r" b="b"/>
              <a:pathLst>
                <a:path w="13093" h="4205" extrusionOk="0">
                  <a:moveTo>
                    <a:pt x="489" y="1"/>
                  </a:moveTo>
                  <a:lnTo>
                    <a:pt x="431" y="74"/>
                  </a:lnTo>
                  <a:cubicBezTo>
                    <a:pt x="0" y="607"/>
                    <a:pt x="153" y="1401"/>
                    <a:pt x="753" y="1733"/>
                  </a:cubicBezTo>
                  <a:cubicBezTo>
                    <a:pt x="1545" y="2170"/>
                    <a:pt x="2567" y="2661"/>
                    <a:pt x="3164" y="2661"/>
                  </a:cubicBezTo>
                  <a:cubicBezTo>
                    <a:pt x="3179" y="2661"/>
                    <a:pt x="3194" y="2660"/>
                    <a:pt x="3208" y="2660"/>
                  </a:cubicBezTo>
                  <a:cubicBezTo>
                    <a:pt x="3229" y="2659"/>
                    <a:pt x="3249" y="2658"/>
                    <a:pt x="3270" y="2658"/>
                  </a:cubicBezTo>
                  <a:cubicBezTo>
                    <a:pt x="4281" y="2658"/>
                    <a:pt x="5178" y="3768"/>
                    <a:pt x="5861" y="3768"/>
                  </a:cubicBezTo>
                  <a:cubicBezTo>
                    <a:pt x="5870" y="3768"/>
                    <a:pt x="5879" y="3768"/>
                    <a:pt x="5888" y="3767"/>
                  </a:cubicBezTo>
                  <a:cubicBezTo>
                    <a:pt x="5908" y="3766"/>
                    <a:pt x="5931" y="3766"/>
                    <a:pt x="5956" y="3766"/>
                  </a:cubicBezTo>
                  <a:cubicBezTo>
                    <a:pt x="6774" y="3766"/>
                    <a:pt x="10286" y="4204"/>
                    <a:pt x="11661" y="4204"/>
                  </a:cubicBezTo>
                  <a:cubicBezTo>
                    <a:pt x="11737" y="4204"/>
                    <a:pt x="11806" y="4203"/>
                    <a:pt x="11868" y="4200"/>
                  </a:cubicBezTo>
                  <a:cubicBezTo>
                    <a:pt x="13093" y="4145"/>
                    <a:pt x="12712" y="3461"/>
                    <a:pt x="12712" y="3461"/>
                  </a:cubicBezTo>
                  <a:lnTo>
                    <a:pt x="12635" y="3415"/>
                  </a:lnTo>
                  <a:cubicBezTo>
                    <a:pt x="10887" y="3378"/>
                    <a:pt x="7173" y="3181"/>
                    <a:pt x="5292" y="2215"/>
                  </a:cubicBezTo>
                  <a:cubicBezTo>
                    <a:pt x="3626" y="1360"/>
                    <a:pt x="1747" y="821"/>
                    <a:pt x="4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3859;p64">
              <a:extLst>
                <a:ext uri="{FF2B5EF4-FFF2-40B4-BE49-F238E27FC236}">
                  <a16:creationId xmlns:a16="http://schemas.microsoft.com/office/drawing/2014/main" id="{FB13BDFA-F2EF-408A-A131-4F90DA0750C1}"/>
                </a:ext>
              </a:extLst>
            </p:cNvPr>
            <p:cNvSpPr/>
            <p:nvPr/>
          </p:nvSpPr>
          <p:spPr>
            <a:xfrm>
              <a:off x="1158425" y="4865000"/>
              <a:ext cx="337275" cy="119450"/>
            </a:xfrm>
            <a:custGeom>
              <a:avLst/>
              <a:gdLst/>
              <a:ahLst/>
              <a:cxnLst/>
              <a:rect l="l" t="t" r="r" b="b"/>
              <a:pathLst>
                <a:path w="13491" h="4778" extrusionOk="0">
                  <a:moveTo>
                    <a:pt x="900" y="671"/>
                  </a:moveTo>
                  <a:cubicBezTo>
                    <a:pt x="1598" y="1086"/>
                    <a:pt x="2436" y="1428"/>
                    <a:pt x="3316" y="1790"/>
                  </a:cubicBezTo>
                  <a:cubicBezTo>
                    <a:pt x="4042" y="2086"/>
                    <a:pt x="4790" y="2394"/>
                    <a:pt x="5496" y="2755"/>
                  </a:cubicBezTo>
                  <a:cubicBezTo>
                    <a:pt x="7344" y="3705"/>
                    <a:pt x="10815" y="3933"/>
                    <a:pt x="12818" y="3984"/>
                  </a:cubicBezTo>
                  <a:cubicBezTo>
                    <a:pt x="12816" y="3997"/>
                    <a:pt x="12813" y="4011"/>
                    <a:pt x="12806" y="4024"/>
                  </a:cubicBezTo>
                  <a:cubicBezTo>
                    <a:pt x="12791" y="4049"/>
                    <a:pt x="12691" y="4179"/>
                    <a:pt x="12191" y="4201"/>
                  </a:cubicBezTo>
                  <a:cubicBezTo>
                    <a:pt x="12135" y="4203"/>
                    <a:pt x="12073" y="4204"/>
                    <a:pt x="12004" y="4204"/>
                  </a:cubicBezTo>
                  <a:cubicBezTo>
                    <a:pt x="11245" y="4204"/>
                    <a:pt x="9747" y="4062"/>
                    <a:pt x="8527" y="3944"/>
                  </a:cubicBezTo>
                  <a:cubicBezTo>
                    <a:pt x="7495" y="3846"/>
                    <a:pt x="6665" y="3766"/>
                    <a:pt x="6292" y="3766"/>
                  </a:cubicBezTo>
                  <a:lnTo>
                    <a:pt x="6291" y="3766"/>
                  </a:lnTo>
                  <a:cubicBezTo>
                    <a:pt x="6261" y="3766"/>
                    <a:pt x="6234" y="3766"/>
                    <a:pt x="6210" y="3767"/>
                  </a:cubicBezTo>
                  <a:cubicBezTo>
                    <a:pt x="6207" y="3767"/>
                    <a:pt x="6204" y="3767"/>
                    <a:pt x="6200" y="3767"/>
                  </a:cubicBezTo>
                  <a:cubicBezTo>
                    <a:pt x="5989" y="3767"/>
                    <a:pt x="5650" y="3561"/>
                    <a:pt x="5304" y="3339"/>
                  </a:cubicBezTo>
                  <a:cubicBezTo>
                    <a:pt x="4805" y="3018"/>
                    <a:pt x="4246" y="2657"/>
                    <a:pt x="3605" y="2657"/>
                  </a:cubicBezTo>
                  <a:cubicBezTo>
                    <a:pt x="3580" y="2657"/>
                    <a:pt x="3555" y="2658"/>
                    <a:pt x="3530" y="2659"/>
                  </a:cubicBezTo>
                  <a:cubicBezTo>
                    <a:pt x="3527" y="2659"/>
                    <a:pt x="3524" y="2659"/>
                    <a:pt x="3521" y="2659"/>
                  </a:cubicBezTo>
                  <a:cubicBezTo>
                    <a:pt x="3277" y="2659"/>
                    <a:pt x="2656" y="2558"/>
                    <a:pt x="1226" y="1768"/>
                  </a:cubicBezTo>
                  <a:cubicBezTo>
                    <a:pt x="1016" y="1653"/>
                    <a:pt x="867" y="1449"/>
                    <a:pt x="822" y="1213"/>
                  </a:cubicBezTo>
                  <a:cubicBezTo>
                    <a:pt x="785" y="1029"/>
                    <a:pt x="813" y="838"/>
                    <a:pt x="900" y="671"/>
                  </a:cubicBezTo>
                  <a:close/>
                  <a:moveTo>
                    <a:pt x="825" y="0"/>
                  </a:moveTo>
                  <a:cubicBezTo>
                    <a:pt x="741" y="0"/>
                    <a:pt x="658" y="37"/>
                    <a:pt x="602" y="107"/>
                  </a:cubicBezTo>
                  <a:lnTo>
                    <a:pt x="544" y="179"/>
                  </a:lnTo>
                  <a:cubicBezTo>
                    <a:pt x="1" y="850"/>
                    <a:pt x="194" y="1850"/>
                    <a:pt x="950" y="2269"/>
                  </a:cubicBezTo>
                  <a:cubicBezTo>
                    <a:pt x="2092" y="2899"/>
                    <a:pt x="2947" y="3233"/>
                    <a:pt x="3479" y="3233"/>
                  </a:cubicBezTo>
                  <a:cubicBezTo>
                    <a:pt x="3506" y="3233"/>
                    <a:pt x="3531" y="3232"/>
                    <a:pt x="3556" y="3230"/>
                  </a:cubicBezTo>
                  <a:cubicBezTo>
                    <a:pt x="3570" y="3230"/>
                    <a:pt x="3585" y="3230"/>
                    <a:pt x="3599" y="3230"/>
                  </a:cubicBezTo>
                  <a:cubicBezTo>
                    <a:pt x="4067" y="3230"/>
                    <a:pt x="4541" y="3528"/>
                    <a:pt x="4995" y="3820"/>
                  </a:cubicBezTo>
                  <a:cubicBezTo>
                    <a:pt x="5397" y="4078"/>
                    <a:pt x="5783" y="4341"/>
                    <a:pt x="6159" y="4341"/>
                  </a:cubicBezTo>
                  <a:cubicBezTo>
                    <a:pt x="6184" y="4341"/>
                    <a:pt x="6210" y="4340"/>
                    <a:pt x="6236" y="4338"/>
                  </a:cubicBezTo>
                  <a:cubicBezTo>
                    <a:pt x="6249" y="4337"/>
                    <a:pt x="6263" y="4337"/>
                    <a:pt x="6279" y="4337"/>
                  </a:cubicBezTo>
                  <a:cubicBezTo>
                    <a:pt x="6608" y="4337"/>
                    <a:pt x="7514" y="4423"/>
                    <a:pt x="8472" y="4515"/>
                  </a:cubicBezTo>
                  <a:cubicBezTo>
                    <a:pt x="9762" y="4638"/>
                    <a:pt x="11209" y="4777"/>
                    <a:pt x="12001" y="4777"/>
                  </a:cubicBezTo>
                  <a:cubicBezTo>
                    <a:pt x="12078" y="4777"/>
                    <a:pt x="12151" y="4776"/>
                    <a:pt x="12217" y="4771"/>
                  </a:cubicBezTo>
                  <a:cubicBezTo>
                    <a:pt x="12779" y="4746"/>
                    <a:pt x="13146" y="4589"/>
                    <a:pt x="13306" y="4300"/>
                  </a:cubicBezTo>
                  <a:cubicBezTo>
                    <a:pt x="13491" y="3971"/>
                    <a:pt x="13318" y="3643"/>
                    <a:pt x="13298" y="3607"/>
                  </a:cubicBezTo>
                  <a:cubicBezTo>
                    <a:pt x="13274" y="3564"/>
                    <a:pt x="13238" y="3526"/>
                    <a:pt x="13196" y="3501"/>
                  </a:cubicBezTo>
                  <a:lnTo>
                    <a:pt x="13118" y="3455"/>
                  </a:lnTo>
                  <a:cubicBezTo>
                    <a:pt x="13075" y="3429"/>
                    <a:pt x="13027" y="3415"/>
                    <a:pt x="12977" y="3414"/>
                  </a:cubicBezTo>
                  <a:cubicBezTo>
                    <a:pt x="11426" y="3382"/>
                    <a:pt x="7617" y="3201"/>
                    <a:pt x="5759" y="2246"/>
                  </a:cubicBezTo>
                  <a:cubicBezTo>
                    <a:pt x="5031" y="1873"/>
                    <a:pt x="4270" y="1560"/>
                    <a:pt x="3534" y="1259"/>
                  </a:cubicBezTo>
                  <a:cubicBezTo>
                    <a:pt x="2578" y="868"/>
                    <a:pt x="1674" y="499"/>
                    <a:pt x="981" y="47"/>
                  </a:cubicBezTo>
                  <a:cubicBezTo>
                    <a:pt x="933" y="15"/>
                    <a:pt x="879" y="0"/>
                    <a:pt x="8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3860;p64">
              <a:extLst>
                <a:ext uri="{FF2B5EF4-FFF2-40B4-BE49-F238E27FC236}">
                  <a16:creationId xmlns:a16="http://schemas.microsoft.com/office/drawing/2014/main" id="{CA257496-59AE-43E4-8738-36A55B5573B5}"/>
                </a:ext>
              </a:extLst>
            </p:cNvPr>
            <p:cNvSpPr/>
            <p:nvPr/>
          </p:nvSpPr>
          <p:spPr>
            <a:xfrm>
              <a:off x="1766750" y="5135800"/>
              <a:ext cx="375625" cy="42400"/>
            </a:xfrm>
            <a:custGeom>
              <a:avLst/>
              <a:gdLst/>
              <a:ahLst/>
              <a:cxnLst/>
              <a:rect l="l" t="t" r="r" b="b"/>
              <a:pathLst>
                <a:path w="15025" h="1696" extrusionOk="0">
                  <a:moveTo>
                    <a:pt x="13914" y="1"/>
                  </a:moveTo>
                  <a:cubicBezTo>
                    <a:pt x="11577" y="213"/>
                    <a:pt x="8054" y="475"/>
                    <a:pt x="4896" y="475"/>
                  </a:cubicBezTo>
                  <a:cubicBezTo>
                    <a:pt x="3116" y="475"/>
                    <a:pt x="1453" y="392"/>
                    <a:pt x="183" y="170"/>
                  </a:cubicBezTo>
                  <a:lnTo>
                    <a:pt x="183" y="170"/>
                  </a:lnTo>
                  <a:cubicBezTo>
                    <a:pt x="38" y="991"/>
                    <a:pt x="1" y="1604"/>
                    <a:pt x="192" y="1659"/>
                  </a:cubicBezTo>
                  <a:cubicBezTo>
                    <a:pt x="280" y="1684"/>
                    <a:pt x="596" y="1695"/>
                    <a:pt x="1075" y="1695"/>
                  </a:cubicBezTo>
                  <a:cubicBezTo>
                    <a:pt x="3957" y="1695"/>
                    <a:pt x="12761" y="1301"/>
                    <a:pt x="13806" y="1254"/>
                  </a:cubicBezTo>
                  <a:cubicBezTo>
                    <a:pt x="15025" y="1199"/>
                    <a:pt x="14998" y="590"/>
                    <a:pt x="14998" y="590"/>
                  </a:cubicBezTo>
                  <a:lnTo>
                    <a:pt x="139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3861;p64">
              <a:extLst>
                <a:ext uri="{FF2B5EF4-FFF2-40B4-BE49-F238E27FC236}">
                  <a16:creationId xmlns:a16="http://schemas.microsoft.com/office/drawing/2014/main" id="{067854E2-DA34-45EB-9C3B-2C60A473B5B3}"/>
                </a:ext>
              </a:extLst>
            </p:cNvPr>
            <p:cNvSpPr/>
            <p:nvPr/>
          </p:nvSpPr>
          <p:spPr>
            <a:xfrm>
              <a:off x="1758850" y="5128675"/>
              <a:ext cx="390025" cy="56550"/>
            </a:xfrm>
            <a:custGeom>
              <a:avLst/>
              <a:gdLst/>
              <a:ahLst/>
              <a:cxnLst/>
              <a:rect l="l" t="t" r="r" b="b"/>
              <a:pathLst>
                <a:path w="15601" h="2262" extrusionOk="0">
                  <a:moveTo>
                    <a:pt x="14169" y="579"/>
                  </a:moveTo>
                  <a:lnTo>
                    <a:pt x="14954" y="1006"/>
                  </a:lnTo>
                  <a:cubicBezTo>
                    <a:pt x="14845" y="1114"/>
                    <a:pt x="14598" y="1230"/>
                    <a:pt x="14109" y="1252"/>
                  </a:cubicBezTo>
                  <a:cubicBezTo>
                    <a:pt x="8797" y="1491"/>
                    <a:pt x="3292" y="1695"/>
                    <a:pt x="1318" y="1695"/>
                  </a:cubicBezTo>
                  <a:cubicBezTo>
                    <a:pt x="1015" y="1695"/>
                    <a:pt x="795" y="1690"/>
                    <a:pt x="672" y="1680"/>
                  </a:cubicBezTo>
                  <a:cubicBezTo>
                    <a:pt x="658" y="1580"/>
                    <a:pt x="650" y="1335"/>
                    <a:pt x="735" y="783"/>
                  </a:cubicBezTo>
                  <a:cubicBezTo>
                    <a:pt x="1978" y="972"/>
                    <a:pt x="3544" y="1044"/>
                    <a:pt x="5208" y="1044"/>
                  </a:cubicBezTo>
                  <a:cubicBezTo>
                    <a:pt x="8354" y="1044"/>
                    <a:pt x="11849" y="787"/>
                    <a:pt x="14169" y="579"/>
                  </a:cubicBezTo>
                  <a:close/>
                  <a:moveTo>
                    <a:pt x="14225" y="0"/>
                  </a:moveTo>
                  <a:cubicBezTo>
                    <a:pt x="14218" y="0"/>
                    <a:pt x="14211" y="1"/>
                    <a:pt x="14204" y="1"/>
                  </a:cubicBezTo>
                  <a:cubicBezTo>
                    <a:pt x="11894" y="210"/>
                    <a:pt x="8363" y="473"/>
                    <a:pt x="5206" y="473"/>
                  </a:cubicBezTo>
                  <a:cubicBezTo>
                    <a:pt x="3445" y="473"/>
                    <a:pt x="1800" y="391"/>
                    <a:pt x="548" y="173"/>
                  </a:cubicBezTo>
                  <a:cubicBezTo>
                    <a:pt x="528" y="169"/>
                    <a:pt x="509" y="167"/>
                    <a:pt x="491" y="167"/>
                  </a:cubicBezTo>
                  <a:cubicBezTo>
                    <a:pt x="355" y="167"/>
                    <a:pt x="240" y="269"/>
                    <a:pt x="216" y="405"/>
                  </a:cubicBezTo>
                  <a:cubicBezTo>
                    <a:pt x="0" y="1639"/>
                    <a:pt x="57" y="2114"/>
                    <a:pt x="430" y="2220"/>
                  </a:cubicBezTo>
                  <a:cubicBezTo>
                    <a:pt x="535" y="2249"/>
                    <a:pt x="899" y="2262"/>
                    <a:pt x="1450" y="2262"/>
                  </a:cubicBezTo>
                  <a:cubicBezTo>
                    <a:pt x="4067" y="2262"/>
                    <a:pt x="10898" y="1970"/>
                    <a:pt x="14135" y="1824"/>
                  </a:cubicBezTo>
                  <a:cubicBezTo>
                    <a:pt x="14719" y="1798"/>
                    <a:pt x="15140" y="1648"/>
                    <a:pt x="15386" y="1380"/>
                  </a:cubicBezTo>
                  <a:cubicBezTo>
                    <a:pt x="15601" y="1144"/>
                    <a:pt x="15601" y="907"/>
                    <a:pt x="15600" y="862"/>
                  </a:cubicBezTo>
                  <a:cubicBezTo>
                    <a:pt x="15595" y="761"/>
                    <a:pt x="15538" y="671"/>
                    <a:pt x="15450" y="623"/>
                  </a:cubicBezTo>
                  <a:lnTo>
                    <a:pt x="14366" y="34"/>
                  </a:lnTo>
                  <a:cubicBezTo>
                    <a:pt x="14322" y="12"/>
                    <a:pt x="14274" y="0"/>
                    <a:pt x="142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817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260872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6.1 MEJORAS POTENCIALES DEL PROYECTO</a:t>
            </a:r>
            <a:endParaRPr dirty="0"/>
          </a:p>
        </p:txBody>
      </p:sp>
      <p:grpSp>
        <p:nvGrpSpPr>
          <p:cNvPr id="1870" name="Google Shape;1870;p46"/>
          <p:cNvGrpSpPr/>
          <p:nvPr/>
        </p:nvGrpSpPr>
        <p:grpSpPr>
          <a:xfrm>
            <a:off x="4392873" y="2703447"/>
            <a:ext cx="1605107" cy="331361"/>
            <a:chOff x="4808316" y="2800065"/>
            <a:chExt cx="1999386" cy="412910"/>
          </a:xfrm>
        </p:grpSpPr>
        <p:sp>
          <p:nvSpPr>
            <p:cNvPr id="1871" name="Google Shape;1871;p4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2" name="Google Shape;1872;p4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cxnSp>
            <p:nvCxnSpPr>
              <p:cNvPr id="1873" name="Google Shape;1873;p4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74" name="Google Shape;1874;p4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875" name="Google Shape;1875;p46"/>
          <p:cNvCxnSpPr/>
          <p:nvPr/>
        </p:nvCxnSpPr>
        <p:spPr>
          <a:xfrm>
            <a:off x="7884644" y="2745631"/>
            <a:ext cx="0" cy="28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6" name="Google Shape;1876;p46"/>
          <p:cNvSpPr/>
          <p:nvPr/>
        </p:nvSpPr>
        <p:spPr>
          <a:xfrm>
            <a:off x="7847554" y="2703558"/>
            <a:ext cx="74400" cy="74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7" name="Google Shape;1877;p46"/>
          <p:cNvGrpSpPr/>
          <p:nvPr/>
        </p:nvGrpSpPr>
        <p:grpSpPr>
          <a:xfrm>
            <a:off x="1240073" y="2703558"/>
            <a:ext cx="1613743" cy="331781"/>
            <a:chOff x="803163" y="1111974"/>
            <a:chExt cx="591158" cy="121545"/>
          </a:xfrm>
        </p:grpSpPr>
        <p:grpSp>
          <p:nvGrpSpPr>
            <p:cNvPr id="1878" name="Google Shape;1878;p46"/>
            <p:cNvGrpSpPr/>
            <p:nvPr/>
          </p:nvGrpSpPr>
          <p:grpSpPr>
            <a:xfrm>
              <a:off x="803163" y="1111974"/>
              <a:ext cx="27175" cy="121077"/>
              <a:chOff x="845575" y="2563700"/>
              <a:chExt cx="92400" cy="411825"/>
            </a:xfrm>
          </p:grpSpPr>
          <p:cxnSp>
            <p:nvCxnSpPr>
              <p:cNvPr id="1879" name="Google Shape;1879;p4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80" name="Google Shape;1880;p4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1" name="Google Shape;1881;p46"/>
            <p:cNvSpPr/>
            <p:nvPr/>
          </p:nvSpPr>
          <p:spPr>
            <a:xfrm>
              <a:off x="818321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2" name="Google Shape;1882;p46"/>
          <p:cNvGrpSpPr/>
          <p:nvPr/>
        </p:nvGrpSpPr>
        <p:grpSpPr>
          <a:xfrm>
            <a:off x="2819935" y="2928062"/>
            <a:ext cx="1606053" cy="330777"/>
            <a:chOff x="1381910" y="1194219"/>
            <a:chExt cx="588341" cy="121177"/>
          </a:xfrm>
        </p:grpSpPr>
        <p:grpSp>
          <p:nvGrpSpPr>
            <p:cNvPr id="1883" name="Google Shape;1883;p46"/>
            <p:cNvGrpSpPr/>
            <p:nvPr/>
          </p:nvGrpSpPr>
          <p:grpSpPr>
            <a:xfrm rot="10800000">
              <a:off x="1381910" y="1194319"/>
              <a:ext cx="27175" cy="121077"/>
              <a:chOff x="2070100" y="2563700"/>
              <a:chExt cx="92400" cy="411825"/>
            </a:xfrm>
          </p:grpSpPr>
          <p:cxnSp>
            <p:nvCxnSpPr>
              <p:cNvPr id="1884" name="Google Shape;1884;p4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85" name="Google Shape;1885;p4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6" name="Google Shape;1886;p46"/>
            <p:cNvSpPr/>
            <p:nvPr/>
          </p:nvSpPr>
          <p:spPr>
            <a:xfrm>
              <a:off x="1394250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46"/>
          <p:cNvGrpSpPr/>
          <p:nvPr/>
        </p:nvGrpSpPr>
        <p:grpSpPr>
          <a:xfrm>
            <a:off x="5959668" y="2928062"/>
            <a:ext cx="1924311" cy="330777"/>
            <a:chOff x="2532079" y="1194219"/>
            <a:chExt cx="704927" cy="121177"/>
          </a:xfrm>
        </p:grpSpPr>
        <p:grpSp>
          <p:nvGrpSpPr>
            <p:cNvPr id="1888" name="Google Shape;1888;p46"/>
            <p:cNvGrpSpPr/>
            <p:nvPr/>
          </p:nvGrpSpPr>
          <p:grpSpPr>
            <a:xfrm rot="10800000">
              <a:off x="2532079" y="1194319"/>
              <a:ext cx="27175" cy="121077"/>
              <a:chOff x="2070100" y="2563700"/>
              <a:chExt cx="92400" cy="411825"/>
            </a:xfrm>
          </p:grpSpPr>
          <p:cxnSp>
            <p:nvCxnSpPr>
              <p:cNvPr id="1889" name="Google Shape;1889;p4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90" name="Google Shape;1890;p4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1" name="Google Shape;1891;p46"/>
            <p:cNvSpPr/>
            <p:nvPr/>
          </p:nvSpPr>
          <p:spPr>
            <a:xfrm>
              <a:off x="2546107" y="1194219"/>
              <a:ext cx="690900" cy="39300"/>
            </a:xfrm>
            <a:prstGeom prst="rect">
              <a:avLst/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3" name="Google Shape;1893;p46"/>
          <p:cNvSpPr txBox="1">
            <a:spLocks noGrp="1"/>
          </p:cNvSpPr>
          <p:nvPr>
            <p:ph type="title" idx="4294967295"/>
          </p:nvPr>
        </p:nvSpPr>
        <p:spPr>
          <a:xfrm>
            <a:off x="5260859" y="3342400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Identificar idioma </a:t>
            </a:r>
            <a:endParaRPr sz="1800" dirty="0"/>
          </a:p>
        </p:txBody>
      </p:sp>
      <p:sp>
        <p:nvSpPr>
          <p:cNvPr id="1895" name="Google Shape;1895;p46"/>
          <p:cNvSpPr txBox="1">
            <a:spLocks noGrp="1"/>
          </p:cNvSpPr>
          <p:nvPr>
            <p:ph type="title" idx="4294967295"/>
          </p:nvPr>
        </p:nvSpPr>
        <p:spPr>
          <a:xfrm>
            <a:off x="1761150" y="3342400"/>
            <a:ext cx="2184941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Obtención de más datos vía OSINT</a:t>
            </a:r>
            <a:endParaRPr sz="1800" dirty="0"/>
          </a:p>
        </p:txBody>
      </p:sp>
      <p:sp>
        <p:nvSpPr>
          <p:cNvPr id="1897" name="Google Shape;1897;p46"/>
          <p:cNvSpPr txBox="1">
            <a:spLocks noGrp="1"/>
          </p:cNvSpPr>
          <p:nvPr>
            <p:ph type="title" idx="4294967295"/>
          </p:nvPr>
        </p:nvSpPr>
        <p:spPr>
          <a:xfrm>
            <a:off x="7148082" y="2028823"/>
            <a:ext cx="14718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Desarrollo de UI</a:t>
            </a:r>
            <a:endParaRPr sz="1800" dirty="0"/>
          </a:p>
        </p:txBody>
      </p:sp>
      <p:sp>
        <p:nvSpPr>
          <p:cNvPr id="1899" name="Google Shape;1899;p46"/>
          <p:cNvSpPr txBox="1">
            <a:spLocks noGrp="1"/>
          </p:cNvSpPr>
          <p:nvPr>
            <p:ph type="title" idx="4294967295"/>
          </p:nvPr>
        </p:nvSpPr>
        <p:spPr>
          <a:xfrm>
            <a:off x="3394355" y="2032050"/>
            <a:ext cx="20505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Añadido de más redes sociales</a:t>
            </a:r>
            <a:endParaRPr sz="1800" dirty="0"/>
          </a:p>
        </p:txBody>
      </p:sp>
      <p:sp>
        <p:nvSpPr>
          <p:cNvPr id="1901" name="Google Shape;1901;p46"/>
          <p:cNvSpPr txBox="1">
            <a:spLocks noGrp="1"/>
          </p:cNvSpPr>
          <p:nvPr>
            <p:ph type="title" idx="4294967295"/>
          </p:nvPr>
        </p:nvSpPr>
        <p:spPr>
          <a:xfrm>
            <a:off x="46735" y="1762200"/>
            <a:ext cx="2460858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Adquisición de una máquina con mayores recursos</a:t>
            </a:r>
            <a:endParaRPr sz="1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8"/>
          <p:cNvSpPr txBox="1">
            <a:spLocks noGrp="1"/>
          </p:cNvSpPr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GRACIAS POR SU ATENCIÓN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63"/>
          <p:cNvSpPr txBox="1">
            <a:spLocks noGrp="1"/>
          </p:cNvSpPr>
          <p:nvPr>
            <p:ph type="title"/>
          </p:nvPr>
        </p:nvSpPr>
        <p:spPr>
          <a:xfrm>
            <a:off x="922807" y="2284105"/>
            <a:ext cx="2803812" cy="867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¿DUDAS?</a:t>
            </a:r>
            <a:endParaRPr dirty="0"/>
          </a:p>
        </p:txBody>
      </p:sp>
      <p:grpSp>
        <p:nvGrpSpPr>
          <p:cNvPr id="3014" name="Google Shape;3014;p63"/>
          <p:cNvGrpSpPr/>
          <p:nvPr/>
        </p:nvGrpSpPr>
        <p:grpSpPr>
          <a:xfrm>
            <a:off x="4145472" y="469010"/>
            <a:ext cx="4817241" cy="4537480"/>
            <a:chOff x="1029100" y="238125"/>
            <a:chExt cx="5561350" cy="5238375"/>
          </a:xfrm>
        </p:grpSpPr>
        <p:sp>
          <p:nvSpPr>
            <p:cNvPr id="3015" name="Google Shape;3015;p63"/>
            <p:cNvSpPr/>
            <p:nvPr/>
          </p:nvSpPr>
          <p:spPr>
            <a:xfrm>
              <a:off x="1203150" y="238125"/>
              <a:ext cx="5105375" cy="4600950"/>
            </a:xfrm>
            <a:custGeom>
              <a:avLst/>
              <a:gdLst/>
              <a:ahLst/>
              <a:cxnLst/>
              <a:rect l="l" t="t" r="r" b="b"/>
              <a:pathLst>
                <a:path w="204215" h="184038" extrusionOk="0">
                  <a:moveTo>
                    <a:pt x="127773" y="0"/>
                  </a:moveTo>
                  <a:cubicBezTo>
                    <a:pt x="115838" y="0"/>
                    <a:pt x="104035" y="4096"/>
                    <a:pt x="94139" y="11670"/>
                  </a:cubicBezTo>
                  <a:cubicBezTo>
                    <a:pt x="71799" y="28768"/>
                    <a:pt x="55542" y="52089"/>
                    <a:pt x="31096" y="66905"/>
                  </a:cubicBezTo>
                  <a:cubicBezTo>
                    <a:pt x="10686" y="79276"/>
                    <a:pt x="0" y="99258"/>
                    <a:pt x="6866" y="127499"/>
                  </a:cubicBezTo>
                  <a:cubicBezTo>
                    <a:pt x="13351" y="154179"/>
                    <a:pt x="34162" y="170340"/>
                    <a:pt x="57584" y="170340"/>
                  </a:cubicBezTo>
                  <a:cubicBezTo>
                    <a:pt x="58955" y="170340"/>
                    <a:pt x="60334" y="170284"/>
                    <a:pt x="61720" y="170172"/>
                  </a:cubicBezTo>
                  <a:cubicBezTo>
                    <a:pt x="66115" y="169818"/>
                    <a:pt x="70552" y="169618"/>
                    <a:pt x="74987" y="169618"/>
                  </a:cubicBezTo>
                  <a:cubicBezTo>
                    <a:pt x="91592" y="169618"/>
                    <a:pt x="108166" y="172420"/>
                    <a:pt x="122391" y="180407"/>
                  </a:cubicBezTo>
                  <a:cubicBezTo>
                    <a:pt x="126702" y="182827"/>
                    <a:pt x="131899" y="184038"/>
                    <a:pt x="137650" y="184038"/>
                  </a:cubicBezTo>
                  <a:cubicBezTo>
                    <a:pt x="153382" y="184038"/>
                    <a:pt x="173260" y="174983"/>
                    <a:pt x="190501" y="156881"/>
                  </a:cubicBezTo>
                  <a:cubicBezTo>
                    <a:pt x="204215" y="142485"/>
                    <a:pt x="202887" y="124179"/>
                    <a:pt x="198418" y="107062"/>
                  </a:cubicBezTo>
                  <a:cubicBezTo>
                    <a:pt x="195664" y="96511"/>
                    <a:pt x="193866" y="85702"/>
                    <a:pt x="191728" y="74983"/>
                  </a:cubicBezTo>
                  <a:cubicBezTo>
                    <a:pt x="190221" y="67429"/>
                    <a:pt x="188545" y="59919"/>
                    <a:pt x="186244" y="52574"/>
                  </a:cubicBezTo>
                  <a:cubicBezTo>
                    <a:pt x="179565" y="31252"/>
                    <a:pt x="166268" y="9678"/>
                    <a:pt x="143434" y="2426"/>
                  </a:cubicBezTo>
                  <a:cubicBezTo>
                    <a:pt x="138288" y="791"/>
                    <a:pt x="133018" y="0"/>
                    <a:pt x="127773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3"/>
            <p:cNvSpPr/>
            <p:nvPr/>
          </p:nvSpPr>
          <p:spPr>
            <a:xfrm>
              <a:off x="1029100" y="5310750"/>
              <a:ext cx="5561350" cy="165750"/>
            </a:xfrm>
            <a:custGeom>
              <a:avLst/>
              <a:gdLst/>
              <a:ahLst/>
              <a:cxnLst/>
              <a:rect l="l" t="t" r="r" b="b"/>
              <a:pathLst>
                <a:path w="222454" h="6630" extrusionOk="0">
                  <a:moveTo>
                    <a:pt x="111226" y="1"/>
                  </a:moveTo>
                  <a:cubicBezTo>
                    <a:pt x="49798" y="1"/>
                    <a:pt x="0" y="1485"/>
                    <a:pt x="0" y="3315"/>
                  </a:cubicBezTo>
                  <a:cubicBezTo>
                    <a:pt x="0" y="5145"/>
                    <a:pt x="49798" y="6629"/>
                    <a:pt x="111226" y="6629"/>
                  </a:cubicBezTo>
                  <a:cubicBezTo>
                    <a:pt x="172655" y="6629"/>
                    <a:pt x="222453" y="5145"/>
                    <a:pt x="222453" y="3315"/>
                  </a:cubicBezTo>
                  <a:cubicBezTo>
                    <a:pt x="222453" y="1485"/>
                    <a:pt x="172655" y="1"/>
                    <a:pt x="111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3"/>
            <p:cNvSpPr/>
            <p:nvPr/>
          </p:nvSpPr>
          <p:spPr>
            <a:xfrm>
              <a:off x="2571825" y="970075"/>
              <a:ext cx="2459525" cy="4432625"/>
            </a:xfrm>
            <a:custGeom>
              <a:avLst/>
              <a:gdLst/>
              <a:ahLst/>
              <a:cxnLst/>
              <a:rect l="l" t="t" r="r" b="b"/>
              <a:pathLst>
                <a:path w="98381" h="177305" extrusionOk="0">
                  <a:moveTo>
                    <a:pt x="4182" y="1"/>
                  </a:moveTo>
                  <a:cubicBezTo>
                    <a:pt x="1873" y="1"/>
                    <a:pt x="1" y="1873"/>
                    <a:pt x="1" y="4183"/>
                  </a:cubicBezTo>
                  <a:lnTo>
                    <a:pt x="1" y="172763"/>
                  </a:lnTo>
                  <a:cubicBezTo>
                    <a:pt x="1" y="175271"/>
                    <a:pt x="2034" y="177304"/>
                    <a:pt x="4542" y="177304"/>
                  </a:cubicBezTo>
                  <a:lnTo>
                    <a:pt x="93800" y="177304"/>
                  </a:lnTo>
                  <a:cubicBezTo>
                    <a:pt x="96330" y="177304"/>
                    <a:pt x="98380" y="175253"/>
                    <a:pt x="98380" y="172723"/>
                  </a:cubicBezTo>
                  <a:lnTo>
                    <a:pt x="98380" y="4607"/>
                  </a:lnTo>
                  <a:cubicBezTo>
                    <a:pt x="98380" y="2063"/>
                    <a:pt x="96318" y="1"/>
                    <a:pt x="93775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3"/>
            <p:cNvSpPr/>
            <p:nvPr/>
          </p:nvSpPr>
          <p:spPr>
            <a:xfrm>
              <a:off x="2564500" y="962775"/>
              <a:ext cx="2474175" cy="4447250"/>
            </a:xfrm>
            <a:custGeom>
              <a:avLst/>
              <a:gdLst/>
              <a:ahLst/>
              <a:cxnLst/>
              <a:rect l="l" t="t" r="r" b="b"/>
              <a:pathLst>
                <a:path w="98967" h="177890" extrusionOk="0">
                  <a:moveTo>
                    <a:pt x="94720" y="586"/>
                  </a:moveTo>
                  <a:cubicBezTo>
                    <a:pt x="96739" y="586"/>
                    <a:pt x="98381" y="2228"/>
                    <a:pt x="98381" y="4246"/>
                  </a:cubicBezTo>
                  <a:lnTo>
                    <a:pt x="98381" y="173643"/>
                  </a:lnTo>
                  <a:cubicBezTo>
                    <a:pt x="98381" y="175662"/>
                    <a:pt x="96739" y="177304"/>
                    <a:pt x="94720" y="177304"/>
                  </a:cubicBezTo>
                  <a:lnTo>
                    <a:pt x="4247" y="177304"/>
                  </a:lnTo>
                  <a:cubicBezTo>
                    <a:pt x="2228" y="177304"/>
                    <a:pt x="586" y="175662"/>
                    <a:pt x="586" y="173643"/>
                  </a:cubicBezTo>
                  <a:lnTo>
                    <a:pt x="586" y="4246"/>
                  </a:lnTo>
                  <a:cubicBezTo>
                    <a:pt x="586" y="2228"/>
                    <a:pt x="2228" y="586"/>
                    <a:pt x="4247" y="586"/>
                  </a:cubicBezTo>
                  <a:close/>
                  <a:moveTo>
                    <a:pt x="4246" y="1"/>
                  </a:moveTo>
                  <a:cubicBezTo>
                    <a:pt x="1905" y="1"/>
                    <a:pt x="0" y="1905"/>
                    <a:pt x="0" y="4246"/>
                  </a:cubicBezTo>
                  <a:lnTo>
                    <a:pt x="0" y="173643"/>
                  </a:lnTo>
                  <a:cubicBezTo>
                    <a:pt x="0" y="175985"/>
                    <a:pt x="1905" y="177890"/>
                    <a:pt x="4247" y="177890"/>
                  </a:cubicBezTo>
                  <a:lnTo>
                    <a:pt x="94720" y="177890"/>
                  </a:lnTo>
                  <a:cubicBezTo>
                    <a:pt x="97062" y="177890"/>
                    <a:pt x="98966" y="175985"/>
                    <a:pt x="98966" y="173643"/>
                  </a:cubicBezTo>
                  <a:lnTo>
                    <a:pt x="98966" y="4246"/>
                  </a:lnTo>
                  <a:cubicBezTo>
                    <a:pt x="98966" y="1905"/>
                    <a:pt x="97061" y="1"/>
                    <a:pt x="9472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3"/>
            <p:cNvSpPr/>
            <p:nvPr/>
          </p:nvSpPr>
          <p:spPr>
            <a:xfrm>
              <a:off x="3634025" y="1172050"/>
              <a:ext cx="369025" cy="62825"/>
            </a:xfrm>
            <a:custGeom>
              <a:avLst/>
              <a:gdLst/>
              <a:ahLst/>
              <a:cxnLst/>
              <a:rect l="l" t="t" r="r" b="b"/>
              <a:pathLst>
                <a:path w="14761" h="2513" extrusionOk="0">
                  <a:moveTo>
                    <a:pt x="1256" y="1"/>
                  </a:moveTo>
                  <a:cubicBezTo>
                    <a:pt x="562" y="1"/>
                    <a:pt x="0" y="563"/>
                    <a:pt x="0" y="1257"/>
                  </a:cubicBezTo>
                  <a:cubicBezTo>
                    <a:pt x="0" y="1951"/>
                    <a:pt x="562" y="2513"/>
                    <a:pt x="1256" y="2513"/>
                  </a:cubicBezTo>
                  <a:lnTo>
                    <a:pt x="13503" y="2513"/>
                  </a:lnTo>
                  <a:cubicBezTo>
                    <a:pt x="14197" y="2513"/>
                    <a:pt x="14760" y="1951"/>
                    <a:pt x="14760" y="1257"/>
                  </a:cubicBezTo>
                  <a:cubicBezTo>
                    <a:pt x="14760" y="563"/>
                    <a:pt x="14197" y="1"/>
                    <a:pt x="13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3"/>
            <p:cNvSpPr/>
            <p:nvPr/>
          </p:nvSpPr>
          <p:spPr>
            <a:xfrm>
              <a:off x="2727250" y="1238500"/>
              <a:ext cx="2148675" cy="3767975"/>
            </a:xfrm>
            <a:custGeom>
              <a:avLst/>
              <a:gdLst/>
              <a:ahLst/>
              <a:cxnLst/>
              <a:rect l="l" t="t" r="r" b="b"/>
              <a:pathLst>
                <a:path w="85947" h="150719" extrusionOk="0">
                  <a:moveTo>
                    <a:pt x="0" y="0"/>
                  </a:moveTo>
                  <a:lnTo>
                    <a:pt x="0" y="150718"/>
                  </a:lnTo>
                  <a:lnTo>
                    <a:pt x="85946" y="150718"/>
                  </a:lnTo>
                  <a:lnTo>
                    <a:pt x="85946" y="0"/>
                  </a:lnTo>
                  <a:lnTo>
                    <a:pt x="66471" y="0"/>
                  </a:lnTo>
                  <a:lnTo>
                    <a:pt x="64400" y="1819"/>
                  </a:lnTo>
                  <a:cubicBezTo>
                    <a:pt x="63586" y="2535"/>
                    <a:pt x="62539" y="2929"/>
                    <a:pt x="61456" y="2929"/>
                  </a:cubicBezTo>
                  <a:lnTo>
                    <a:pt x="25512" y="2929"/>
                  </a:lnTo>
                  <a:cubicBezTo>
                    <a:pt x="24472" y="2929"/>
                    <a:pt x="23465" y="2566"/>
                    <a:pt x="22664" y="1901"/>
                  </a:cubicBezTo>
                  <a:lnTo>
                    <a:pt x="20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3"/>
            <p:cNvSpPr/>
            <p:nvPr/>
          </p:nvSpPr>
          <p:spPr>
            <a:xfrm>
              <a:off x="2720350" y="1231600"/>
              <a:ext cx="2162475" cy="3781750"/>
            </a:xfrm>
            <a:custGeom>
              <a:avLst/>
              <a:gdLst/>
              <a:ahLst/>
              <a:cxnLst/>
              <a:rect l="l" t="t" r="r" b="b"/>
              <a:pathLst>
                <a:path w="86499" h="151270" extrusionOk="0">
                  <a:moveTo>
                    <a:pt x="85947" y="551"/>
                  </a:moveTo>
                  <a:lnTo>
                    <a:pt x="85947" y="150720"/>
                  </a:lnTo>
                  <a:lnTo>
                    <a:pt x="552" y="150720"/>
                  </a:lnTo>
                  <a:lnTo>
                    <a:pt x="552" y="551"/>
                  </a:lnTo>
                  <a:lnTo>
                    <a:pt x="20548" y="551"/>
                  </a:lnTo>
                  <a:lnTo>
                    <a:pt x="22764" y="2390"/>
                  </a:lnTo>
                  <a:cubicBezTo>
                    <a:pt x="23615" y="3094"/>
                    <a:pt x="24684" y="3480"/>
                    <a:pt x="25789" y="3481"/>
                  </a:cubicBezTo>
                  <a:lnTo>
                    <a:pt x="61732" y="3481"/>
                  </a:lnTo>
                  <a:cubicBezTo>
                    <a:pt x="62883" y="3481"/>
                    <a:pt x="63994" y="3062"/>
                    <a:pt x="64858" y="2303"/>
                  </a:cubicBezTo>
                  <a:lnTo>
                    <a:pt x="66851" y="551"/>
                  </a:lnTo>
                  <a:close/>
                  <a:moveTo>
                    <a:pt x="276" y="1"/>
                  </a:moveTo>
                  <a:cubicBezTo>
                    <a:pt x="124" y="1"/>
                    <a:pt x="1" y="124"/>
                    <a:pt x="2" y="276"/>
                  </a:cubicBezTo>
                  <a:lnTo>
                    <a:pt x="2" y="150996"/>
                  </a:lnTo>
                  <a:cubicBezTo>
                    <a:pt x="2" y="151147"/>
                    <a:pt x="124" y="151270"/>
                    <a:pt x="276" y="151270"/>
                  </a:cubicBezTo>
                  <a:lnTo>
                    <a:pt x="86222" y="151270"/>
                  </a:lnTo>
                  <a:cubicBezTo>
                    <a:pt x="86375" y="151270"/>
                    <a:pt x="86497" y="151147"/>
                    <a:pt x="86498" y="150996"/>
                  </a:cubicBezTo>
                  <a:lnTo>
                    <a:pt x="86498" y="276"/>
                  </a:lnTo>
                  <a:cubicBezTo>
                    <a:pt x="86497" y="124"/>
                    <a:pt x="86375" y="1"/>
                    <a:pt x="86222" y="1"/>
                  </a:cubicBezTo>
                  <a:lnTo>
                    <a:pt x="66748" y="1"/>
                  </a:lnTo>
                  <a:cubicBezTo>
                    <a:pt x="66681" y="1"/>
                    <a:pt x="66617" y="25"/>
                    <a:pt x="66567" y="70"/>
                  </a:cubicBezTo>
                  <a:lnTo>
                    <a:pt x="64495" y="1890"/>
                  </a:lnTo>
                  <a:cubicBezTo>
                    <a:pt x="63730" y="2561"/>
                    <a:pt x="62748" y="2931"/>
                    <a:pt x="61732" y="2931"/>
                  </a:cubicBezTo>
                  <a:lnTo>
                    <a:pt x="25788" y="2931"/>
                  </a:lnTo>
                  <a:cubicBezTo>
                    <a:pt x="24812" y="2930"/>
                    <a:pt x="23866" y="2589"/>
                    <a:pt x="23115" y="1965"/>
                  </a:cubicBezTo>
                  <a:lnTo>
                    <a:pt x="20823" y="64"/>
                  </a:lnTo>
                  <a:cubicBezTo>
                    <a:pt x="20774" y="23"/>
                    <a:pt x="20712" y="1"/>
                    <a:pt x="206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3"/>
            <p:cNvSpPr/>
            <p:nvPr/>
          </p:nvSpPr>
          <p:spPr>
            <a:xfrm>
              <a:off x="2824775" y="1417800"/>
              <a:ext cx="1960250" cy="3487125"/>
            </a:xfrm>
            <a:custGeom>
              <a:avLst/>
              <a:gdLst/>
              <a:ahLst/>
              <a:cxnLst/>
              <a:rect l="l" t="t" r="r" b="b"/>
              <a:pathLst>
                <a:path w="78410" h="139485" extrusionOk="0">
                  <a:moveTo>
                    <a:pt x="0" y="1"/>
                  </a:moveTo>
                  <a:lnTo>
                    <a:pt x="0" y="3942"/>
                  </a:lnTo>
                  <a:lnTo>
                    <a:pt x="0" y="135543"/>
                  </a:lnTo>
                  <a:lnTo>
                    <a:pt x="0" y="139484"/>
                  </a:lnTo>
                  <a:lnTo>
                    <a:pt x="78410" y="139484"/>
                  </a:lnTo>
                  <a:lnTo>
                    <a:pt x="78410" y="3942"/>
                  </a:lnTo>
                  <a:lnTo>
                    <a:pt x="30421" y="3942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3"/>
            <p:cNvSpPr/>
            <p:nvPr/>
          </p:nvSpPr>
          <p:spPr>
            <a:xfrm>
              <a:off x="2893725" y="1693625"/>
              <a:ext cx="1822375" cy="3102925"/>
            </a:xfrm>
            <a:custGeom>
              <a:avLst/>
              <a:gdLst/>
              <a:ahLst/>
              <a:cxnLst/>
              <a:rect l="l" t="t" r="r" b="b"/>
              <a:pathLst>
                <a:path w="72895" h="124117" extrusionOk="0">
                  <a:moveTo>
                    <a:pt x="0" y="1"/>
                  </a:moveTo>
                  <a:lnTo>
                    <a:pt x="0" y="124117"/>
                  </a:lnTo>
                  <a:lnTo>
                    <a:pt x="72894" y="124117"/>
                  </a:lnTo>
                  <a:lnTo>
                    <a:pt x="72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3"/>
            <p:cNvSpPr/>
            <p:nvPr/>
          </p:nvSpPr>
          <p:spPr>
            <a:xfrm>
              <a:off x="3768700" y="5073775"/>
              <a:ext cx="101525" cy="97675"/>
            </a:xfrm>
            <a:custGeom>
              <a:avLst/>
              <a:gdLst/>
              <a:ahLst/>
              <a:cxnLst/>
              <a:rect l="l" t="t" r="r" b="b"/>
              <a:pathLst>
                <a:path w="4061" h="3907" extrusionOk="0">
                  <a:moveTo>
                    <a:pt x="2109" y="0"/>
                  </a:moveTo>
                  <a:cubicBezTo>
                    <a:pt x="1600" y="0"/>
                    <a:pt x="1101" y="199"/>
                    <a:pt x="727" y="572"/>
                  </a:cubicBezTo>
                  <a:cubicBezTo>
                    <a:pt x="168" y="1131"/>
                    <a:pt x="1" y="1971"/>
                    <a:pt x="303" y="2701"/>
                  </a:cubicBezTo>
                  <a:cubicBezTo>
                    <a:pt x="605" y="3431"/>
                    <a:pt x="1318" y="3906"/>
                    <a:pt x="2108" y="3906"/>
                  </a:cubicBezTo>
                  <a:cubicBezTo>
                    <a:pt x="3186" y="3906"/>
                    <a:pt x="4061" y="3032"/>
                    <a:pt x="4061" y="1953"/>
                  </a:cubicBezTo>
                  <a:cubicBezTo>
                    <a:pt x="4061" y="1163"/>
                    <a:pt x="3584" y="451"/>
                    <a:pt x="2854" y="149"/>
                  </a:cubicBezTo>
                  <a:cubicBezTo>
                    <a:pt x="2613" y="49"/>
                    <a:pt x="2360" y="0"/>
                    <a:pt x="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3"/>
            <p:cNvSpPr/>
            <p:nvPr/>
          </p:nvSpPr>
          <p:spPr>
            <a:xfrm>
              <a:off x="3067975" y="2953475"/>
              <a:ext cx="1200175" cy="1707575"/>
            </a:xfrm>
            <a:custGeom>
              <a:avLst/>
              <a:gdLst/>
              <a:ahLst/>
              <a:cxnLst/>
              <a:rect l="l" t="t" r="r" b="b"/>
              <a:pathLst>
                <a:path w="48007" h="68303" extrusionOk="0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3"/>
            <p:cNvSpPr/>
            <p:nvPr/>
          </p:nvSpPr>
          <p:spPr>
            <a:xfrm>
              <a:off x="3067975" y="2953475"/>
              <a:ext cx="1200175" cy="1707575"/>
            </a:xfrm>
            <a:custGeom>
              <a:avLst/>
              <a:gdLst/>
              <a:ahLst/>
              <a:cxnLst/>
              <a:rect l="l" t="t" r="r" b="b"/>
              <a:pathLst>
                <a:path w="48007" h="68303" extrusionOk="0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3"/>
            <p:cNvSpPr/>
            <p:nvPr/>
          </p:nvSpPr>
          <p:spPr>
            <a:xfrm>
              <a:off x="3052200" y="2788650"/>
              <a:ext cx="1357750" cy="1284775"/>
            </a:xfrm>
            <a:custGeom>
              <a:avLst/>
              <a:gdLst/>
              <a:ahLst/>
              <a:cxnLst/>
              <a:rect l="l" t="t" r="r" b="b"/>
              <a:pathLst>
                <a:path w="54310" h="51391" extrusionOk="0">
                  <a:moveTo>
                    <a:pt x="25132" y="1"/>
                  </a:moveTo>
                  <a:cubicBezTo>
                    <a:pt x="23584" y="1"/>
                    <a:pt x="7370" y="10172"/>
                    <a:pt x="4882" y="15522"/>
                  </a:cubicBezTo>
                  <a:cubicBezTo>
                    <a:pt x="2379" y="20903"/>
                    <a:pt x="0" y="31626"/>
                    <a:pt x="6656" y="41966"/>
                  </a:cubicBezTo>
                  <a:cubicBezTo>
                    <a:pt x="11800" y="49958"/>
                    <a:pt x="19262" y="51391"/>
                    <a:pt x="24748" y="51391"/>
                  </a:cubicBezTo>
                  <a:cubicBezTo>
                    <a:pt x="26168" y="51391"/>
                    <a:pt x="27456" y="51295"/>
                    <a:pt x="28538" y="51192"/>
                  </a:cubicBezTo>
                  <a:cubicBezTo>
                    <a:pt x="33795" y="50692"/>
                    <a:pt x="37315" y="48977"/>
                    <a:pt x="42664" y="44699"/>
                  </a:cubicBezTo>
                  <a:cubicBezTo>
                    <a:pt x="48012" y="40420"/>
                    <a:pt x="52884" y="34122"/>
                    <a:pt x="53597" y="29844"/>
                  </a:cubicBezTo>
                  <a:cubicBezTo>
                    <a:pt x="54310" y="25566"/>
                    <a:pt x="51695" y="23188"/>
                    <a:pt x="50032" y="22595"/>
                  </a:cubicBezTo>
                  <a:cubicBezTo>
                    <a:pt x="48368" y="22001"/>
                    <a:pt x="38742" y="22119"/>
                    <a:pt x="31731" y="14988"/>
                  </a:cubicBezTo>
                  <a:cubicBezTo>
                    <a:pt x="24719" y="7858"/>
                    <a:pt x="28037" y="2630"/>
                    <a:pt x="28037" y="2630"/>
                  </a:cubicBezTo>
                  <a:cubicBezTo>
                    <a:pt x="28037" y="2630"/>
                    <a:pt x="26535" y="126"/>
                    <a:pt x="25159" y="2"/>
                  </a:cubicBezTo>
                  <a:cubicBezTo>
                    <a:pt x="25150" y="1"/>
                    <a:pt x="25141" y="1"/>
                    <a:pt x="2513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3"/>
            <p:cNvSpPr/>
            <p:nvPr/>
          </p:nvSpPr>
          <p:spPr>
            <a:xfrm>
              <a:off x="3060225" y="2781350"/>
              <a:ext cx="1357125" cy="1298675"/>
            </a:xfrm>
            <a:custGeom>
              <a:avLst/>
              <a:gdLst/>
              <a:ahLst/>
              <a:cxnLst/>
              <a:rect l="l" t="t" r="r" b="b"/>
              <a:pathLst>
                <a:path w="54285" h="51947" extrusionOk="0">
                  <a:moveTo>
                    <a:pt x="24811" y="585"/>
                  </a:moveTo>
                  <a:cubicBezTo>
                    <a:pt x="25751" y="670"/>
                    <a:pt x="26904" y="2190"/>
                    <a:pt x="27376" y="2929"/>
                  </a:cubicBezTo>
                  <a:cubicBezTo>
                    <a:pt x="27150" y="3357"/>
                    <a:pt x="26601" y="4595"/>
                    <a:pt x="26641" y="6434"/>
                  </a:cubicBezTo>
                  <a:cubicBezTo>
                    <a:pt x="26686" y="8493"/>
                    <a:pt x="27511" y="11735"/>
                    <a:pt x="31201" y="15486"/>
                  </a:cubicBezTo>
                  <a:cubicBezTo>
                    <a:pt x="36918" y="21299"/>
                    <a:pt x="44317" y="22348"/>
                    <a:pt x="47872" y="22851"/>
                  </a:cubicBezTo>
                  <a:cubicBezTo>
                    <a:pt x="48679" y="22966"/>
                    <a:pt x="49317" y="23056"/>
                    <a:pt x="49612" y="23161"/>
                  </a:cubicBezTo>
                  <a:cubicBezTo>
                    <a:pt x="51331" y="23776"/>
                    <a:pt x="53648" y="26127"/>
                    <a:pt x="52988" y="30087"/>
                  </a:cubicBezTo>
                  <a:cubicBezTo>
                    <a:pt x="52316" y="34107"/>
                    <a:pt x="47763" y="40278"/>
                    <a:pt x="42160" y="44761"/>
                  </a:cubicBezTo>
                  <a:cubicBezTo>
                    <a:pt x="36682" y="49145"/>
                    <a:pt x="33287" y="50707"/>
                    <a:pt x="28189" y="51192"/>
                  </a:cubicBezTo>
                  <a:cubicBezTo>
                    <a:pt x="27014" y="51305"/>
                    <a:pt x="25745" y="51386"/>
                    <a:pt x="24418" y="51386"/>
                  </a:cubicBezTo>
                  <a:cubicBezTo>
                    <a:pt x="18541" y="51386"/>
                    <a:pt x="11526" y="49782"/>
                    <a:pt x="6581" y="42099"/>
                  </a:cubicBezTo>
                  <a:cubicBezTo>
                    <a:pt x="622" y="32841"/>
                    <a:pt x="1769" y="22514"/>
                    <a:pt x="4827" y="15937"/>
                  </a:cubicBezTo>
                  <a:cubicBezTo>
                    <a:pt x="7350" y="10513"/>
                    <a:pt x="23538" y="585"/>
                    <a:pt x="24801" y="585"/>
                  </a:cubicBezTo>
                  <a:close/>
                  <a:moveTo>
                    <a:pt x="24828" y="0"/>
                  </a:moveTo>
                  <a:cubicBezTo>
                    <a:pt x="23027" y="0"/>
                    <a:pt x="6798" y="10313"/>
                    <a:pt x="4297" y="15689"/>
                  </a:cubicBezTo>
                  <a:cubicBezTo>
                    <a:pt x="1170" y="22408"/>
                    <a:pt x="0" y="32958"/>
                    <a:pt x="6088" y="42416"/>
                  </a:cubicBezTo>
                  <a:cubicBezTo>
                    <a:pt x="7670" y="44874"/>
                    <a:pt x="12222" y="51947"/>
                    <a:pt x="24758" y="51947"/>
                  </a:cubicBezTo>
                  <a:cubicBezTo>
                    <a:pt x="25857" y="51947"/>
                    <a:pt x="27019" y="51892"/>
                    <a:pt x="28244" y="51776"/>
                  </a:cubicBezTo>
                  <a:cubicBezTo>
                    <a:pt x="33410" y="51284"/>
                    <a:pt x="37013" y="49629"/>
                    <a:pt x="42527" y="45220"/>
                  </a:cubicBezTo>
                  <a:cubicBezTo>
                    <a:pt x="48231" y="40656"/>
                    <a:pt x="52873" y="34331"/>
                    <a:pt x="53565" y="30184"/>
                  </a:cubicBezTo>
                  <a:cubicBezTo>
                    <a:pt x="54284" y="25869"/>
                    <a:pt x="51713" y="23291"/>
                    <a:pt x="49809" y="22610"/>
                  </a:cubicBezTo>
                  <a:cubicBezTo>
                    <a:pt x="49458" y="22485"/>
                    <a:pt x="48827" y="22396"/>
                    <a:pt x="47954" y="22271"/>
                  </a:cubicBezTo>
                  <a:cubicBezTo>
                    <a:pt x="44462" y="21777"/>
                    <a:pt x="37195" y="20748"/>
                    <a:pt x="31619" y="15076"/>
                  </a:cubicBezTo>
                  <a:cubicBezTo>
                    <a:pt x="24869" y="8213"/>
                    <a:pt x="27932" y="3128"/>
                    <a:pt x="27964" y="3078"/>
                  </a:cubicBezTo>
                  <a:cubicBezTo>
                    <a:pt x="28022" y="2985"/>
                    <a:pt x="28024" y="2866"/>
                    <a:pt x="27968" y="2770"/>
                  </a:cubicBezTo>
                  <a:cubicBezTo>
                    <a:pt x="27806" y="2502"/>
                    <a:pt x="26346" y="136"/>
                    <a:pt x="24864" y="2"/>
                  </a:cubicBezTo>
                  <a:cubicBezTo>
                    <a:pt x="24852" y="0"/>
                    <a:pt x="24841" y="0"/>
                    <a:pt x="24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3"/>
            <p:cNvSpPr/>
            <p:nvPr/>
          </p:nvSpPr>
          <p:spPr>
            <a:xfrm>
              <a:off x="3521575" y="2773025"/>
              <a:ext cx="841725" cy="937025"/>
            </a:xfrm>
            <a:custGeom>
              <a:avLst/>
              <a:gdLst/>
              <a:ahLst/>
              <a:cxnLst/>
              <a:rect l="l" t="t" r="r" b="b"/>
              <a:pathLst>
                <a:path w="33669" h="37481" extrusionOk="0">
                  <a:moveTo>
                    <a:pt x="11389" y="0"/>
                  </a:moveTo>
                  <a:lnTo>
                    <a:pt x="11389" y="0"/>
                  </a:lnTo>
                  <a:cubicBezTo>
                    <a:pt x="11389" y="0"/>
                    <a:pt x="7134" y="1628"/>
                    <a:pt x="4506" y="4507"/>
                  </a:cubicBezTo>
                  <a:cubicBezTo>
                    <a:pt x="1878" y="7385"/>
                    <a:pt x="250" y="11891"/>
                    <a:pt x="125" y="18524"/>
                  </a:cubicBezTo>
                  <a:cubicBezTo>
                    <a:pt x="0" y="25158"/>
                    <a:pt x="2128" y="32668"/>
                    <a:pt x="10388" y="35921"/>
                  </a:cubicBezTo>
                  <a:cubicBezTo>
                    <a:pt x="13235" y="37043"/>
                    <a:pt x="15978" y="37480"/>
                    <a:pt x="18447" y="37480"/>
                  </a:cubicBezTo>
                  <a:cubicBezTo>
                    <a:pt x="23144" y="37480"/>
                    <a:pt x="26853" y="35897"/>
                    <a:pt x="28411" y="34420"/>
                  </a:cubicBezTo>
                  <a:cubicBezTo>
                    <a:pt x="30789" y="32167"/>
                    <a:pt x="33668" y="25785"/>
                    <a:pt x="33668" y="25784"/>
                  </a:cubicBezTo>
                  <a:lnTo>
                    <a:pt x="33668" y="25784"/>
                  </a:lnTo>
                  <a:cubicBezTo>
                    <a:pt x="33668" y="25785"/>
                    <a:pt x="30552" y="26615"/>
                    <a:pt x="26632" y="26615"/>
                  </a:cubicBezTo>
                  <a:cubicBezTo>
                    <a:pt x="22501" y="26615"/>
                    <a:pt x="17479" y="25693"/>
                    <a:pt x="14268" y="21904"/>
                  </a:cubicBezTo>
                  <a:cubicBezTo>
                    <a:pt x="8010" y="14519"/>
                    <a:pt x="11389" y="0"/>
                    <a:pt x="1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3"/>
            <p:cNvSpPr/>
            <p:nvPr/>
          </p:nvSpPr>
          <p:spPr>
            <a:xfrm>
              <a:off x="3512125" y="2765700"/>
              <a:ext cx="860075" cy="951250"/>
            </a:xfrm>
            <a:custGeom>
              <a:avLst/>
              <a:gdLst/>
              <a:ahLst/>
              <a:cxnLst/>
              <a:rect l="l" t="t" r="r" b="b"/>
              <a:pathLst>
                <a:path w="34403" h="38050" extrusionOk="0">
                  <a:moveTo>
                    <a:pt x="11367" y="779"/>
                  </a:moveTo>
                  <a:cubicBezTo>
                    <a:pt x="11132" y="1972"/>
                    <a:pt x="10615" y="4966"/>
                    <a:pt x="10567" y="8472"/>
                  </a:cubicBezTo>
                  <a:cubicBezTo>
                    <a:pt x="10510" y="12676"/>
                    <a:pt x="11131" y="18502"/>
                    <a:pt x="14423" y="22386"/>
                  </a:cubicBezTo>
                  <a:cubicBezTo>
                    <a:pt x="17038" y="25472"/>
                    <a:pt x="21281" y="27136"/>
                    <a:pt x="26689" y="27199"/>
                  </a:cubicBezTo>
                  <a:cubicBezTo>
                    <a:pt x="26795" y="27200"/>
                    <a:pt x="26901" y="27200"/>
                    <a:pt x="27006" y="27200"/>
                  </a:cubicBezTo>
                  <a:cubicBezTo>
                    <a:pt x="29910" y="27200"/>
                    <a:pt x="32427" y="26738"/>
                    <a:pt x="33526" y="26500"/>
                  </a:cubicBezTo>
                  <a:lnTo>
                    <a:pt x="33526" y="26500"/>
                  </a:lnTo>
                  <a:cubicBezTo>
                    <a:pt x="32775" y="28082"/>
                    <a:pt x="30496" y="32692"/>
                    <a:pt x="28588" y="34500"/>
                  </a:cubicBezTo>
                  <a:cubicBezTo>
                    <a:pt x="26958" y="36044"/>
                    <a:pt x="23317" y="37473"/>
                    <a:pt x="18847" y="37473"/>
                  </a:cubicBezTo>
                  <a:cubicBezTo>
                    <a:pt x="16376" y="37473"/>
                    <a:pt x="13652" y="37036"/>
                    <a:pt x="10874" y="35942"/>
                  </a:cubicBezTo>
                  <a:cubicBezTo>
                    <a:pt x="2341" y="32581"/>
                    <a:pt x="684" y="24777"/>
                    <a:pt x="796" y="18823"/>
                  </a:cubicBezTo>
                  <a:cubicBezTo>
                    <a:pt x="913" y="12650"/>
                    <a:pt x="2361" y="7998"/>
                    <a:pt x="5101" y="4996"/>
                  </a:cubicBezTo>
                  <a:cubicBezTo>
                    <a:pt x="7123" y="2782"/>
                    <a:pt x="10173" y="1303"/>
                    <a:pt x="11367" y="779"/>
                  </a:cubicBezTo>
                  <a:close/>
                  <a:moveTo>
                    <a:pt x="11768" y="0"/>
                  </a:moveTo>
                  <a:cubicBezTo>
                    <a:pt x="11732" y="0"/>
                    <a:pt x="11697" y="7"/>
                    <a:pt x="11663" y="20"/>
                  </a:cubicBezTo>
                  <a:cubicBezTo>
                    <a:pt x="11487" y="88"/>
                    <a:pt x="7313" y="1705"/>
                    <a:pt x="4667" y="4602"/>
                  </a:cubicBezTo>
                  <a:cubicBezTo>
                    <a:pt x="1830" y="7711"/>
                    <a:pt x="330" y="12492"/>
                    <a:pt x="211" y="18812"/>
                  </a:cubicBezTo>
                  <a:cubicBezTo>
                    <a:pt x="1" y="29935"/>
                    <a:pt x="5776" y="34563"/>
                    <a:pt x="10660" y="36486"/>
                  </a:cubicBezTo>
                  <a:cubicBezTo>
                    <a:pt x="13494" y="37603"/>
                    <a:pt x="16279" y="38050"/>
                    <a:pt x="18815" y="38050"/>
                  </a:cubicBezTo>
                  <a:cubicBezTo>
                    <a:pt x="23471" y="38050"/>
                    <a:pt x="27282" y="36545"/>
                    <a:pt x="28991" y="34925"/>
                  </a:cubicBezTo>
                  <a:cubicBezTo>
                    <a:pt x="31383" y="32659"/>
                    <a:pt x="34195" y="26460"/>
                    <a:pt x="34314" y="26197"/>
                  </a:cubicBezTo>
                  <a:cubicBezTo>
                    <a:pt x="34403" y="25997"/>
                    <a:pt x="34251" y="25783"/>
                    <a:pt x="34048" y="25783"/>
                  </a:cubicBezTo>
                  <a:cubicBezTo>
                    <a:pt x="34023" y="25783"/>
                    <a:pt x="33997" y="25786"/>
                    <a:pt x="33970" y="25793"/>
                  </a:cubicBezTo>
                  <a:cubicBezTo>
                    <a:pt x="33908" y="25810"/>
                    <a:pt x="30852" y="26602"/>
                    <a:pt x="27028" y="26602"/>
                  </a:cubicBezTo>
                  <a:cubicBezTo>
                    <a:pt x="22951" y="26602"/>
                    <a:pt x="18001" y="25702"/>
                    <a:pt x="14871" y="22007"/>
                  </a:cubicBezTo>
                  <a:cubicBezTo>
                    <a:pt x="8781" y="14821"/>
                    <a:pt x="12020" y="504"/>
                    <a:pt x="12053" y="360"/>
                  </a:cubicBezTo>
                  <a:cubicBezTo>
                    <a:pt x="12077" y="254"/>
                    <a:pt x="12042" y="143"/>
                    <a:pt x="11960" y="73"/>
                  </a:cubicBezTo>
                  <a:cubicBezTo>
                    <a:pt x="11906" y="25"/>
                    <a:pt x="11837" y="0"/>
                    <a:pt x="1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3"/>
            <p:cNvSpPr/>
            <p:nvPr/>
          </p:nvSpPr>
          <p:spPr>
            <a:xfrm>
              <a:off x="3643425" y="1155050"/>
              <a:ext cx="2081200" cy="2431225"/>
            </a:xfrm>
            <a:custGeom>
              <a:avLst/>
              <a:gdLst/>
              <a:ahLst/>
              <a:cxnLst/>
              <a:rect l="l" t="t" r="r" b="b"/>
              <a:pathLst>
                <a:path w="83248" h="97249" extrusionOk="0">
                  <a:moveTo>
                    <a:pt x="30073" y="0"/>
                  </a:moveTo>
                  <a:cubicBezTo>
                    <a:pt x="29131" y="0"/>
                    <a:pt x="28244" y="546"/>
                    <a:pt x="27915" y="1296"/>
                  </a:cubicBezTo>
                  <a:cubicBezTo>
                    <a:pt x="27090" y="3184"/>
                    <a:pt x="22252" y="9674"/>
                    <a:pt x="20835" y="11443"/>
                  </a:cubicBezTo>
                  <a:cubicBezTo>
                    <a:pt x="19420" y="13213"/>
                    <a:pt x="16470" y="18050"/>
                    <a:pt x="16470" y="18050"/>
                  </a:cubicBezTo>
                  <a:lnTo>
                    <a:pt x="13192" y="29409"/>
                  </a:lnTo>
                  <a:cubicBezTo>
                    <a:pt x="13192" y="29409"/>
                    <a:pt x="12480" y="32797"/>
                    <a:pt x="8380" y="45631"/>
                  </a:cubicBezTo>
                  <a:cubicBezTo>
                    <a:pt x="4280" y="58467"/>
                    <a:pt x="6062" y="64349"/>
                    <a:pt x="6062" y="64349"/>
                  </a:cubicBezTo>
                  <a:cubicBezTo>
                    <a:pt x="6062" y="64349"/>
                    <a:pt x="6046" y="64341"/>
                    <a:pt x="6013" y="64341"/>
                  </a:cubicBezTo>
                  <a:cubicBezTo>
                    <a:pt x="5779" y="64341"/>
                    <a:pt x="4687" y="64753"/>
                    <a:pt x="2496" y="71479"/>
                  </a:cubicBezTo>
                  <a:cubicBezTo>
                    <a:pt x="1" y="79145"/>
                    <a:pt x="1070" y="88949"/>
                    <a:pt x="5526" y="93583"/>
                  </a:cubicBezTo>
                  <a:cubicBezTo>
                    <a:pt x="8004" y="96160"/>
                    <a:pt x="10921" y="97249"/>
                    <a:pt x="14157" y="97249"/>
                  </a:cubicBezTo>
                  <a:cubicBezTo>
                    <a:pt x="16743" y="97249"/>
                    <a:pt x="19531" y="96553"/>
                    <a:pt x="22461" y="95366"/>
                  </a:cubicBezTo>
                  <a:cubicBezTo>
                    <a:pt x="29056" y="92692"/>
                    <a:pt x="32087" y="86810"/>
                    <a:pt x="32087" y="86810"/>
                  </a:cubicBezTo>
                  <a:cubicBezTo>
                    <a:pt x="32087" y="86810"/>
                    <a:pt x="39040" y="85027"/>
                    <a:pt x="44208" y="81106"/>
                  </a:cubicBezTo>
                  <a:cubicBezTo>
                    <a:pt x="49167" y="77344"/>
                    <a:pt x="52977" y="73418"/>
                    <a:pt x="59886" y="73418"/>
                  </a:cubicBezTo>
                  <a:cubicBezTo>
                    <a:pt x="60181" y="73418"/>
                    <a:pt x="60481" y="73426"/>
                    <a:pt x="60787" y="73440"/>
                  </a:cubicBezTo>
                  <a:cubicBezTo>
                    <a:pt x="68122" y="73790"/>
                    <a:pt x="76483" y="77902"/>
                    <a:pt x="79502" y="77902"/>
                  </a:cubicBezTo>
                  <a:cubicBezTo>
                    <a:pt x="79564" y="77902"/>
                    <a:pt x="79625" y="77900"/>
                    <a:pt x="79683" y="77897"/>
                  </a:cubicBezTo>
                  <a:cubicBezTo>
                    <a:pt x="82535" y="77719"/>
                    <a:pt x="83247" y="74154"/>
                    <a:pt x="80039" y="69340"/>
                  </a:cubicBezTo>
                  <a:cubicBezTo>
                    <a:pt x="76830" y="64527"/>
                    <a:pt x="69165" y="63101"/>
                    <a:pt x="63104" y="61140"/>
                  </a:cubicBezTo>
                  <a:cubicBezTo>
                    <a:pt x="57044" y="59179"/>
                    <a:pt x="53478" y="55258"/>
                    <a:pt x="55083" y="45631"/>
                  </a:cubicBezTo>
                  <a:cubicBezTo>
                    <a:pt x="56687" y="36006"/>
                    <a:pt x="65065" y="20319"/>
                    <a:pt x="64887" y="17467"/>
                  </a:cubicBezTo>
                  <a:cubicBezTo>
                    <a:pt x="64777" y="15712"/>
                    <a:pt x="53863" y="15104"/>
                    <a:pt x="44862" y="15104"/>
                  </a:cubicBezTo>
                  <a:cubicBezTo>
                    <a:pt x="39239" y="15104"/>
                    <a:pt x="34363" y="15341"/>
                    <a:pt x="33335" y="15684"/>
                  </a:cubicBezTo>
                  <a:cubicBezTo>
                    <a:pt x="30661" y="16575"/>
                    <a:pt x="30126" y="16397"/>
                    <a:pt x="27631" y="19606"/>
                  </a:cubicBezTo>
                  <a:cubicBezTo>
                    <a:pt x="25135" y="22814"/>
                    <a:pt x="23887" y="25132"/>
                    <a:pt x="23887" y="25132"/>
                  </a:cubicBezTo>
                  <a:lnTo>
                    <a:pt x="26984" y="18628"/>
                  </a:lnTo>
                  <a:lnTo>
                    <a:pt x="27207" y="18640"/>
                  </a:lnTo>
                  <a:cubicBezTo>
                    <a:pt x="27207" y="18640"/>
                    <a:pt x="27444" y="17815"/>
                    <a:pt x="28623" y="16282"/>
                  </a:cubicBezTo>
                  <a:cubicBezTo>
                    <a:pt x="29803" y="14747"/>
                    <a:pt x="32872" y="11089"/>
                    <a:pt x="32990" y="4954"/>
                  </a:cubicBezTo>
                  <a:cubicBezTo>
                    <a:pt x="33061" y="1255"/>
                    <a:pt x="31503" y="0"/>
                    <a:pt x="30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3"/>
            <p:cNvSpPr/>
            <p:nvPr/>
          </p:nvSpPr>
          <p:spPr>
            <a:xfrm>
              <a:off x="3633450" y="1147700"/>
              <a:ext cx="2083350" cy="2445725"/>
            </a:xfrm>
            <a:custGeom>
              <a:avLst/>
              <a:gdLst/>
              <a:ahLst/>
              <a:cxnLst/>
              <a:rect l="l" t="t" r="r" b="b"/>
              <a:pathLst>
                <a:path w="83334" h="97829" extrusionOk="0">
                  <a:moveTo>
                    <a:pt x="30473" y="588"/>
                  </a:moveTo>
                  <a:cubicBezTo>
                    <a:pt x="30623" y="588"/>
                    <a:pt x="30773" y="604"/>
                    <a:pt x="30921" y="636"/>
                  </a:cubicBezTo>
                  <a:cubicBezTo>
                    <a:pt x="31599" y="783"/>
                    <a:pt x="33166" y="1531"/>
                    <a:pt x="33094" y="5242"/>
                  </a:cubicBezTo>
                  <a:cubicBezTo>
                    <a:pt x="32984" y="10995"/>
                    <a:pt x="30271" y="14488"/>
                    <a:pt x="28967" y="16167"/>
                  </a:cubicBezTo>
                  <a:lnTo>
                    <a:pt x="28790" y="16397"/>
                  </a:lnTo>
                  <a:cubicBezTo>
                    <a:pt x="27928" y="17518"/>
                    <a:pt x="27553" y="18278"/>
                    <a:pt x="27406" y="18631"/>
                  </a:cubicBezTo>
                  <a:lnTo>
                    <a:pt x="27399" y="18631"/>
                  </a:lnTo>
                  <a:cubicBezTo>
                    <a:pt x="27392" y="18631"/>
                    <a:pt x="27386" y="18631"/>
                    <a:pt x="27380" y="18631"/>
                  </a:cubicBezTo>
                  <a:cubicBezTo>
                    <a:pt x="27268" y="18631"/>
                    <a:pt x="27166" y="18696"/>
                    <a:pt x="27119" y="18798"/>
                  </a:cubicBezTo>
                  <a:lnTo>
                    <a:pt x="24022" y="25300"/>
                  </a:lnTo>
                  <a:cubicBezTo>
                    <a:pt x="23952" y="25443"/>
                    <a:pt x="24011" y="25617"/>
                    <a:pt x="24153" y="25689"/>
                  </a:cubicBezTo>
                  <a:cubicBezTo>
                    <a:pt x="24195" y="25710"/>
                    <a:pt x="24240" y="25721"/>
                    <a:pt x="24285" y="25721"/>
                  </a:cubicBezTo>
                  <a:cubicBezTo>
                    <a:pt x="24390" y="25721"/>
                    <a:pt x="24492" y="25664"/>
                    <a:pt x="24544" y="25564"/>
                  </a:cubicBezTo>
                  <a:cubicBezTo>
                    <a:pt x="24556" y="25542"/>
                    <a:pt x="25811" y="23229"/>
                    <a:pt x="28261" y="20080"/>
                  </a:cubicBezTo>
                  <a:cubicBezTo>
                    <a:pt x="30387" y="17344"/>
                    <a:pt x="31023" y="17144"/>
                    <a:pt x="32911" y="16550"/>
                  </a:cubicBezTo>
                  <a:cubicBezTo>
                    <a:pt x="33189" y="16463"/>
                    <a:pt x="33491" y="16368"/>
                    <a:pt x="33827" y="16256"/>
                  </a:cubicBezTo>
                  <a:cubicBezTo>
                    <a:pt x="34865" y="15910"/>
                    <a:pt x="39575" y="15686"/>
                    <a:pt x="45038" y="15686"/>
                  </a:cubicBezTo>
                  <a:cubicBezTo>
                    <a:pt x="53099" y="15686"/>
                    <a:pt x="62797" y="16174"/>
                    <a:pt x="64741" y="17484"/>
                  </a:cubicBezTo>
                  <a:cubicBezTo>
                    <a:pt x="64898" y="17591"/>
                    <a:pt x="64988" y="17696"/>
                    <a:pt x="64994" y="17779"/>
                  </a:cubicBezTo>
                  <a:cubicBezTo>
                    <a:pt x="65066" y="18936"/>
                    <a:pt x="63518" y="22638"/>
                    <a:pt x="61726" y="26924"/>
                  </a:cubicBezTo>
                  <a:cubicBezTo>
                    <a:pt x="59226" y="32907"/>
                    <a:pt x="56114" y="40351"/>
                    <a:pt x="55193" y="45878"/>
                  </a:cubicBezTo>
                  <a:cubicBezTo>
                    <a:pt x="53346" y="56959"/>
                    <a:pt x="58616" y="60161"/>
                    <a:pt x="63413" y="61713"/>
                  </a:cubicBezTo>
                  <a:cubicBezTo>
                    <a:pt x="64486" y="62060"/>
                    <a:pt x="65584" y="62383"/>
                    <a:pt x="66746" y="62725"/>
                  </a:cubicBezTo>
                  <a:cubicBezTo>
                    <a:pt x="72087" y="64296"/>
                    <a:pt x="77611" y="65922"/>
                    <a:pt x="80194" y="69796"/>
                  </a:cubicBezTo>
                  <a:cubicBezTo>
                    <a:pt x="82057" y="72592"/>
                    <a:pt x="82715" y="75180"/>
                    <a:pt x="81952" y="76719"/>
                  </a:cubicBezTo>
                  <a:cubicBezTo>
                    <a:pt x="81597" y="77436"/>
                    <a:pt x="80944" y="77843"/>
                    <a:pt x="80063" y="77899"/>
                  </a:cubicBezTo>
                  <a:cubicBezTo>
                    <a:pt x="80009" y="77902"/>
                    <a:pt x="79952" y="77904"/>
                    <a:pt x="79893" y="77904"/>
                  </a:cubicBezTo>
                  <a:cubicBezTo>
                    <a:pt x="78706" y="77904"/>
                    <a:pt x="76524" y="77197"/>
                    <a:pt x="74023" y="76388"/>
                  </a:cubicBezTo>
                  <a:cubicBezTo>
                    <a:pt x="70256" y="75168"/>
                    <a:pt x="65567" y="73650"/>
                    <a:pt x="61201" y="73443"/>
                  </a:cubicBezTo>
                  <a:cubicBezTo>
                    <a:pt x="60889" y="73428"/>
                    <a:pt x="60584" y="73421"/>
                    <a:pt x="60285" y="73421"/>
                  </a:cubicBezTo>
                  <a:cubicBezTo>
                    <a:pt x="54257" y="73421"/>
                    <a:pt x="50488" y="76405"/>
                    <a:pt x="46506" y="79550"/>
                  </a:cubicBezTo>
                  <a:cubicBezTo>
                    <a:pt x="45830" y="80083"/>
                    <a:pt x="45143" y="80627"/>
                    <a:pt x="44431" y="81166"/>
                  </a:cubicBezTo>
                  <a:cubicBezTo>
                    <a:pt x="39370" y="85005"/>
                    <a:pt x="32482" y="86802"/>
                    <a:pt x="32413" y="86820"/>
                  </a:cubicBezTo>
                  <a:cubicBezTo>
                    <a:pt x="32332" y="86841"/>
                    <a:pt x="32264" y="86895"/>
                    <a:pt x="32226" y="86970"/>
                  </a:cubicBezTo>
                  <a:cubicBezTo>
                    <a:pt x="32196" y="87029"/>
                    <a:pt x="29171" y="92785"/>
                    <a:pt x="22750" y="95390"/>
                  </a:cubicBezTo>
                  <a:cubicBezTo>
                    <a:pt x="19714" y="96620"/>
                    <a:pt x="16997" y="97237"/>
                    <a:pt x="14574" y="97237"/>
                  </a:cubicBezTo>
                  <a:cubicBezTo>
                    <a:pt x="11215" y="97237"/>
                    <a:pt x="8423" y="96051"/>
                    <a:pt x="6137" y="93674"/>
                  </a:cubicBezTo>
                  <a:cubicBezTo>
                    <a:pt x="1921" y="89290"/>
                    <a:pt x="619" y="79710"/>
                    <a:pt x="3174" y="71864"/>
                  </a:cubicBezTo>
                  <a:cubicBezTo>
                    <a:pt x="5240" y="65518"/>
                    <a:pt x="6274" y="64975"/>
                    <a:pt x="6407" y="64931"/>
                  </a:cubicBezTo>
                  <a:cubicBezTo>
                    <a:pt x="6424" y="64934"/>
                    <a:pt x="6442" y="64936"/>
                    <a:pt x="6459" y="64936"/>
                  </a:cubicBezTo>
                  <a:cubicBezTo>
                    <a:pt x="6528" y="64936"/>
                    <a:pt x="6596" y="64912"/>
                    <a:pt x="6649" y="64866"/>
                  </a:cubicBezTo>
                  <a:cubicBezTo>
                    <a:pt x="6739" y="64791"/>
                    <a:pt x="6774" y="64670"/>
                    <a:pt x="6741" y="64558"/>
                  </a:cubicBezTo>
                  <a:cubicBezTo>
                    <a:pt x="6723" y="64500"/>
                    <a:pt x="5031" y="58617"/>
                    <a:pt x="9056" y="46014"/>
                  </a:cubicBezTo>
                  <a:cubicBezTo>
                    <a:pt x="13114" y="33312"/>
                    <a:pt x="13870" y="29799"/>
                    <a:pt x="13872" y="29784"/>
                  </a:cubicBezTo>
                  <a:lnTo>
                    <a:pt x="17139" y="18464"/>
                  </a:lnTo>
                  <a:cubicBezTo>
                    <a:pt x="17403" y="18033"/>
                    <a:pt x="20136" y="13579"/>
                    <a:pt x="21463" y="11920"/>
                  </a:cubicBezTo>
                  <a:cubicBezTo>
                    <a:pt x="22966" y="10040"/>
                    <a:pt x="27751" y="3608"/>
                    <a:pt x="28582" y="1707"/>
                  </a:cubicBezTo>
                  <a:cubicBezTo>
                    <a:pt x="28876" y="1035"/>
                    <a:pt x="29666" y="588"/>
                    <a:pt x="30473" y="588"/>
                  </a:cubicBezTo>
                  <a:close/>
                  <a:moveTo>
                    <a:pt x="30467" y="1"/>
                  </a:moveTo>
                  <a:cubicBezTo>
                    <a:pt x="29433" y="1"/>
                    <a:pt x="28436" y="581"/>
                    <a:pt x="28046" y="1472"/>
                  </a:cubicBezTo>
                  <a:cubicBezTo>
                    <a:pt x="27249" y="3296"/>
                    <a:pt x="22451" y="9748"/>
                    <a:pt x="21006" y="11555"/>
                  </a:cubicBezTo>
                  <a:cubicBezTo>
                    <a:pt x="19594" y="13319"/>
                    <a:pt x="16740" y="17994"/>
                    <a:pt x="16619" y="18193"/>
                  </a:cubicBezTo>
                  <a:cubicBezTo>
                    <a:pt x="16605" y="18216"/>
                    <a:pt x="16595" y="18239"/>
                    <a:pt x="16588" y="18264"/>
                  </a:cubicBezTo>
                  <a:lnTo>
                    <a:pt x="13304" y="29644"/>
                  </a:lnTo>
                  <a:cubicBezTo>
                    <a:pt x="13298" y="29678"/>
                    <a:pt x="12542" y="33180"/>
                    <a:pt x="8499" y="45837"/>
                  </a:cubicBezTo>
                  <a:cubicBezTo>
                    <a:pt x="4880" y="57167"/>
                    <a:pt x="5799" y="63068"/>
                    <a:pt x="6104" y="64428"/>
                  </a:cubicBezTo>
                  <a:cubicBezTo>
                    <a:pt x="5213" y="64903"/>
                    <a:pt x="4010" y="67405"/>
                    <a:pt x="2618" y="71683"/>
                  </a:cubicBezTo>
                  <a:cubicBezTo>
                    <a:pt x="1" y="79716"/>
                    <a:pt x="1362" y="89554"/>
                    <a:pt x="5714" y="94081"/>
                  </a:cubicBezTo>
                  <a:cubicBezTo>
                    <a:pt x="8120" y="96582"/>
                    <a:pt x="11044" y="97829"/>
                    <a:pt x="14554" y="97829"/>
                  </a:cubicBezTo>
                  <a:cubicBezTo>
                    <a:pt x="17055" y="97829"/>
                    <a:pt x="19853" y="97195"/>
                    <a:pt x="22969" y="95932"/>
                  </a:cubicBezTo>
                  <a:cubicBezTo>
                    <a:pt x="29075" y="93457"/>
                    <a:pt x="32209" y="88202"/>
                    <a:pt x="32682" y="87354"/>
                  </a:cubicBezTo>
                  <a:cubicBezTo>
                    <a:pt x="33647" y="87090"/>
                    <a:pt x="40006" y="85259"/>
                    <a:pt x="44784" y="81633"/>
                  </a:cubicBezTo>
                  <a:cubicBezTo>
                    <a:pt x="45499" y="81091"/>
                    <a:pt x="46190" y="80546"/>
                    <a:pt x="46869" y="80010"/>
                  </a:cubicBezTo>
                  <a:cubicBezTo>
                    <a:pt x="50934" y="76800"/>
                    <a:pt x="54470" y="74006"/>
                    <a:pt x="60276" y="74006"/>
                  </a:cubicBezTo>
                  <a:cubicBezTo>
                    <a:pt x="60569" y="74006"/>
                    <a:pt x="60867" y="74013"/>
                    <a:pt x="61172" y="74028"/>
                  </a:cubicBezTo>
                  <a:cubicBezTo>
                    <a:pt x="65460" y="74231"/>
                    <a:pt x="70107" y="75735"/>
                    <a:pt x="73842" y="76944"/>
                  </a:cubicBezTo>
                  <a:cubicBezTo>
                    <a:pt x="76496" y="77803"/>
                    <a:pt x="78617" y="78489"/>
                    <a:pt x="79904" y="78489"/>
                  </a:cubicBezTo>
                  <a:cubicBezTo>
                    <a:pt x="79971" y="78489"/>
                    <a:pt x="80036" y="78487"/>
                    <a:pt x="80098" y="78483"/>
                  </a:cubicBezTo>
                  <a:cubicBezTo>
                    <a:pt x="81185" y="78415"/>
                    <a:pt x="82029" y="77881"/>
                    <a:pt x="82476" y="76979"/>
                  </a:cubicBezTo>
                  <a:cubicBezTo>
                    <a:pt x="83334" y="75250"/>
                    <a:pt x="82663" y="72443"/>
                    <a:pt x="80681" y="69472"/>
                  </a:cubicBezTo>
                  <a:cubicBezTo>
                    <a:pt x="77981" y="65420"/>
                    <a:pt x="72353" y="63764"/>
                    <a:pt x="66911" y="62163"/>
                  </a:cubicBezTo>
                  <a:cubicBezTo>
                    <a:pt x="65753" y="61822"/>
                    <a:pt x="64658" y="61500"/>
                    <a:pt x="63593" y="61155"/>
                  </a:cubicBezTo>
                  <a:cubicBezTo>
                    <a:pt x="56707" y="58928"/>
                    <a:pt x="54367" y="54388"/>
                    <a:pt x="55770" y="45973"/>
                  </a:cubicBezTo>
                  <a:cubicBezTo>
                    <a:pt x="56680" y="40514"/>
                    <a:pt x="59777" y="33104"/>
                    <a:pt x="62266" y="27150"/>
                  </a:cubicBezTo>
                  <a:cubicBezTo>
                    <a:pt x="64161" y="22618"/>
                    <a:pt x="65658" y="19036"/>
                    <a:pt x="65577" y="17742"/>
                  </a:cubicBezTo>
                  <a:cubicBezTo>
                    <a:pt x="65561" y="17466"/>
                    <a:pt x="65388" y="17216"/>
                    <a:pt x="65066" y="16999"/>
                  </a:cubicBezTo>
                  <a:cubicBezTo>
                    <a:pt x="63002" y="15607"/>
                    <a:pt x="53280" y="15093"/>
                    <a:pt x="45148" y="15093"/>
                  </a:cubicBezTo>
                  <a:cubicBezTo>
                    <a:pt x="39569" y="15093"/>
                    <a:pt x="34738" y="15335"/>
                    <a:pt x="33641" y="15700"/>
                  </a:cubicBezTo>
                  <a:cubicBezTo>
                    <a:pt x="33307" y="15811"/>
                    <a:pt x="33009" y="15906"/>
                    <a:pt x="32734" y="15992"/>
                  </a:cubicBezTo>
                  <a:cubicBezTo>
                    <a:pt x="30772" y="16610"/>
                    <a:pt x="30037" y="16841"/>
                    <a:pt x="27798" y="19720"/>
                  </a:cubicBezTo>
                  <a:cubicBezTo>
                    <a:pt x="27321" y="20333"/>
                    <a:pt x="26888" y="20917"/>
                    <a:pt x="26499" y="21459"/>
                  </a:cubicBezTo>
                  <a:lnTo>
                    <a:pt x="27562" y="19227"/>
                  </a:lnTo>
                  <a:lnTo>
                    <a:pt x="27590" y="19228"/>
                  </a:lnTo>
                  <a:cubicBezTo>
                    <a:pt x="27595" y="19228"/>
                    <a:pt x="27599" y="19228"/>
                    <a:pt x="27604" y="19228"/>
                  </a:cubicBezTo>
                  <a:cubicBezTo>
                    <a:pt x="27734" y="19228"/>
                    <a:pt x="27849" y="19143"/>
                    <a:pt x="27888" y="19018"/>
                  </a:cubicBezTo>
                  <a:cubicBezTo>
                    <a:pt x="27890" y="19009"/>
                    <a:pt x="28134" y="18209"/>
                    <a:pt x="29254" y="16753"/>
                  </a:cubicBezTo>
                  <a:lnTo>
                    <a:pt x="29431" y="16527"/>
                  </a:lnTo>
                  <a:cubicBezTo>
                    <a:pt x="30773" y="14798"/>
                    <a:pt x="33566" y="11200"/>
                    <a:pt x="33681" y="5253"/>
                  </a:cubicBezTo>
                  <a:cubicBezTo>
                    <a:pt x="33761" y="1108"/>
                    <a:pt x="31865" y="243"/>
                    <a:pt x="31046" y="63"/>
                  </a:cubicBezTo>
                  <a:cubicBezTo>
                    <a:pt x="30854" y="21"/>
                    <a:pt x="30660" y="1"/>
                    <a:pt x="30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3"/>
            <p:cNvSpPr/>
            <p:nvPr/>
          </p:nvSpPr>
          <p:spPr>
            <a:xfrm>
              <a:off x="5398975" y="2988325"/>
              <a:ext cx="256575" cy="113275"/>
            </a:xfrm>
            <a:custGeom>
              <a:avLst/>
              <a:gdLst/>
              <a:ahLst/>
              <a:cxnLst/>
              <a:rect l="l" t="t" r="r" b="b"/>
              <a:pathLst>
                <a:path w="10263" h="4531" extrusionOk="0">
                  <a:moveTo>
                    <a:pt x="2245" y="1"/>
                  </a:moveTo>
                  <a:cubicBezTo>
                    <a:pt x="687" y="1"/>
                    <a:pt x="1" y="775"/>
                    <a:pt x="1" y="1401"/>
                  </a:cubicBezTo>
                  <a:cubicBezTo>
                    <a:pt x="1" y="2401"/>
                    <a:pt x="9262" y="4530"/>
                    <a:pt x="9887" y="4530"/>
                  </a:cubicBezTo>
                  <a:cubicBezTo>
                    <a:pt x="9887" y="4530"/>
                    <a:pt x="10263" y="3028"/>
                    <a:pt x="6008" y="1026"/>
                  </a:cubicBezTo>
                  <a:cubicBezTo>
                    <a:pt x="4417" y="277"/>
                    <a:pt x="3176" y="1"/>
                    <a:pt x="2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3"/>
            <p:cNvSpPr/>
            <p:nvPr/>
          </p:nvSpPr>
          <p:spPr>
            <a:xfrm>
              <a:off x="5391650" y="2980900"/>
              <a:ext cx="269350" cy="128000"/>
            </a:xfrm>
            <a:custGeom>
              <a:avLst/>
              <a:gdLst/>
              <a:ahLst/>
              <a:cxnLst/>
              <a:rect l="l" t="t" r="r" b="b"/>
              <a:pathLst>
                <a:path w="10774" h="5120" extrusionOk="0">
                  <a:moveTo>
                    <a:pt x="2547" y="590"/>
                  </a:moveTo>
                  <a:cubicBezTo>
                    <a:pt x="3367" y="590"/>
                    <a:pt x="4541" y="818"/>
                    <a:pt x="6176" y="1588"/>
                  </a:cubicBezTo>
                  <a:cubicBezTo>
                    <a:pt x="9026" y="2930"/>
                    <a:pt x="9697" y="4003"/>
                    <a:pt x="9851" y="4487"/>
                  </a:cubicBezTo>
                  <a:cubicBezTo>
                    <a:pt x="9089" y="4352"/>
                    <a:pt x="7206" y="3932"/>
                    <a:pt x="5290" y="3413"/>
                  </a:cubicBezTo>
                  <a:cubicBezTo>
                    <a:pt x="984" y="2246"/>
                    <a:pt x="608" y="1715"/>
                    <a:pt x="586" y="1698"/>
                  </a:cubicBezTo>
                  <a:cubicBezTo>
                    <a:pt x="586" y="1424"/>
                    <a:pt x="778" y="1138"/>
                    <a:pt x="1097" y="935"/>
                  </a:cubicBezTo>
                  <a:cubicBezTo>
                    <a:pt x="1326" y="791"/>
                    <a:pt x="1781" y="590"/>
                    <a:pt x="2547" y="590"/>
                  </a:cubicBezTo>
                  <a:close/>
                  <a:moveTo>
                    <a:pt x="2543" y="1"/>
                  </a:moveTo>
                  <a:cubicBezTo>
                    <a:pt x="1678" y="1"/>
                    <a:pt x="1118" y="228"/>
                    <a:pt x="784" y="441"/>
                  </a:cubicBezTo>
                  <a:cubicBezTo>
                    <a:pt x="294" y="752"/>
                    <a:pt x="0" y="1222"/>
                    <a:pt x="0" y="1698"/>
                  </a:cubicBezTo>
                  <a:cubicBezTo>
                    <a:pt x="0" y="3138"/>
                    <a:pt x="10079" y="5120"/>
                    <a:pt x="10181" y="5120"/>
                  </a:cubicBezTo>
                  <a:cubicBezTo>
                    <a:pt x="10182" y="5120"/>
                    <a:pt x="10183" y="5120"/>
                    <a:pt x="10184" y="5120"/>
                  </a:cubicBezTo>
                  <a:cubicBezTo>
                    <a:pt x="10317" y="5120"/>
                    <a:pt x="10433" y="5028"/>
                    <a:pt x="10466" y="4898"/>
                  </a:cubicBezTo>
                  <a:cubicBezTo>
                    <a:pt x="10509" y="4721"/>
                    <a:pt x="10774" y="3104"/>
                    <a:pt x="6426" y="1058"/>
                  </a:cubicBezTo>
                  <a:cubicBezTo>
                    <a:pt x="4724" y="257"/>
                    <a:pt x="3462" y="1"/>
                    <a:pt x="2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3"/>
            <p:cNvSpPr/>
            <p:nvPr/>
          </p:nvSpPr>
          <p:spPr>
            <a:xfrm>
              <a:off x="4370800" y="1379225"/>
              <a:ext cx="359900" cy="212375"/>
            </a:xfrm>
            <a:custGeom>
              <a:avLst/>
              <a:gdLst/>
              <a:ahLst/>
              <a:cxnLst/>
              <a:rect l="l" t="t" r="r" b="b"/>
              <a:pathLst>
                <a:path w="14396" h="8495" extrusionOk="0">
                  <a:moveTo>
                    <a:pt x="11594" y="1"/>
                  </a:moveTo>
                  <a:cubicBezTo>
                    <a:pt x="11334" y="1"/>
                    <a:pt x="11049" y="74"/>
                    <a:pt x="10738" y="235"/>
                  </a:cubicBezTo>
                  <a:lnTo>
                    <a:pt x="0" y="8495"/>
                  </a:lnTo>
                  <a:lnTo>
                    <a:pt x="14396" y="8495"/>
                  </a:lnTo>
                  <a:cubicBezTo>
                    <a:pt x="14396" y="8495"/>
                    <a:pt x="14396" y="1"/>
                    <a:pt x="11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3"/>
            <p:cNvSpPr/>
            <p:nvPr/>
          </p:nvSpPr>
          <p:spPr>
            <a:xfrm>
              <a:off x="4360775" y="1371875"/>
              <a:ext cx="377225" cy="227025"/>
            </a:xfrm>
            <a:custGeom>
              <a:avLst/>
              <a:gdLst/>
              <a:ahLst/>
              <a:cxnLst/>
              <a:rect l="l" t="t" r="r" b="b"/>
              <a:pathLst>
                <a:path w="15089" h="9081" extrusionOk="0">
                  <a:moveTo>
                    <a:pt x="11994" y="588"/>
                  </a:moveTo>
                  <a:cubicBezTo>
                    <a:pt x="12190" y="588"/>
                    <a:pt x="12372" y="640"/>
                    <a:pt x="12542" y="744"/>
                  </a:cubicBezTo>
                  <a:cubicBezTo>
                    <a:pt x="14073" y="1676"/>
                    <a:pt x="14467" y="6402"/>
                    <a:pt x="14501" y="8495"/>
                  </a:cubicBezTo>
                  <a:lnTo>
                    <a:pt x="1262" y="8495"/>
                  </a:lnTo>
                  <a:lnTo>
                    <a:pt x="11296" y="778"/>
                  </a:lnTo>
                  <a:cubicBezTo>
                    <a:pt x="11547" y="651"/>
                    <a:pt x="11779" y="588"/>
                    <a:pt x="11994" y="588"/>
                  </a:cubicBezTo>
                  <a:close/>
                  <a:moveTo>
                    <a:pt x="11996" y="0"/>
                  </a:moveTo>
                  <a:cubicBezTo>
                    <a:pt x="11682" y="0"/>
                    <a:pt x="11351" y="90"/>
                    <a:pt x="11004" y="269"/>
                  </a:cubicBezTo>
                  <a:cubicBezTo>
                    <a:pt x="10989" y="276"/>
                    <a:pt x="10974" y="285"/>
                    <a:pt x="10960" y="296"/>
                  </a:cubicBezTo>
                  <a:lnTo>
                    <a:pt x="222" y="8556"/>
                  </a:lnTo>
                  <a:cubicBezTo>
                    <a:pt x="0" y="8726"/>
                    <a:pt x="120" y="9081"/>
                    <a:pt x="400" y="9081"/>
                  </a:cubicBezTo>
                  <a:lnTo>
                    <a:pt x="14797" y="9081"/>
                  </a:lnTo>
                  <a:cubicBezTo>
                    <a:pt x="14797" y="9081"/>
                    <a:pt x="14798" y="9081"/>
                    <a:pt x="14799" y="9081"/>
                  </a:cubicBezTo>
                  <a:cubicBezTo>
                    <a:pt x="14959" y="9081"/>
                    <a:pt x="15089" y="8950"/>
                    <a:pt x="15089" y="8789"/>
                  </a:cubicBezTo>
                  <a:cubicBezTo>
                    <a:pt x="15089" y="8495"/>
                    <a:pt x="15063" y="1594"/>
                    <a:pt x="12847" y="244"/>
                  </a:cubicBezTo>
                  <a:cubicBezTo>
                    <a:pt x="12580" y="81"/>
                    <a:pt x="12296" y="0"/>
                    <a:pt x="119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3"/>
            <p:cNvSpPr/>
            <p:nvPr/>
          </p:nvSpPr>
          <p:spPr>
            <a:xfrm>
              <a:off x="4292850" y="2768775"/>
              <a:ext cx="157150" cy="113325"/>
            </a:xfrm>
            <a:custGeom>
              <a:avLst/>
              <a:gdLst/>
              <a:ahLst/>
              <a:cxnLst/>
              <a:rect l="l" t="t" r="r" b="b"/>
              <a:pathLst>
                <a:path w="6286" h="4533" extrusionOk="0">
                  <a:moveTo>
                    <a:pt x="5952" y="0"/>
                  </a:moveTo>
                  <a:cubicBezTo>
                    <a:pt x="5911" y="0"/>
                    <a:pt x="5870" y="9"/>
                    <a:pt x="5830" y="27"/>
                  </a:cubicBezTo>
                  <a:cubicBezTo>
                    <a:pt x="3533" y="1011"/>
                    <a:pt x="1627" y="2365"/>
                    <a:pt x="166" y="4047"/>
                  </a:cubicBezTo>
                  <a:cubicBezTo>
                    <a:pt x="0" y="4237"/>
                    <a:pt x="136" y="4532"/>
                    <a:pt x="387" y="4532"/>
                  </a:cubicBezTo>
                  <a:cubicBezTo>
                    <a:pt x="473" y="4532"/>
                    <a:pt x="553" y="4496"/>
                    <a:pt x="609" y="4431"/>
                  </a:cubicBezTo>
                  <a:cubicBezTo>
                    <a:pt x="2010" y="2815"/>
                    <a:pt x="3845" y="1515"/>
                    <a:pt x="6061" y="565"/>
                  </a:cubicBezTo>
                  <a:cubicBezTo>
                    <a:pt x="6214" y="503"/>
                    <a:pt x="6286" y="329"/>
                    <a:pt x="6221" y="178"/>
                  </a:cubicBezTo>
                  <a:cubicBezTo>
                    <a:pt x="6173" y="67"/>
                    <a:pt x="6065" y="0"/>
                    <a:pt x="5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3"/>
            <p:cNvSpPr/>
            <p:nvPr/>
          </p:nvSpPr>
          <p:spPr>
            <a:xfrm>
              <a:off x="4245575" y="2913000"/>
              <a:ext cx="32625" cy="48850"/>
            </a:xfrm>
            <a:custGeom>
              <a:avLst/>
              <a:gdLst/>
              <a:ahLst/>
              <a:cxnLst/>
              <a:rect l="l" t="t" r="r" b="b"/>
              <a:pathLst>
                <a:path w="1305" h="1954" extrusionOk="0">
                  <a:moveTo>
                    <a:pt x="970" y="1"/>
                  </a:moveTo>
                  <a:cubicBezTo>
                    <a:pt x="869" y="1"/>
                    <a:pt x="771" y="54"/>
                    <a:pt x="717" y="148"/>
                  </a:cubicBezTo>
                  <a:cubicBezTo>
                    <a:pt x="229" y="988"/>
                    <a:pt x="55" y="1551"/>
                    <a:pt x="48" y="1576"/>
                  </a:cubicBezTo>
                  <a:cubicBezTo>
                    <a:pt x="0" y="1730"/>
                    <a:pt x="87" y="1893"/>
                    <a:pt x="243" y="1941"/>
                  </a:cubicBezTo>
                  <a:cubicBezTo>
                    <a:pt x="270" y="1949"/>
                    <a:pt x="299" y="1953"/>
                    <a:pt x="328" y="1953"/>
                  </a:cubicBezTo>
                  <a:cubicBezTo>
                    <a:pt x="457" y="1953"/>
                    <a:pt x="570" y="1870"/>
                    <a:pt x="608" y="1747"/>
                  </a:cubicBezTo>
                  <a:cubicBezTo>
                    <a:pt x="609" y="1741"/>
                    <a:pt x="774" y="1218"/>
                    <a:pt x="1224" y="440"/>
                  </a:cubicBezTo>
                  <a:cubicBezTo>
                    <a:pt x="1305" y="300"/>
                    <a:pt x="1257" y="121"/>
                    <a:pt x="1116" y="40"/>
                  </a:cubicBezTo>
                  <a:cubicBezTo>
                    <a:pt x="1070" y="13"/>
                    <a:pt x="1020" y="1"/>
                    <a:pt x="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3"/>
            <p:cNvSpPr/>
            <p:nvPr/>
          </p:nvSpPr>
          <p:spPr>
            <a:xfrm>
              <a:off x="4098475" y="3185000"/>
              <a:ext cx="58325" cy="55600"/>
            </a:xfrm>
            <a:custGeom>
              <a:avLst/>
              <a:gdLst/>
              <a:ahLst/>
              <a:cxnLst/>
              <a:rect l="l" t="t" r="r" b="b"/>
              <a:pathLst>
                <a:path w="2333" h="2224" extrusionOk="0">
                  <a:moveTo>
                    <a:pt x="328" y="1"/>
                  </a:moveTo>
                  <a:cubicBezTo>
                    <a:pt x="261" y="1"/>
                    <a:pt x="194" y="23"/>
                    <a:pt x="140" y="70"/>
                  </a:cubicBezTo>
                  <a:cubicBezTo>
                    <a:pt x="17" y="174"/>
                    <a:pt x="1" y="360"/>
                    <a:pt x="105" y="483"/>
                  </a:cubicBezTo>
                  <a:cubicBezTo>
                    <a:pt x="610" y="1078"/>
                    <a:pt x="1157" y="1634"/>
                    <a:pt x="1741" y="2150"/>
                  </a:cubicBezTo>
                  <a:cubicBezTo>
                    <a:pt x="1794" y="2197"/>
                    <a:pt x="1863" y="2223"/>
                    <a:pt x="1934" y="2223"/>
                  </a:cubicBezTo>
                  <a:cubicBezTo>
                    <a:pt x="1935" y="2223"/>
                    <a:pt x="1935" y="2223"/>
                    <a:pt x="1936" y="2223"/>
                  </a:cubicBezTo>
                  <a:cubicBezTo>
                    <a:pt x="2206" y="2223"/>
                    <a:pt x="2333" y="1887"/>
                    <a:pt x="2128" y="1710"/>
                  </a:cubicBezTo>
                  <a:cubicBezTo>
                    <a:pt x="1564" y="1213"/>
                    <a:pt x="1038" y="677"/>
                    <a:pt x="552" y="104"/>
                  </a:cubicBezTo>
                  <a:cubicBezTo>
                    <a:pt x="494" y="36"/>
                    <a:pt x="411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3"/>
            <p:cNvSpPr/>
            <p:nvPr/>
          </p:nvSpPr>
          <p:spPr>
            <a:xfrm>
              <a:off x="4198225" y="3268875"/>
              <a:ext cx="255275" cy="66550"/>
            </a:xfrm>
            <a:custGeom>
              <a:avLst/>
              <a:gdLst/>
              <a:ahLst/>
              <a:cxnLst/>
              <a:rect l="l" t="t" r="r" b="b"/>
              <a:pathLst>
                <a:path w="10211" h="2662" extrusionOk="0">
                  <a:moveTo>
                    <a:pt x="337" y="0"/>
                  </a:moveTo>
                  <a:cubicBezTo>
                    <a:pt x="236" y="0"/>
                    <a:pt x="137" y="53"/>
                    <a:pt x="83" y="147"/>
                  </a:cubicBezTo>
                  <a:cubicBezTo>
                    <a:pt x="1" y="288"/>
                    <a:pt x="51" y="469"/>
                    <a:pt x="194" y="549"/>
                  </a:cubicBezTo>
                  <a:cubicBezTo>
                    <a:pt x="3280" y="2329"/>
                    <a:pt x="6336" y="2662"/>
                    <a:pt x="8184" y="2662"/>
                  </a:cubicBezTo>
                  <a:cubicBezTo>
                    <a:pt x="9216" y="2662"/>
                    <a:pt x="9872" y="2557"/>
                    <a:pt x="9943" y="2545"/>
                  </a:cubicBezTo>
                  <a:cubicBezTo>
                    <a:pt x="10103" y="2518"/>
                    <a:pt x="10211" y="2368"/>
                    <a:pt x="10184" y="2208"/>
                  </a:cubicBezTo>
                  <a:cubicBezTo>
                    <a:pt x="10160" y="2065"/>
                    <a:pt x="10036" y="1963"/>
                    <a:pt x="9896" y="1963"/>
                  </a:cubicBezTo>
                  <a:cubicBezTo>
                    <a:pt x="9880" y="1963"/>
                    <a:pt x="9864" y="1964"/>
                    <a:pt x="9848" y="1967"/>
                  </a:cubicBezTo>
                  <a:cubicBezTo>
                    <a:pt x="9831" y="1970"/>
                    <a:pt x="9220" y="2066"/>
                    <a:pt x="8229" y="2066"/>
                  </a:cubicBezTo>
                  <a:cubicBezTo>
                    <a:pt x="6453" y="2066"/>
                    <a:pt x="3458" y="1756"/>
                    <a:pt x="487" y="42"/>
                  </a:cubicBezTo>
                  <a:cubicBezTo>
                    <a:pt x="440" y="14"/>
                    <a:pt x="388" y="0"/>
                    <a:pt x="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3"/>
            <p:cNvSpPr/>
            <p:nvPr/>
          </p:nvSpPr>
          <p:spPr>
            <a:xfrm>
              <a:off x="3758625" y="1573875"/>
              <a:ext cx="2028525" cy="1486775"/>
            </a:xfrm>
            <a:custGeom>
              <a:avLst/>
              <a:gdLst/>
              <a:ahLst/>
              <a:cxnLst/>
              <a:rect l="l" t="t" r="r" b="b"/>
              <a:pathLst>
                <a:path w="81141" h="59471" extrusionOk="0">
                  <a:moveTo>
                    <a:pt x="13524" y="1"/>
                  </a:moveTo>
                  <a:cubicBezTo>
                    <a:pt x="6055" y="1"/>
                    <a:pt x="1" y="5782"/>
                    <a:pt x="1" y="12914"/>
                  </a:cubicBezTo>
                  <a:lnTo>
                    <a:pt x="1" y="38402"/>
                  </a:lnTo>
                  <a:cubicBezTo>
                    <a:pt x="1" y="44603"/>
                    <a:pt x="4578" y="49781"/>
                    <a:pt x="10682" y="51026"/>
                  </a:cubicBezTo>
                  <a:lnTo>
                    <a:pt x="7829" y="59471"/>
                  </a:lnTo>
                  <a:lnTo>
                    <a:pt x="21055" y="51315"/>
                  </a:lnTo>
                  <a:lnTo>
                    <a:pt x="67617" y="51315"/>
                  </a:lnTo>
                  <a:cubicBezTo>
                    <a:pt x="75086" y="51315"/>
                    <a:pt x="81140" y="45533"/>
                    <a:pt x="81140" y="38402"/>
                  </a:cubicBezTo>
                  <a:lnTo>
                    <a:pt x="81140" y="12914"/>
                  </a:lnTo>
                  <a:cubicBezTo>
                    <a:pt x="81140" y="5782"/>
                    <a:pt x="75086" y="1"/>
                    <a:pt x="6761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3"/>
            <p:cNvSpPr/>
            <p:nvPr/>
          </p:nvSpPr>
          <p:spPr>
            <a:xfrm>
              <a:off x="3743950" y="1559225"/>
              <a:ext cx="2057850" cy="1535225"/>
            </a:xfrm>
            <a:custGeom>
              <a:avLst/>
              <a:gdLst/>
              <a:ahLst/>
              <a:cxnLst/>
              <a:rect l="l" t="t" r="r" b="b"/>
              <a:pathLst>
                <a:path w="82314" h="61409" extrusionOk="0">
                  <a:moveTo>
                    <a:pt x="68204" y="1172"/>
                  </a:moveTo>
                  <a:cubicBezTo>
                    <a:pt x="75338" y="1172"/>
                    <a:pt x="81142" y="6702"/>
                    <a:pt x="81142" y="13500"/>
                  </a:cubicBezTo>
                  <a:lnTo>
                    <a:pt x="81142" y="38988"/>
                  </a:lnTo>
                  <a:cubicBezTo>
                    <a:pt x="81142" y="45784"/>
                    <a:pt x="75337" y="51314"/>
                    <a:pt x="68204" y="51314"/>
                  </a:cubicBezTo>
                  <a:lnTo>
                    <a:pt x="21475" y="51314"/>
                  </a:lnTo>
                  <a:lnTo>
                    <a:pt x="9492" y="58705"/>
                  </a:lnTo>
                  <a:lnTo>
                    <a:pt x="9492" y="58705"/>
                  </a:lnTo>
                  <a:lnTo>
                    <a:pt x="12036" y="51172"/>
                  </a:lnTo>
                  <a:lnTo>
                    <a:pt x="11386" y="51039"/>
                  </a:lnTo>
                  <a:cubicBezTo>
                    <a:pt x="5469" y="49830"/>
                    <a:pt x="1173" y="44761"/>
                    <a:pt x="1173" y="38988"/>
                  </a:cubicBezTo>
                  <a:lnTo>
                    <a:pt x="1173" y="13500"/>
                  </a:lnTo>
                  <a:cubicBezTo>
                    <a:pt x="1173" y="6702"/>
                    <a:pt x="6976" y="1172"/>
                    <a:pt x="14111" y="1172"/>
                  </a:cubicBezTo>
                  <a:close/>
                  <a:moveTo>
                    <a:pt x="14111" y="0"/>
                  </a:moveTo>
                  <a:cubicBezTo>
                    <a:pt x="6331" y="0"/>
                    <a:pt x="1" y="6057"/>
                    <a:pt x="1" y="13500"/>
                  </a:cubicBezTo>
                  <a:lnTo>
                    <a:pt x="1" y="38988"/>
                  </a:lnTo>
                  <a:cubicBezTo>
                    <a:pt x="1" y="45103"/>
                    <a:pt x="4381" y="50493"/>
                    <a:pt x="10506" y="52040"/>
                  </a:cubicBezTo>
                  <a:lnTo>
                    <a:pt x="7341" y="61409"/>
                  </a:lnTo>
                  <a:lnTo>
                    <a:pt x="7341" y="61409"/>
                  </a:lnTo>
                  <a:lnTo>
                    <a:pt x="21808" y="52488"/>
                  </a:lnTo>
                  <a:lnTo>
                    <a:pt x="68204" y="52488"/>
                  </a:lnTo>
                  <a:cubicBezTo>
                    <a:pt x="75984" y="52488"/>
                    <a:pt x="82314" y="46431"/>
                    <a:pt x="82314" y="38988"/>
                  </a:cubicBezTo>
                  <a:lnTo>
                    <a:pt x="82314" y="13500"/>
                  </a:lnTo>
                  <a:cubicBezTo>
                    <a:pt x="82314" y="6056"/>
                    <a:pt x="75984" y="0"/>
                    <a:pt x="6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3"/>
            <p:cNvSpPr/>
            <p:nvPr/>
          </p:nvSpPr>
          <p:spPr>
            <a:xfrm>
              <a:off x="3963675" y="198782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1"/>
                  </a:moveTo>
                  <a:cubicBezTo>
                    <a:pt x="272" y="1"/>
                    <a:pt x="1" y="272"/>
                    <a:pt x="1" y="606"/>
                  </a:cubicBezTo>
                  <a:cubicBezTo>
                    <a:pt x="1" y="939"/>
                    <a:pt x="272" y="1211"/>
                    <a:pt x="606" y="1211"/>
                  </a:cubicBezTo>
                  <a:lnTo>
                    <a:pt x="61418" y="1211"/>
                  </a:lnTo>
                  <a:cubicBezTo>
                    <a:pt x="61753" y="1211"/>
                    <a:pt x="62023" y="939"/>
                    <a:pt x="62023" y="606"/>
                  </a:cubicBezTo>
                  <a:cubicBezTo>
                    <a:pt x="62023" y="272"/>
                    <a:pt x="61753" y="1"/>
                    <a:pt x="6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3"/>
            <p:cNvSpPr/>
            <p:nvPr/>
          </p:nvSpPr>
          <p:spPr>
            <a:xfrm>
              <a:off x="3963675" y="214432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3"/>
            <p:cNvSpPr/>
            <p:nvPr/>
          </p:nvSpPr>
          <p:spPr>
            <a:xfrm>
              <a:off x="3963675" y="2300800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3"/>
            <p:cNvSpPr/>
            <p:nvPr/>
          </p:nvSpPr>
          <p:spPr>
            <a:xfrm>
              <a:off x="3963675" y="2457275"/>
              <a:ext cx="1550575" cy="30275"/>
            </a:xfrm>
            <a:custGeom>
              <a:avLst/>
              <a:gdLst/>
              <a:ahLst/>
              <a:cxnLst/>
              <a:rect l="l" t="t" r="r" b="b"/>
              <a:pathLst>
                <a:path w="62023" h="1211" extrusionOk="0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3"/>
            <p:cNvSpPr/>
            <p:nvPr/>
          </p:nvSpPr>
          <p:spPr>
            <a:xfrm>
              <a:off x="5586250" y="1772325"/>
              <a:ext cx="377175" cy="360175"/>
            </a:xfrm>
            <a:custGeom>
              <a:avLst/>
              <a:gdLst/>
              <a:ahLst/>
              <a:cxnLst/>
              <a:rect l="l" t="t" r="r" b="b"/>
              <a:pathLst>
                <a:path w="15087" h="14407" extrusionOk="0">
                  <a:moveTo>
                    <a:pt x="7543" y="1"/>
                  </a:moveTo>
                  <a:cubicBezTo>
                    <a:pt x="5543" y="1"/>
                    <a:pt x="3624" y="759"/>
                    <a:pt x="2210" y="2111"/>
                  </a:cubicBezTo>
                  <a:cubicBezTo>
                    <a:pt x="795" y="3462"/>
                    <a:pt x="1" y="5294"/>
                    <a:pt x="1" y="7204"/>
                  </a:cubicBezTo>
                  <a:cubicBezTo>
                    <a:pt x="1" y="9114"/>
                    <a:pt x="795" y="10946"/>
                    <a:pt x="2210" y="12297"/>
                  </a:cubicBezTo>
                  <a:cubicBezTo>
                    <a:pt x="3624" y="13647"/>
                    <a:pt x="5543" y="14406"/>
                    <a:pt x="7543" y="14406"/>
                  </a:cubicBezTo>
                  <a:cubicBezTo>
                    <a:pt x="9544" y="14406"/>
                    <a:pt x="11463" y="13647"/>
                    <a:pt x="12877" y="12297"/>
                  </a:cubicBezTo>
                  <a:cubicBezTo>
                    <a:pt x="14292" y="10946"/>
                    <a:pt x="15086" y="9114"/>
                    <a:pt x="15086" y="7204"/>
                  </a:cubicBezTo>
                  <a:cubicBezTo>
                    <a:pt x="15086" y="5294"/>
                    <a:pt x="14292" y="3462"/>
                    <a:pt x="12877" y="2111"/>
                  </a:cubicBezTo>
                  <a:cubicBezTo>
                    <a:pt x="11463" y="759"/>
                    <a:pt x="9544" y="1"/>
                    <a:pt x="7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3"/>
            <p:cNvSpPr/>
            <p:nvPr/>
          </p:nvSpPr>
          <p:spPr>
            <a:xfrm>
              <a:off x="5039800" y="1336850"/>
              <a:ext cx="371700" cy="352075"/>
            </a:xfrm>
            <a:custGeom>
              <a:avLst/>
              <a:gdLst/>
              <a:ahLst/>
              <a:cxnLst/>
              <a:rect l="l" t="t" r="r" b="b"/>
              <a:pathLst>
                <a:path w="14868" h="14083" extrusionOk="0">
                  <a:moveTo>
                    <a:pt x="5791" y="0"/>
                  </a:moveTo>
                  <a:cubicBezTo>
                    <a:pt x="3646" y="0"/>
                    <a:pt x="1296" y="1408"/>
                    <a:pt x="0" y="2992"/>
                  </a:cubicBezTo>
                  <a:lnTo>
                    <a:pt x="472" y="5705"/>
                  </a:lnTo>
                  <a:cubicBezTo>
                    <a:pt x="472" y="5705"/>
                    <a:pt x="709" y="10425"/>
                    <a:pt x="4957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8" y="14083"/>
                    <a:pt x="14682" y="13234"/>
                    <a:pt x="14750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3"/>
            <p:cNvSpPr/>
            <p:nvPr/>
          </p:nvSpPr>
          <p:spPr>
            <a:xfrm>
              <a:off x="5031575" y="1329525"/>
              <a:ext cx="386375" cy="366750"/>
            </a:xfrm>
            <a:custGeom>
              <a:avLst/>
              <a:gdLst/>
              <a:ahLst/>
              <a:cxnLst/>
              <a:rect l="l" t="t" r="r" b="b"/>
              <a:pathLst>
                <a:path w="15455" h="14670" extrusionOk="0">
                  <a:moveTo>
                    <a:pt x="6114" y="0"/>
                  </a:moveTo>
                  <a:cubicBezTo>
                    <a:pt x="3827" y="0"/>
                    <a:pt x="1397" y="1519"/>
                    <a:pt x="102" y="3100"/>
                  </a:cubicBezTo>
                  <a:cubicBezTo>
                    <a:pt x="0" y="3225"/>
                    <a:pt x="19" y="3409"/>
                    <a:pt x="143" y="3512"/>
                  </a:cubicBezTo>
                  <a:cubicBezTo>
                    <a:pt x="198" y="3556"/>
                    <a:pt x="264" y="3578"/>
                    <a:pt x="329" y="3578"/>
                  </a:cubicBezTo>
                  <a:cubicBezTo>
                    <a:pt x="414" y="3578"/>
                    <a:pt x="498" y="3541"/>
                    <a:pt x="556" y="3470"/>
                  </a:cubicBezTo>
                  <a:cubicBezTo>
                    <a:pt x="1761" y="1999"/>
                    <a:pt x="4013" y="587"/>
                    <a:pt x="6111" y="587"/>
                  </a:cubicBezTo>
                  <a:cubicBezTo>
                    <a:pt x="6224" y="587"/>
                    <a:pt x="6338" y="591"/>
                    <a:pt x="6450" y="599"/>
                  </a:cubicBezTo>
                  <a:cubicBezTo>
                    <a:pt x="7719" y="694"/>
                    <a:pt x="8710" y="1330"/>
                    <a:pt x="9399" y="2490"/>
                  </a:cubicBezTo>
                  <a:cubicBezTo>
                    <a:pt x="10157" y="3766"/>
                    <a:pt x="11019" y="4928"/>
                    <a:pt x="11853" y="6053"/>
                  </a:cubicBezTo>
                  <a:cubicBezTo>
                    <a:pt x="13467" y="8227"/>
                    <a:pt x="14861" y="10105"/>
                    <a:pt x="14787" y="11886"/>
                  </a:cubicBezTo>
                  <a:cubicBezTo>
                    <a:pt x="14759" y="12543"/>
                    <a:pt x="14403" y="13071"/>
                    <a:pt x="13729" y="13459"/>
                  </a:cubicBezTo>
                  <a:cubicBezTo>
                    <a:pt x="13002" y="13877"/>
                    <a:pt x="11996" y="14078"/>
                    <a:pt x="10871" y="14078"/>
                  </a:cubicBezTo>
                  <a:cubicBezTo>
                    <a:pt x="9140" y="14078"/>
                    <a:pt x="7128" y="13601"/>
                    <a:pt x="5422" y="12701"/>
                  </a:cubicBezTo>
                  <a:cubicBezTo>
                    <a:pt x="1378" y="10567"/>
                    <a:pt x="1096" y="6029"/>
                    <a:pt x="1093" y="5984"/>
                  </a:cubicBezTo>
                  <a:cubicBezTo>
                    <a:pt x="1086" y="5830"/>
                    <a:pt x="973" y="5705"/>
                    <a:pt x="811" y="5705"/>
                  </a:cubicBezTo>
                  <a:cubicBezTo>
                    <a:pt x="803" y="5705"/>
                    <a:pt x="795" y="5705"/>
                    <a:pt x="787" y="5706"/>
                  </a:cubicBezTo>
                  <a:cubicBezTo>
                    <a:pt x="625" y="5715"/>
                    <a:pt x="501" y="5852"/>
                    <a:pt x="509" y="6014"/>
                  </a:cubicBezTo>
                  <a:cubicBezTo>
                    <a:pt x="519" y="6213"/>
                    <a:pt x="803" y="10926"/>
                    <a:pt x="5148" y="13219"/>
                  </a:cubicBezTo>
                  <a:cubicBezTo>
                    <a:pt x="6950" y="14170"/>
                    <a:pt x="9033" y="14669"/>
                    <a:pt x="10853" y="14669"/>
                  </a:cubicBezTo>
                  <a:cubicBezTo>
                    <a:pt x="12087" y="14669"/>
                    <a:pt x="13199" y="14439"/>
                    <a:pt x="14021" y="13968"/>
                  </a:cubicBezTo>
                  <a:cubicBezTo>
                    <a:pt x="14869" y="13480"/>
                    <a:pt x="15337" y="12769"/>
                    <a:pt x="15372" y="11911"/>
                  </a:cubicBezTo>
                  <a:cubicBezTo>
                    <a:pt x="15454" y="9923"/>
                    <a:pt x="14004" y="7968"/>
                    <a:pt x="12325" y="5704"/>
                  </a:cubicBezTo>
                  <a:cubicBezTo>
                    <a:pt x="11499" y="4592"/>
                    <a:pt x="10646" y="3442"/>
                    <a:pt x="9903" y="2192"/>
                  </a:cubicBezTo>
                  <a:cubicBezTo>
                    <a:pt x="9122" y="876"/>
                    <a:pt x="7943" y="124"/>
                    <a:pt x="6495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3"/>
            <p:cNvSpPr/>
            <p:nvPr/>
          </p:nvSpPr>
          <p:spPr>
            <a:xfrm>
              <a:off x="5225650" y="1519400"/>
              <a:ext cx="184350" cy="149675"/>
            </a:xfrm>
            <a:custGeom>
              <a:avLst/>
              <a:gdLst/>
              <a:ahLst/>
              <a:cxnLst/>
              <a:rect l="l" t="t" r="r" b="b"/>
              <a:pathLst>
                <a:path w="7374" h="5987" extrusionOk="0">
                  <a:moveTo>
                    <a:pt x="5570" y="1"/>
                  </a:moveTo>
                  <a:cubicBezTo>
                    <a:pt x="4082" y="165"/>
                    <a:pt x="632" y="701"/>
                    <a:pt x="354" y="2180"/>
                  </a:cubicBezTo>
                  <a:cubicBezTo>
                    <a:pt x="0" y="4068"/>
                    <a:pt x="1298" y="5130"/>
                    <a:pt x="2478" y="5720"/>
                  </a:cubicBezTo>
                  <a:cubicBezTo>
                    <a:pt x="2827" y="5894"/>
                    <a:pt x="3280" y="5986"/>
                    <a:pt x="3777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7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3"/>
            <p:cNvSpPr/>
            <p:nvPr/>
          </p:nvSpPr>
          <p:spPr>
            <a:xfrm>
              <a:off x="5219700" y="1512100"/>
              <a:ext cx="197825" cy="164250"/>
            </a:xfrm>
            <a:custGeom>
              <a:avLst/>
              <a:gdLst/>
              <a:ahLst/>
              <a:cxnLst/>
              <a:rect l="l" t="t" r="r" b="b"/>
              <a:pathLst>
                <a:path w="7913" h="6570" extrusionOk="0">
                  <a:moveTo>
                    <a:pt x="5667" y="604"/>
                  </a:moveTo>
                  <a:cubicBezTo>
                    <a:pt x="6484" y="1803"/>
                    <a:pt x="7278" y="3181"/>
                    <a:pt x="7264" y="4488"/>
                  </a:cubicBezTo>
                  <a:cubicBezTo>
                    <a:pt x="6389" y="5548"/>
                    <a:pt x="5084" y="5989"/>
                    <a:pt x="4031" y="5989"/>
                  </a:cubicBezTo>
                  <a:cubicBezTo>
                    <a:pt x="3569" y="5989"/>
                    <a:pt x="3155" y="5904"/>
                    <a:pt x="2847" y="5750"/>
                  </a:cubicBezTo>
                  <a:cubicBezTo>
                    <a:pt x="1287" y="4970"/>
                    <a:pt x="626" y="3885"/>
                    <a:pt x="881" y="2525"/>
                  </a:cubicBezTo>
                  <a:cubicBezTo>
                    <a:pt x="1042" y="1665"/>
                    <a:pt x="2871" y="933"/>
                    <a:pt x="5667" y="604"/>
                  </a:cubicBezTo>
                  <a:close/>
                  <a:moveTo>
                    <a:pt x="5808" y="0"/>
                  </a:moveTo>
                  <a:cubicBezTo>
                    <a:pt x="5798" y="0"/>
                    <a:pt x="5787" y="1"/>
                    <a:pt x="5777" y="2"/>
                  </a:cubicBezTo>
                  <a:cubicBezTo>
                    <a:pt x="3863" y="213"/>
                    <a:pt x="607" y="806"/>
                    <a:pt x="305" y="2417"/>
                  </a:cubicBezTo>
                  <a:cubicBezTo>
                    <a:pt x="1" y="4042"/>
                    <a:pt x="790" y="5375"/>
                    <a:pt x="2585" y="6274"/>
                  </a:cubicBezTo>
                  <a:cubicBezTo>
                    <a:pt x="2980" y="6471"/>
                    <a:pt x="3471" y="6570"/>
                    <a:pt x="4001" y="6570"/>
                  </a:cubicBezTo>
                  <a:cubicBezTo>
                    <a:pt x="5303" y="6570"/>
                    <a:pt x="6844" y="5973"/>
                    <a:pt x="7785" y="4777"/>
                  </a:cubicBezTo>
                  <a:cubicBezTo>
                    <a:pt x="7823" y="4728"/>
                    <a:pt x="7845" y="4670"/>
                    <a:pt x="7847" y="4607"/>
                  </a:cubicBezTo>
                  <a:cubicBezTo>
                    <a:pt x="7913" y="3051"/>
                    <a:pt x="7022" y="1534"/>
                    <a:pt x="6049" y="127"/>
                  </a:cubicBezTo>
                  <a:cubicBezTo>
                    <a:pt x="5994" y="47"/>
                    <a:pt x="5904" y="0"/>
                    <a:pt x="5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3"/>
            <p:cNvSpPr/>
            <p:nvPr/>
          </p:nvSpPr>
          <p:spPr>
            <a:xfrm>
              <a:off x="4818575" y="1336850"/>
              <a:ext cx="371675" cy="352075"/>
            </a:xfrm>
            <a:custGeom>
              <a:avLst/>
              <a:gdLst/>
              <a:ahLst/>
              <a:cxnLst/>
              <a:rect l="l" t="t" r="r" b="b"/>
              <a:pathLst>
                <a:path w="14867" h="14083" extrusionOk="0">
                  <a:moveTo>
                    <a:pt x="5790" y="0"/>
                  </a:moveTo>
                  <a:cubicBezTo>
                    <a:pt x="3645" y="0"/>
                    <a:pt x="1296" y="1408"/>
                    <a:pt x="0" y="2992"/>
                  </a:cubicBezTo>
                  <a:lnTo>
                    <a:pt x="471" y="5705"/>
                  </a:lnTo>
                  <a:cubicBezTo>
                    <a:pt x="471" y="5705"/>
                    <a:pt x="708" y="10425"/>
                    <a:pt x="4956" y="12667"/>
                  </a:cubicBezTo>
                  <a:cubicBezTo>
                    <a:pt x="6760" y="13620"/>
                    <a:pt x="8778" y="14083"/>
                    <a:pt x="10510" y="14083"/>
                  </a:cubicBezTo>
                  <a:cubicBezTo>
                    <a:pt x="12857" y="14083"/>
                    <a:pt x="14681" y="13234"/>
                    <a:pt x="14749" y="11605"/>
                  </a:cubicBezTo>
                  <a:cubicBezTo>
                    <a:pt x="14867" y="8774"/>
                    <a:pt x="11563" y="5824"/>
                    <a:pt x="9321" y="2047"/>
                  </a:cubicBezTo>
                  <a:cubicBezTo>
                    <a:pt x="8447" y="575"/>
                    <a:pt x="7160" y="0"/>
                    <a:pt x="5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3"/>
            <p:cNvSpPr/>
            <p:nvPr/>
          </p:nvSpPr>
          <p:spPr>
            <a:xfrm>
              <a:off x="4810350" y="1329550"/>
              <a:ext cx="386350" cy="366725"/>
            </a:xfrm>
            <a:custGeom>
              <a:avLst/>
              <a:gdLst/>
              <a:ahLst/>
              <a:cxnLst/>
              <a:rect l="l" t="t" r="r" b="b"/>
              <a:pathLst>
                <a:path w="15454" h="14669" extrusionOk="0">
                  <a:moveTo>
                    <a:pt x="6121" y="0"/>
                  </a:moveTo>
                  <a:cubicBezTo>
                    <a:pt x="3834" y="0"/>
                    <a:pt x="1397" y="1516"/>
                    <a:pt x="103" y="3099"/>
                  </a:cubicBezTo>
                  <a:cubicBezTo>
                    <a:pt x="0" y="3224"/>
                    <a:pt x="18" y="3408"/>
                    <a:pt x="144" y="3511"/>
                  </a:cubicBezTo>
                  <a:cubicBezTo>
                    <a:pt x="198" y="3555"/>
                    <a:pt x="264" y="3577"/>
                    <a:pt x="329" y="3577"/>
                  </a:cubicBezTo>
                  <a:cubicBezTo>
                    <a:pt x="414" y="3577"/>
                    <a:pt x="498" y="3540"/>
                    <a:pt x="556" y="3469"/>
                  </a:cubicBezTo>
                  <a:cubicBezTo>
                    <a:pt x="1762" y="1995"/>
                    <a:pt x="4019" y="586"/>
                    <a:pt x="6117" y="586"/>
                  </a:cubicBezTo>
                  <a:cubicBezTo>
                    <a:pt x="6228" y="586"/>
                    <a:pt x="6339" y="590"/>
                    <a:pt x="6449" y="598"/>
                  </a:cubicBezTo>
                  <a:cubicBezTo>
                    <a:pt x="7718" y="693"/>
                    <a:pt x="8710" y="1329"/>
                    <a:pt x="9399" y="2489"/>
                  </a:cubicBezTo>
                  <a:cubicBezTo>
                    <a:pt x="10156" y="3765"/>
                    <a:pt x="11019" y="4927"/>
                    <a:pt x="11852" y="6052"/>
                  </a:cubicBezTo>
                  <a:cubicBezTo>
                    <a:pt x="13466" y="8226"/>
                    <a:pt x="14860" y="10104"/>
                    <a:pt x="14786" y="11885"/>
                  </a:cubicBezTo>
                  <a:cubicBezTo>
                    <a:pt x="14759" y="12542"/>
                    <a:pt x="14402" y="13070"/>
                    <a:pt x="13729" y="13458"/>
                  </a:cubicBezTo>
                  <a:cubicBezTo>
                    <a:pt x="13002" y="13876"/>
                    <a:pt x="11996" y="14078"/>
                    <a:pt x="10871" y="14078"/>
                  </a:cubicBezTo>
                  <a:cubicBezTo>
                    <a:pt x="9140" y="14078"/>
                    <a:pt x="7127" y="13600"/>
                    <a:pt x="5421" y="12700"/>
                  </a:cubicBezTo>
                  <a:cubicBezTo>
                    <a:pt x="1378" y="10566"/>
                    <a:pt x="1096" y="6028"/>
                    <a:pt x="1094" y="5983"/>
                  </a:cubicBezTo>
                  <a:cubicBezTo>
                    <a:pt x="1086" y="5829"/>
                    <a:pt x="980" y="5704"/>
                    <a:pt x="812" y="5704"/>
                  </a:cubicBezTo>
                  <a:cubicBezTo>
                    <a:pt x="804" y="5704"/>
                    <a:pt x="796" y="5704"/>
                    <a:pt x="787" y="5705"/>
                  </a:cubicBezTo>
                  <a:cubicBezTo>
                    <a:pt x="625" y="5714"/>
                    <a:pt x="500" y="5851"/>
                    <a:pt x="509" y="6013"/>
                  </a:cubicBezTo>
                  <a:cubicBezTo>
                    <a:pt x="518" y="6212"/>
                    <a:pt x="803" y="10925"/>
                    <a:pt x="5148" y="13218"/>
                  </a:cubicBezTo>
                  <a:cubicBezTo>
                    <a:pt x="6950" y="14169"/>
                    <a:pt x="9034" y="14668"/>
                    <a:pt x="10852" y="14668"/>
                  </a:cubicBezTo>
                  <a:cubicBezTo>
                    <a:pt x="12086" y="14668"/>
                    <a:pt x="13199" y="14438"/>
                    <a:pt x="14021" y="13967"/>
                  </a:cubicBezTo>
                  <a:cubicBezTo>
                    <a:pt x="14869" y="13479"/>
                    <a:pt x="15336" y="12768"/>
                    <a:pt x="15371" y="11910"/>
                  </a:cubicBezTo>
                  <a:cubicBezTo>
                    <a:pt x="15454" y="9922"/>
                    <a:pt x="14004" y="7967"/>
                    <a:pt x="12324" y="5703"/>
                  </a:cubicBezTo>
                  <a:cubicBezTo>
                    <a:pt x="11498" y="4591"/>
                    <a:pt x="10645" y="3441"/>
                    <a:pt x="9902" y="2191"/>
                  </a:cubicBezTo>
                  <a:cubicBezTo>
                    <a:pt x="9121" y="875"/>
                    <a:pt x="7942" y="123"/>
                    <a:pt x="6494" y="14"/>
                  </a:cubicBezTo>
                  <a:cubicBezTo>
                    <a:pt x="6370" y="5"/>
                    <a:pt x="6246" y="0"/>
                    <a:pt x="6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3"/>
            <p:cNvSpPr/>
            <p:nvPr/>
          </p:nvSpPr>
          <p:spPr>
            <a:xfrm>
              <a:off x="5004400" y="1519400"/>
              <a:ext cx="184350" cy="149675"/>
            </a:xfrm>
            <a:custGeom>
              <a:avLst/>
              <a:gdLst/>
              <a:ahLst/>
              <a:cxnLst/>
              <a:rect l="l" t="t" r="r" b="b"/>
              <a:pathLst>
                <a:path w="7374" h="5987" extrusionOk="0">
                  <a:moveTo>
                    <a:pt x="5570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0" y="4068"/>
                    <a:pt x="1299" y="5130"/>
                    <a:pt x="2478" y="5720"/>
                  </a:cubicBezTo>
                  <a:cubicBezTo>
                    <a:pt x="2827" y="5894"/>
                    <a:pt x="3280" y="5986"/>
                    <a:pt x="3778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8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3"/>
            <p:cNvSpPr/>
            <p:nvPr/>
          </p:nvSpPr>
          <p:spPr>
            <a:xfrm>
              <a:off x="4998425" y="1512100"/>
              <a:ext cx="197800" cy="164250"/>
            </a:xfrm>
            <a:custGeom>
              <a:avLst/>
              <a:gdLst/>
              <a:ahLst/>
              <a:cxnLst/>
              <a:rect l="l" t="t" r="r" b="b"/>
              <a:pathLst>
                <a:path w="7912" h="6570" extrusionOk="0">
                  <a:moveTo>
                    <a:pt x="5668" y="604"/>
                  </a:moveTo>
                  <a:cubicBezTo>
                    <a:pt x="6485" y="1803"/>
                    <a:pt x="7279" y="3182"/>
                    <a:pt x="7265" y="4488"/>
                  </a:cubicBezTo>
                  <a:cubicBezTo>
                    <a:pt x="6396" y="5539"/>
                    <a:pt x="5063" y="5978"/>
                    <a:pt x="4003" y="5978"/>
                  </a:cubicBezTo>
                  <a:cubicBezTo>
                    <a:pt x="3549" y="5978"/>
                    <a:pt x="3145" y="5898"/>
                    <a:pt x="2848" y="5750"/>
                  </a:cubicBezTo>
                  <a:cubicBezTo>
                    <a:pt x="1288" y="4970"/>
                    <a:pt x="627" y="3885"/>
                    <a:pt x="882" y="2525"/>
                  </a:cubicBezTo>
                  <a:cubicBezTo>
                    <a:pt x="1043" y="1665"/>
                    <a:pt x="2871" y="933"/>
                    <a:pt x="5668" y="604"/>
                  </a:cubicBezTo>
                  <a:close/>
                  <a:moveTo>
                    <a:pt x="5809" y="0"/>
                  </a:moveTo>
                  <a:cubicBezTo>
                    <a:pt x="5799" y="0"/>
                    <a:pt x="5789" y="1"/>
                    <a:pt x="5778" y="2"/>
                  </a:cubicBezTo>
                  <a:cubicBezTo>
                    <a:pt x="3864" y="213"/>
                    <a:pt x="607" y="806"/>
                    <a:pt x="306" y="2417"/>
                  </a:cubicBezTo>
                  <a:cubicBezTo>
                    <a:pt x="1" y="4042"/>
                    <a:pt x="789" y="5375"/>
                    <a:pt x="2586" y="6274"/>
                  </a:cubicBezTo>
                  <a:cubicBezTo>
                    <a:pt x="2981" y="6471"/>
                    <a:pt x="3471" y="6570"/>
                    <a:pt x="4002" y="6570"/>
                  </a:cubicBezTo>
                  <a:cubicBezTo>
                    <a:pt x="5304" y="6570"/>
                    <a:pt x="6846" y="5973"/>
                    <a:pt x="7786" y="4777"/>
                  </a:cubicBezTo>
                  <a:cubicBezTo>
                    <a:pt x="7824" y="4728"/>
                    <a:pt x="7845" y="4670"/>
                    <a:pt x="7848" y="4607"/>
                  </a:cubicBezTo>
                  <a:cubicBezTo>
                    <a:pt x="7912" y="3051"/>
                    <a:pt x="7023" y="1534"/>
                    <a:pt x="6051" y="127"/>
                  </a:cubicBezTo>
                  <a:cubicBezTo>
                    <a:pt x="5995" y="47"/>
                    <a:pt x="5905" y="0"/>
                    <a:pt x="5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3"/>
            <p:cNvSpPr/>
            <p:nvPr/>
          </p:nvSpPr>
          <p:spPr>
            <a:xfrm>
              <a:off x="4612675" y="1336850"/>
              <a:ext cx="371725" cy="352075"/>
            </a:xfrm>
            <a:custGeom>
              <a:avLst/>
              <a:gdLst/>
              <a:ahLst/>
              <a:cxnLst/>
              <a:rect l="l" t="t" r="r" b="b"/>
              <a:pathLst>
                <a:path w="14869" h="14083" extrusionOk="0">
                  <a:moveTo>
                    <a:pt x="5791" y="0"/>
                  </a:moveTo>
                  <a:cubicBezTo>
                    <a:pt x="3646" y="0"/>
                    <a:pt x="1296" y="1408"/>
                    <a:pt x="1" y="2992"/>
                  </a:cubicBezTo>
                  <a:lnTo>
                    <a:pt x="473" y="5705"/>
                  </a:lnTo>
                  <a:cubicBezTo>
                    <a:pt x="473" y="5705"/>
                    <a:pt x="708" y="10425"/>
                    <a:pt x="4956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7" y="14083"/>
                    <a:pt x="14682" y="13234"/>
                    <a:pt x="14749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3"/>
            <p:cNvSpPr/>
            <p:nvPr/>
          </p:nvSpPr>
          <p:spPr>
            <a:xfrm>
              <a:off x="4604450" y="1329525"/>
              <a:ext cx="386375" cy="366750"/>
            </a:xfrm>
            <a:custGeom>
              <a:avLst/>
              <a:gdLst/>
              <a:ahLst/>
              <a:cxnLst/>
              <a:rect l="l" t="t" r="r" b="b"/>
              <a:pathLst>
                <a:path w="15455" h="14670" extrusionOk="0">
                  <a:moveTo>
                    <a:pt x="6114" y="0"/>
                  </a:moveTo>
                  <a:cubicBezTo>
                    <a:pt x="3827" y="0"/>
                    <a:pt x="1396" y="1519"/>
                    <a:pt x="103" y="3100"/>
                  </a:cubicBezTo>
                  <a:cubicBezTo>
                    <a:pt x="1" y="3225"/>
                    <a:pt x="20" y="3409"/>
                    <a:pt x="144" y="3512"/>
                  </a:cubicBezTo>
                  <a:cubicBezTo>
                    <a:pt x="199" y="3556"/>
                    <a:pt x="264" y="3578"/>
                    <a:pt x="330" y="3578"/>
                  </a:cubicBezTo>
                  <a:cubicBezTo>
                    <a:pt x="414" y="3578"/>
                    <a:pt x="499" y="3541"/>
                    <a:pt x="556" y="3470"/>
                  </a:cubicBezTo>
                  <a:cubicBezTo>
                    <a:pt x="1760" y="1999"/>
                    <a:pt x="4012" y="587"/>
                    <a:pt x="6110" y="587"/>
                  </a:cubicBezTo>
                  <a:cubicBezTo>
                    <a:pt x="6224" y="587"/>
                    <a:pt x="6337" y="591"/>
                    <a:pt x="6450" y="599"/>
                  </a:cubicBezTo>
                  <a:cubicBezTo>
                    <a:pt x="7719" y="694"/>
                    <a:pt x="8711" y="1330"/>
                    <a:pt x="9400" y="2490"/>
                  </a:cubicBezTo>
                  <a:cubicBezTo>
                    <a:pt x="10156" y="3766"/>
                    <a:pt x="11020" y="4928"/>
                    <a:pt x="11854" y="6053"/>
                  </a:cubicBezTo>
                  <a:cubicBezTo>
                    <a:pt x="13466" y="8227"/>
                    <a:pt x="14861" y="10105"/>
                    <a:pt x="14786" y="11886"/>
                  </a:cubicBezTo>
                  <a:cubicBezTo>
                    <a:pt x="14760" y="12543"/>
                    <a:pt x="14404" y="13071"/>
                    <a:pt x="13730" y="13459"/>
                  </a:cubicBezTo>
                  <a:cubicBezTo>
                    <a:pt x="13003" y="13877"/>
                    <a:pt x="11997" y="14079"/>
                    <a:pt x="10872" y="14079"/>
                  </a:cubicBezTo>
                  <a:cubicBezTo>
                    <a:pt x="9141" y="14079"/>
                    <a:pt x="7128" y="13601"/>
                    <a:pt x="5423" y="12701"/>
                  </a:cubicBezTo>
                  <a:cubicBezTo>
                    <a:pt x="1379" y="10567"/>
                    <a:pt x="1096" y="6029"/>
                    <a:pt x="1094" y="5984"/>
                  </a:cubicBezTo>
                  <a:cubicBezTo>
                    <a:pt x="1087" y="5830"/>
                    <a:pt x="975" y="5705"/>
                    <a:pt x="812" y="5705"/>
                  </a:cubicBezTo>
                  <a:cubicBezTo>
                    <a:pt x="804" y="5705"/>
                    <a:pt x="796" y="5705"/>
                    <a:pt x="787" y="5706"/>
                  </a:cubicBezTo>
                  <a:cubicBezTo>
                    <a:pt x="625" y="5715"/>
                    <a:pt x="501" y="5852"/>
                    <a:pt x="510" y="6014"/>
                  </a:cubicBezTo>
                  <a:cubicBezTo>
                    <a:pt x="519" y="6213"/>
                    <a:pt x="803" y="10926"/>
                    <a:pt x="5149" y="13219"/>
                  </a:cubicBezTo>
                  <a:cubicBezTo>
                    <a:pt x="6952" y="14170"/>
                    <a:pt x="9034" y="14669"/>
                    <a:pt x="10853" y="14669"/>
                  </a:cubicBezTo>
                  <a:cubicBezTo>
                    <a:pt x="12087" y="14669"/>
                    <a:pt x="13200" y="14439"/>
                    <a:pt x="14022" y="13968"/>
                  </a:cubicBezTo>
                  <a:cubicBezTo>
                    <a:pt x="14870" y="13480"/>
                    <a:pt x="15336" y="12769"/>
                    <a:pt x="15372" y="11911"/>
                  </a:cubicBezTo>
                  <a:cubicBezTo>
                    <a:pt x="15454" y="9923"/>
                    <a:pt x="14004" y="7968"/>
                    <a:pt x="12324" y="5704"/>
                  </a:cubicBezTo>
                  <a:cubicBezTo>
                    <a:pt x="11498" y="4592"/>
                    <a:pt x="10645" y="3442"/>
                    <a:pt x="9903" y="2192"/>
                  </a:cubicBezTo>
                  <a:cubicBezTo>
                    <a:pt x="9122" y="876"/>
                    <a:pt x="7943" y="124"/>
                    <a:pt x="6494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3"/>
            <p:cNvSpPr/>
            <p:nvPr/>
          </p:nvSpPr>
          <p:spPr>
            <a:xfrm>
              <a:off x="4798500" y="1519400"/>
              <a:ext cx="184375" cy="149675"/>
            </a:xfrm>
            <a:custGeom>
              <a:avLst/>
              <a:gdLst/>
              <a:ahLst/>
              <a:cxnLst/>
              <a:rect l="l" t="t" r="r" b="b"/>
              <a:pathLst>
                <a:path w="7375" h="5987" extrusionOk="0">
                  <a:moveTo>
                    <a:pt x="5572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1" y="4068"/>
                    <a:pt x="1300" y="5130"/>
                    <a:pt x="2479" y="5720"/>
                  </a:cubicBezTo>
                  <a:cubicBezTo>
                    <a:pt x="2828" y="5894"/>
                    <a:pt x="3281" y="5986"/>
                    <a:pt x="3778" y="5986"/>
                  </a:cubicBezTo>
                  <a:cubicBezTo>
                    <a:pt x="4963" y="5986"/>
                    <a:pt x="6403" y="5466"/>
                    <a:pt x="7316" y="4303"/>
                  </a:cubicBezTo>
                  <a:cubicBezTo>
                    <a:pt x="7374" y="2924"/>
                    <a:pt x="6619" y="1516"/>
                    <a:pt x="5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3"/>
            <p:cNvSpPr/>
            <p:nvPr/>
          </p:nvSpPr>
          <p:spPr>
            <a:xfrm>
              <a:off x="4792575" y="1512100"/>
              <a:ext cx="197800" cy="164250"/>
            </a:xfrm>
            <a:custGeom>
              <a:avLst/>
              <a:gdLst/>
              <a:ahLst/>
              <a:cxnLst/>
              <a:rect l="l" t="t" r="r" b="b"/>
              <a:pathLst>
                <a:path w="7912" h="6570" extrusionOk="0">
                  <a:moveTo>
                    <a:pt x="5667" y="604"/>
                  </a:moveTo>
                  <a:cubicBezTo>
                    <a:pt x="6483" y="1803"/>
                    <a:pt x="7278" y="3182"/>
                    <a:pt x="7263" y="4488"/>
                  </a:cubicBezTo>
                  <a:cubicBezTo>
                    <a:pt x="6389" y="5548"/>
                    <a:pt x="5084" y="5988"/>
                    <a:pt x="4030" y="5988"/>
                  </a:cubicBezTo>
                  <a:cubicBezTo>
                    <a:pt x="3569" y="5988"/>
                    <a:pt x="3155" y="5903"/>
                    <a:pt x="2847" y="5750"/>
                  </a:cubicBezTo>
                  <a:cubicBezTo>
                    <a:pt x="1287" y="4970"/>
                    <a:pt x="626" y="3885"/>
                    <a:pt x="880" y="2525"/>
                  </a:cubicBezTo>
                  <a:cubicBezTo>
                    <a:pt x="1041" y="1665"/>
                    <a:pt x="2869" y="933"/>
                    <a:pt x="5667" y="604"/>
                  </a:cubicBezTo>
                  <a:close/>
                  <a:moveTo>
                    <a:pt x="5807" y="0"/>
                  </a:moveTo>
                  <a:cubicBezTo>
                    <a:pt x="5797" y="0"/>
                    <a:pt x="5787" y="1"/>
                    <a:pt x="5777" y="2"/>
                  </a:cubicBezTo>
                  <a:cubicBezTo>
                    <a:pt x="3862" y="213"/>
                    <a:pt x="606" y="806"/>
                    <a:pt x="305" y="2417"/>
                  </a:cubicBezTo>
                  <a:cubicBezTo>
                    <a:pt x="0" y="4042"/>
                    <a:pt x="788" y="5375"/>
                    <a:pt x="2585" y="6274"/>
                  </a:cubicBezTo>
                  <a:cubicBezTo>
                    <a:pt x="2979" y="6471"/>
                    <a:pt x="3469" y="6570"/>
                    <a:pt x="4000" y="6570"/>
                  </a:cubicBezTo>
                  <a:cubicBezTo>
                    <a:pt x="5302" y="6570"/>
                    <a:pt x="6845" y="5973"/>
                    <a:pt x="7785" y="4777"/>
                  </a:cubicBezTo>
                  <a:cubicBezTo>
                    <a:pt x="7822" y="4728"/>
                    <a:pt x="7845" y="4670"/>
                    <a:pt x="7847" y="4607"/>
                  </a:cubicBezTo>
                  <a:cubicBezTo>
                    <a:pt x="7911" y="3051"/>
                    <a:pt x="7022" y="1534"/>
                    <a:pt x="6050" y="127"/>
                  </a:cubicBezTo>
                  <a:cubicBezTo>
                    <a:pt x="5995" y="47"/>
                    <a:pt x="5903" y="0"/>
                    <a:pt x="5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3"/>
            <p:cNvSpPr/>
            <p:nvPr/>
          </p:nvSpPr>
          <p:spPr>
            <a:xfrm>
              <a:off x="3787450" y="2756425"/>
              <a:ext cx="125475" cy="318075"/>
            </a:xfrm>
            <a:custGeom>
              <a:avLst/>
              <a:gdLst/>
              <a:ahLst/>
              <a:cxnLst/>
              <a:rect l="l" t="t" r="r" b="b"/>
              <a:pathLst>
                <a:path w="5019" h="12723" extrusionOk="0">
                  <a:moveTo>
                    <a:pt x="309" y="1"/>
                  </a:moveTo>
                  <a:cubicBezTo>
                    <a:pt x="302" y="1"/>
                    <a:pt x="294" y="1"/>
                    <a:pt x="287" y="2"/>
                  </a:cubicBezTo>
                  <a:cubicBezTo>
                    <a:pt x="125" y="9"/>
                    <a:pt x="1" y="145"/>
                    <a:pt x="8" y="307"/>
                  </a:cubicBezTo>
                  <a:cubicBezTo>
                    <a:pt x="21" y="607"/>
                    <a:pt x="388" y="7715"/>
                    <a:pt x="4409" y="12615"/>
                  </a:cubicBezTo>
                  <a:cubicBezTo>
                    <a:pt x="4464" y="12683"/>
                    <a:pt x="4546" y="12723"/>
                    <a:pt x="4634" y="12723"/>
                  </a:cubicBezTo>
                  <a:cubicBezTo>
                    <a:pt x="4882" y="12723"/>
                    <a:pt x="5019" y="12435"/>
                    <a:pt x="4861" y="12244"/>
                  </a:cubicBezTo>
                  <a:cubicBezTo>
                    <a:pt x="967" y="7497"/>
                    <a:pt x="595" y="353"/>
                    <a:pt x="592" y="281"/>
                  </a:cubicBezTo>
                  <a:cubicBezTo>
                    <a:pt x="586" y="127"/>
                    <a:pt x="460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3"/>
            <p:cNvSpPr/>
            <p:nvPr/>
          </p:nvSpPr>
          <p:spPr>
            <a:xfrm>
              <a:off x="3393850" y="3454500"/>
              <a:ext cx="109975" cy="133725"/>
            </a:xfrm>
            <a:custGeom>
              <a:avLst/>
              <a:gdLst/>
              <a:ahLst/>
              <a:cxnLst/>
              <a:rect l="l" t="t" r="r" b="b"/>
              <a:pathLst>
                <a:path w="4399" h="5349" extrusionOk="0">
                  <a:moveTo>
                    <a:pt x="2199" y="1"/>
                  </a:moveTo>
                  <a:cubicBezTo>
                    <a:pt x="985" y="1"/>
                    <a:pt x="1" y="1199"/>
                    <a:pt x="1" y="2675"/>
                  </a:cubicBezTo>
                  <a:cubicBezTo>
                    <a:pt x="1" y="4152"/>
                    <a:pt x="985" y="5349"/>
                    <a:pt x="2199" y="5349"/>
                  </a:cubicBezTo>
                  <a:cubicBezTo>
                    <a:pt x="3414" y="5349"/>
                    <a:pt x="4398" y="4152"/>
                    <a:pt x="4398" y="2675"/>
                  </a:cubicBezTo>
                  <a:cubicBezTo>
                    <a:pt x="4398" y="1199"/>
                    <a:pt x="3414" y="1"/>
                    <a:pt x="2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3"/>
            <p:cNvSpPr/>
            <p:nvPr/>
          </p:nvSpPr>
          <p:spPr>
            <a:xfrm>
              <a:off x="3249875" y="3530375"/>
              <a:ext cx="124575" cy="148375"/>
            </a:xfrm>
            <a:custGeom>
              <a:avLst/>
              <a:gdLst/>
              <a:ahLst/>
              <a:cxnLst/>
              <a:rect l="l" t="t" r="r" b="b"/>
              <a:pathLst>
                <a:path w="4983" h="5935" extrusionOk="0">
                  <a:moveTo>
                    <a:pt x="2492" y="586"/>
                  </a:moveTo>
                  <a:lnTo>
                    <a:pt x="2492" y="587"/>
                  </a:lnTo>
                  <a:cubicBezTo>
                    <a:pt x="3543" y="587"/>
                    <a:pt x="4397" y="1655"/>
                    <a:pt x="4397" y="2967"/>
                  </a:cubicBezTo>
                  <a:cubicBezTo>
                    <a:pt x="4397" y="4280"/>
                    <a:pt x="3543" y="5348"/>
                    <a:pt x="2492" y="5348"/>
                  </a:cubicBezTo>
                  <a:cubicBezTo>
                    <a:pt x="1441" y="5348"/>
                    <a:pt x="586" y="4280"/>
                    <a:pt x="586" y="2967"/>
                  </a:cubicBezTo>
                  <a:cubicBezTo>
                    <a:pt x="586" y="1655"/>
                    <a:pt x="1441" y="586"/>
                    <a:pt x="2492" y="586"/>
                  </a:cubicBezTo>
                  <a:close/>
                  <a:moveTo>
                    <a:pt x="2492" y="0"/>
                  </a:moveTo>
                  <a:cubicBezTo>
                    <a:pt x="1119" y="0"/>
                    <a:pt x="1" y="1332"/>
                    <a:pt x="1" y="2967"/>
                  </a:cubicBezTo>
                  <a:cubicBezTo>
                    <a:pt x="1" y="4604"/>
                    <a:pt x="1119" y="5935"/>
                    <a:pt x="2492" y="5935"/>
                  </a:cubicBezTo>
                  <a:cubicBezTo>
                    <a:pt x="3866" y="5935"/>
                    <a:pt x="4983" y="4604"/>
                    <a:pt x="4983" y="2967"/>
                  </a:cubicBezTo>
                  <a:cubicBezTo>
                    <a:pt x="4983" y="1332"/>
                    <a:pt x="3866" y="0"/>
                    <a:pt x="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0F47913B-F0A6-4F8C-9A5D-1B92274EFA70}"/>
              </a:ext>
            </a:extLst>
          </p:cNvPr>
          <p:cNvSpPr txBox="1"/>
          <p:nvPr/>
        </p:nvSpPr>
        <p:spPr>
          <a:xfrm>
            <a:off x="671150" y="3320757"/>
            <a:ext cx="3366307" cy="8677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2050" name="Picture 2" descr="Question mark PNG images free download">
            <a:extLst>
              <a:ext uri="{FF2B5EF4-FFF2-40B4-BE49-F238E27FC236}">
                <a16:creationId xmlns:a16="http://schemas.microsoft.com/office/drawing/2014/main" id="{EA0B1807-3E85-485B-B788-B12A871B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245" y="1809087"/>
            <a:ext cx="284173" cy="28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CONTEXTO Y JUSTIFICACIÓN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6869134" y="646305"/>
            <a:ext cx="2234061" cy="2152251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6987560" y="646709"/>
            <a:ext cx="2043216" cy="2281925"/>
            <a:chOff x="4749388" y="610304"/>
            <a:chExt cx="3694120" cy="4125705"/>
          </a:xfrm>
        </p:grpSpPr>
        <p:grpSp>
          <p:nvGrpSpPr>
            <p:cNvPr id="333" name="Google Shape;333;p32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334" name="Google Shape;334;p32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3221" extrusionOk="0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avLst/>
                <a:gdLst/>
                <a:ahLst/>
                <a:cxnLst/>
                <a:rect l="l" t="t" r="r" b="b"/>
                <a:pathLst>
                  <a:path w="155308" h="49166" extrusionOk="0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avLst/>
                <a:gdLst/>
                <a:ahLst/>
                <a:cxnLst/>
                <a:rect l="l" t="t" r="r" b="b"/>
                <a:pathLst>
                  <a:path w="76170" h="40809" extrusionOk="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avLst/>
                <a:gdLst/>
                <a:ahLst/>
                <a:cxnLst/>
                <a:rect l="l" t="t" r="r" b="b"/>
                <a:pathLst>
                  <a:path w="76902" h="41411" extrusionOk="0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avLst/>
                <a:gdLst/>
                <a:ahLst/>
                <a:cxnLst/>
                <a:rect l="l" t="t" r="r" b="b"/>
                <a:pathLst>
                  <a:path w="57696" h="29512" extrusionOk="0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avLst/>
                <a:gdLst/>
                <a:ahLst/>
                <a:cxnLst/>
                <a:rect l="l" t="t" r="r" b="b"/>
                <a:pathLst>
                  <a:path w="58431" h="30113" extrusionOk="0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avLst/>
                <a:gdLst/>
                <a:ahLst/>
                <a:cxnLst/>
                <a:rect l="l" t="t" r="r" b="b"/>
                <a:pathLst>
                  <a:path w="143726" h="144813" extrusionOk="0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avLst/>
                <a:gdLst/>
                <a:ahLst/>
                <a:cxnLst/>
                <a:rect l="l" t="t" r="r" b="b"/>
                <a:pathLst>
                  <a:path w="144352" h="145415" extrusionOk="0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avLst/>
                <a:gdLst/>
                <a:ahLst/>
                <a:cxnLst/>
                <a:rect l="l" t="t" r="r" b="b"/>
                <a:pathLst>
                  <a:path w="80082" h="49112" extrusionOk="0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avLst/>
                <a:gdLst/>
                <a:ahLst/>
                <a:cxnLst/>
                <a:rect l="l" t="t" r="r" b="b"/>
                <a:pathLst>
                  <a:path w="80695" h="49712" extrusionOk="0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13941" extrusionOk="0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2781" extrusionOk="0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avLst/>
                <a:gdLst/>
                <a:ahLst/>
                <a:cxnLst/>
                <a:rect l="l" t="t" r="r" b="b"/>
                <a:pathLst>
                  <a:path w="39996" h="23393" extrusionOk="0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20166" extrusionOk="0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avLst/>
                <a:gdLst/>
                <a:ahLst/>
                <a:cxnLst/>
                <a:rect l="l" t="t" r="r" b="b"/>
                <a:pathLst>
                  <a:path w="31453" h="35229" extrusionOk="0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avLst/>
                <a:gdLst/>
                <a:ahLst/>
                <a:cxnLst/>
                <a:rect l="l" t="t" r="r" b="b"/>
                <a:pathLst>
                  <a:path w="32046" h="35830" extrusionOk="0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739" extrusionOk="0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871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avLst/>
                <a:gdLst/>
                <a:ahLst/>
                <a:cxnLst/>
                <a:rect l="l" t="t" r="r" b="b"/>
                <a:pathLst>
                  <a:path w="25605" h="9314" extrusionOk="0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343" extrusionOk="0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5775" extrusionOk="0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7819" extrusionOk="0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5475" extrusionOk="0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95" extrusionOk="0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4539" extrusionOk="0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5141" extrusionOk="0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467" extrusionOk="0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3069" extrusionOk="0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1883" extrusionOk="0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avLst/>
                <a:gdLst/>
                <a:ahLst/>
                <a:cxnLst/>
                <a:rect l="l" t="t" r="r" b="b"/>
                <a:pathLst>
                  <a:path w="8016" h="12477" extrusionOk="0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484" extrusionOk="0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6086" extrusionOk="0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925" extrusionOk="0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25" extrusionOk="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5110" extrusionOk="0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avLst/>
                <a:gdLst/>
                <a:ahLst/>
                <a:cxnLst/>
                <a:rect l="l" t="t" r="r" b="b"/>
                <a:pathLst>
                  <a:path w="76997" h="91393" extrusionOk="0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avLst/>
                <a:gdLst/>
                <a:ahLst/>
                <a:cxnLst/>
                <a:rect l="l" t="t" r="r" b="b"/>
                <a:pathLst>
                  <a:path w="77683" h="91993" extrusionOk="0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avLst/>
                <a:gdLst/>
                <a:ahLst/>
                <a:cxnLst/>
                <a:rect l="l" t="t" r="r" b="b"/>
                <a:pathLst>
                  <a:path w="18867" h="11813" extrusionOk="0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avLst/>
                <a:gdLst/>
                <a:ahLst/>
                <a:cxnLst/>
                <a:rect l="l" t="t" r="r" b="b"/>
                <a:pathLst>
                  <a:path w="20665" h="20525" extrusionOk="0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avLst/>
                <a:gdLst/>
                <a:ahLst/>
                <a:cxnLst/>
                <a:rect l="l" t="t" r="r" b="b"/>
                <a:pathLst>
                  <a:path w="21312" h="21124" extrusionOk="0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avLst/>
                <a:gdLst/>
                <a:ahLst/>
                <a:cxnLst/>
                <a:rect l="l" t="t" r="r" b="b"/>
                <a:pathLst>
                  <a:path w="20354" h="25797" extrusionOk="0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avLst/>
                <a:gdLst/>
                <a:ahLst/>
                <a:cxnLst/>
                <a:rect l="l" t="t" r="r" b="b"/>
                <a:pathLst>
                  <a:path w="21015" h="26396" extrusionOk="0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avLst/>
                <a:gdLst/>
                <a:ahLst/>
                <a:cxnLst/>
                <a:rect l="l" t="t" r="r" b="b"/>
                <a:pathLst>
                  <a:path w="19969" h="21994" extrusionOk="0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avLst/>
                <a:gdLst/>
                <a:ahLst/>
                <a:cxnLst/>
                <a:rect l="l" t="t" r="r" b="b"/>
                <a:pathLst>
                  <a:path w="20597" h="22593" extrusionOk="0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avLst/>
                <a:gdLst/>
                <a:ahLst/>
                <a:cxnLst/>
                <a:rect l="l" t="t" r="r" b="b"/>
                <a:pathLst>
                  <a:path w="19562" h="20335" extrusionOk="0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20934" extrusionOk="0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20516" extrusionOk="0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21117" extrusionOk="0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9784" extrusionOk="0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10384" extrusionOk="0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7391" extrusionOk="0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0073" extrusionOk="0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03154" extrusionOk="0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10704" extrusionOk="0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avLst/>
                <a:gdLst/>
                <a:ahLst/>
                <a:cxnLst/>
                <a:rect l="l" t="t" r="r" b="b"/>
                <a:pathLst>
                  <a:path w="14276" h="11304" extrusionOk="0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016" extrusionOk="0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14617" extrusionOk="0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345" extrusionOk="0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945" extrusionOk="0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69" extrusionOk="0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1" extrusionOk="0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590" extrusionOk="0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0190" extrusionOk="0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3032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13635" extrusionOk="0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0" extrusionOk="0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13370" extrusionOk="0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13300" extrusionOk="0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3" extrusionOk="0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9989" extrusionOk="0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avLst/>
                <a:gdLst/>
                <a:ahLst/>
                <a:cxnLst/>
                <a:rect l="l" t="t" r="r" b="b"/>
                <a:pathLst>
                  <a:path w="7727" h="10590" extrusionOk="0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445" extrusionOk="0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2047" extrusionOk="0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3903" extrusionOk="0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2" extrusionOk="0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avLst/>
                <a:gdLst/>
                <a:ahLst/>
                <a:cxnLst/>
                <a:rect l="l" t="t" r="r" b="b"/>
                <a:pathLst>
                  <a:path w="68106" h="49296" extrusionOk="0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avLst/>
                <a:gdLst/>
                <a:ahLst/>
                <a:cxnLst/>
                <a:rect l="l" t="t" r="r" b="b"/>
                <a:pathLst>
                  <a:path w="68746" h="49898" extrusionOk="0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32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422" name="Google Shape;422;p32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423" name="Google Shape;423;p32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32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3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32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3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2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3" extrusionOk="0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2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2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32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32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1" extrusionOk="0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32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1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32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1" extrusionOk="0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2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2" extrusionOk="0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32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32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32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32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2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2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3" h="602" extrusionOk="0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2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2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2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2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2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2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32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2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3" name="Google Shape;453;p32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49115" extrusionOk="0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4" name="Google Shape;454;p32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455" name="Google Shape;455;p32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0" h="17609" extrusionOk="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4" h="3555" extrusionOk="0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4157" extrusionOk="0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2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2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6" h="3555" extrusionOk="0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6" h="4154" extrusionOk="0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5" extrusionOk="0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2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2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2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" name="Google Shape;468;p32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469" name="Google Shape;469;p32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3618" extrusionOk="0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7" h="36079" extrusionOk="0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6" h="24011" extrusionOk="0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3772" extrusionOk="0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2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" h="5185" extrusionOk="0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2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2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3785" extrusionOk="0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2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185" extrusionOk="0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2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2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619" extrusionOk="0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2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6454" extrusionOk="0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2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401" extrusionOk="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32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482" name="Google Shape;482;p32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2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3" extrusionOk="0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2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2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3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2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3" extrusionOk="0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2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2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2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2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2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2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2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2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1" extrusionOk="0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2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1" extrusionOk="0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2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2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2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2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2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2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2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2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2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2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2" extrusionOk="0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2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2" extrusionOk="0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2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2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2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2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2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2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2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B516FED2-A328-4A7E-99BE-B8E40912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4" y="859350"/>
            <a:ext cx="2819974" cy="17459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7A6A3F-710F-458C-887E-B9176A442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79" y="2700518"/>
            <a:ext cx="2823872" cy="21974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3D5661-59D9-4FA0-AADD-39065A680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360" y="876702"/>
            <a:ext cx="3071705" cy="22184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483ACC9-D787-476B-936E-E6F2945D5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9360" y="3516320"/>
            <a:ext cx="4227933" cy="134752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E2AB0DC-5929-47C2-8D73-0B3D933E54A0}"/>
              </a:ext>
            </a:extLst>
          </p:cNvPr>
          <p:cNvSpPr txBox="1"/>
          <p:nvPr/>
        </p:nvSpPr>
        <p:spPr>
          <a:xfrm>
            <a:off x="3259360" y="3364545"/>
            <a:ext cx="4360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002060"/>
                </a:solidFill>
                <a:latin typeface="Viga" panose="020B0604020202020204" charset="0"/>
              </a:rPr>
              <a:t>Estadísticas de phishing a empresas en 2021 (</a:t>
            </a:r>
            <a:r>
              <a:rPr lang="es-ES" sz="1200" dirty="0" err="1">
                <a:solidFill>
                  <a:srgbClr val="002060"/>
                </a:solidFill>
                <a:latin typeface="Viga" panose="020B0604020202020204" charset="0"/>
              </a:rPr>
              <a:t>Tessian</a:t>
            </a:r>
            <a:r>
              <a:rPr lang="es-ES" sz="1200" dirty="0">
                <a:solidFill>
                  <a:srgbClr val="002060"/>
                </a:solidFill>
                <a:latin typeface="Viga" panose="020B0604020202020204" charset="0"/>
              </a:rPr>
              <a:t>, 2021)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1.2 PLANTEAMIENTO DEL PROBLEMA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627;p36">
            <a:extLst>
              <a:ext uri="{FF2B5EF4-FFF2-40B4-BE49-F238E27FC236}">
                <a16:creationId xmlns:a16="http://schemas.microsoft.com/office/drawing/2014/main" id="{487572EF-875C-4C64-8449-D3D228185C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 dirty="0"/>
              <a:t>Diseñar una metodología flexible que permita mejorar las campañas de </a:t>
            </a:r>
            <a:r>
              <a:rPr lang="es-ES" sz="1400" dirty="0" err="1"/>
              <a:t>concienciacón</a:t>
            </a:r>
            <a:endParaRPr sz="1400" dirty="0"/>
          </a:p>
        </p:txBody>
      </p:sp>
      <p:sp>
        <p:nvSpPr>
          <p:cNvPr id="194" name="Google Shape;628;p36">
            <a:extLst>
              <a:ext uri="{FF2B5EF4-FFF2-40B4-BE49-F238E27FC236}">
                <a16:creationId xmlns:a16="http://schemas.microsoft.com/office/drawing/2014/main" id="{1DD1FE8B-2013-4056-B8A8-E6BB816F48EC}"/>
              </a:ext>
            </a:extLst>
          </p:cNvPr>
          <p:cNvSpPr txBox="1">
            <a:spLocks/>
          </p:cNvSpPr>
          <p:nvPr/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/>
              <a:t>Solución</a:t>
            </a:r>
          </a:p>
        </p:txBody>
      </p:sp>
      <p:sp>
        <p:nvSpPr>
          <p:cNvPr id="195" name="Google Shape;629;p36">
            <a:extLst>
              <a:ext uri="{FF2B5EF4-FFF2-40B4-BE49-F238E27FC236}">
                <a16:creationId xmlns:a16="http://schemas.microsoft.com/office/drawing/2014/main" id="{FD8059A2-41ED-4B51-9428-8EF1AA379101}"/>
              </a:ext>
            </a:extLst>
          </p:cNvPr>
          <p:cNvSpPr txBox="1">
            <a:spLocks/>
          </p:cNvSpPr>
          <p:nvPr/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/>
              <a:t>La </a:t>
            </a:r>
            <a:r>
              <a:rPr lang="en-US" dirty="0" err="1"/>
              <a:t>amenaza</a:t>
            </a:r>
            <a:r>
              <a:rPr lang="en-US" dirty="0"/>
              <a:t> que </a:t>
            </a:r>
            <a:r>
              <a:rPr lang="en-US" dirty="0" err="1"/>
              <a:t>supone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phishing y la </a:t>
            </a:r>
            <a:r>
              <a:rPr lang="en-US" dirty="0" err="1"/>
              <a:t>falta</a:t>
            </a:r>
            <a:r>
              <a:rPr lang="en-US" dirty="0"/>
              <a:t> de </a:t>
            </a:r>
            <a:r>
              <a:rPr lang="en-US" dirty="0" err="1"/>
              <a:t>concienciación</a:t>
            </a:r>
            <a:r>
              <a:rPr lang="en-US" dirty="0"/>
              <a:t> al </a:t>
            </a:r>
            <a:r>
              <a:rPr lang="en-US" dirty="0" err="1"/>
              <a:t>respecto</a:t>
            </a:r>
            <a:endParaRPr lang="en-US" dirty="0"/>
          </a:p>
        </p:txBody>
      </p:sp>
      <p:sp>
        <p:nvSpPr>
          <p:cNvPr id="196" name="Google Shape;630;p36">
            <a:extLst>
              <a:ext uri="{FF2B5EF4-FFF2-40B4-BE49-F238E27FC236}">
                <a16:creationId xmlns:a16="http://schemas.microsoft.com/office/drawing/2014/main" id="{E6ACB63A-A1A9-4384-A3A4-EFA438345A83}"/>
              </a:ext>
            </a:extLst>
          </p:cNvPr>
          <p:cNvSpPr txBox="1">
            <a:spLocks/>
          </p:cNvSpPr>
          <p:nvPr/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/>
              <a:t>Problema</a:t>
            </a:r>
          </a:p>
        </p:txBody>
      </p:sp>
      <p:sp>
        <p:nvSpPr>
          <p:cNvPr id="263" name="Google Shape;697;p36">
            <a:extLst>
              <a:ext uri="{FF2B5EF4-FFF2-40B4-BE49-F238E27FC236}">
                <a16:creationId xmlns:a16="http://schemas.microsoft.com/office/drawing/2014/main" id="{F6123B84-5438-4678-AB93-9910BC5BD0F3}"/>
              </a:ext>
            </a:extLst>
          </p:cNvPr>
          <p:cNvSpPr/>
          <p:nvPr/>
        </p:nvSpPr>
        <p:spPr>
          <a:xfrm>
            <a:off x="2097795" y="2050837"/>
            <a:ext cx="156548" cy="216095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698;p36">
            <a:extLst>
              <a:ext uri="{FF2B5EF4-FFF2-40B4-BE49-F238E27FC236}">
                <a16:creationId xmlns:a16="http://schemas.microsoft.com/office/drawing/2014/main" id="{79DF69DF-8BBA-4B2D-ABFF-C93DC0064490}"/>
              </a:ext>
            </a:extLst>
          </p:cNvPr>
          <p:cNvSpPr/>
          <p:nvPr/>
        </p:nvSpPr>
        <p:spPr>
          <a:xfrm>
            <a:off x="2097795" y="2050837"/>
            <a:ext cx="156548" cy="216095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699;p36">
            <a:extLst>
              <a:ext uri="{FF2B5EF4-FFF2-40B4-BE49-F238E27FC236}">
                <a16:creationId xmlns:a16="http://schemas.microsoft.com/office/drawing/2014/main" id="{0317FADD-C782-4385-B0EF-ACA0429E5CA2}"/>
              </a:ext>
            </a:extLst>
          </p:cNvPr>
          <p:cNvSpPr/>
          <p:nvPr/>
        </p:nvSpPr>
        <p:spPr>
          <a:xfrm>
            <a:off x="2415751" y="2265732"/>
            <a:ext cx="272242" cy="206540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700;p36">
            <a:extLst>
              <a:ext uri="{FF2B5EF4-FFF2-40B4-BE49-F238E27FC236}">
                <a16:creationId xmlns:a16="http://schemas.microsoft.com/office/drawing/2014/main" id="{ECD75171-6D70-48B4-AD0C-7EC7F025E4EE}"/>
              </a:ext>
            </a:extLst>
          </p:cNvPr>
          <p:cNvSpPr/>
          <p:nvPr/>
        </p:nvSpPr>
        <p:spPr>
          <a:xfrm>
            <a:off x="2199447" y="1944399"/>
            <a:ext cx="69707" cy="10917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701;p36">
            <a:extLst>
              <a:ext uri="{FF2B5EF4-FFF2-40B4-BE49-F238E27FC236}">
                <a16:creationId xmlns:a16="http://schemas.microsoft.com/office/drawing/2014/main" id="{8D237530-2C48-49BC-ABE7-FAD694FB0561}"/>
              </a:ext>
            </a:extLst>
          </p:cNvPr>
          <p:cNvGrpSpPr/>
          <p:nvPr/>
        </p:nvGrpSpPr>
        <p:grpSpPr>
          <a:xfrm>
            <a:off x="1435551" y="1359347"/>
            <a:ext cx="2155895" cy="1495188"/>
            <a:chOff x="-80975" y="268100"/>
            <a:chExt cx="7462425" cy="5175450"/>
          </a:xfrm>
        </p:grpSpPr>
        <p:sp>
          <p:nvSpPr>
            <p:cNvPr id="268" name="Google Shape;702;p36">
              <a:extLst>
                <a:ext uri="{FF2B5EF4-FFF2-40B4-BE49-F238E27FC236}">
                  <a16:creationId xmlns:a16="http://schemas.microsoft.com/office/drawing/2014/main" id="{72DE28C4-7469-4AB5-B2B4-71204FA05F29}"/>
                </a:ext>
              </a:extLst>
            </p:cNvPr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03;p36">
              <a:extLst>
                <a:ext uri="{FF2B5EF4-FFF2-40B4-BE49-F238E27FC236}">
                  <a16:creationId xmlns:a16="http://schemas.microsoft.com/office/drawing/2014/main" id="{538970DE-C7FB-4FD5-8977-0BF460C3D830}"/>
                </a:ext>
              </a:extLst>
            </p:cNvPr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04;p36">
              <a:extLst>
                <a:ext uri="{FF2B5EF4-FFF2-40B4-BE49-F238E27FC236}">
                  <a16:creationId xmlns:a16="http://schemas.microsoft.com/office/drawing/2014/main" id="{A332D738-B246-44E3-8E60-C82468B42B2E}"/>
                </a:ext>
              </a:extLst>
            </p:cNvPr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05;p36">
              <a:extLst>
                <a:ext uri="{FF2B5EF4-FFF2-40B4-BE49-F238E27FC236}">
                  <a16:creationId xmlns:a16="http://schemas.microsoft.com/office/drawing/2014/main" id="{4ECBCD43-ED42-4832-8B8E-6C8E44DBB9F0}"/>
                </a:ext>
              </a:extLst>
            </p:cNvPr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06;p36">
              <a:extLst>
                <a:ext uri="{FF2B5EF4-FFF2-40B4-BE49-F238E27FC236}">
                  <a16:creationId xmlns:a16="http://schemas.microsoft.com/office/drawing/2014/main" id="{30FF46ED-3991-49E4-BEBE-FCEFFCE53801}"/>
                </a:ext>
              </a:extLst>
            </p:cNvPr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07;p36">
              <a:extLst>
                <a:ext uri="{FF2B5EF4-FFF2-40B4-BE49-F238E27FC236}">
                  <a16:creationId xmlns:a16="http://schemas.microsoft.com/office/drawing/2014/main" id="{BDB2152D-201B-4E9C-B4A3-4EE2F952F1E5}"/>
                </a:ext>
              </a:extLst>
            </p:cNvPr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08;p36">
              <a:extLst>
                <a:ext uri="{FF2B5EF4-FFF2-40B4-BE49-F238E27FC236}">
                  <a16:creationId xmlns:a16="http://schemas.microsoft.com/office/drawing/2014/main" id="{DC6CBFB9-BC5D-4C79-A94A-069B23F8F754}"/>
                </a:ext>
              </a:extLst>
            </p:cNvPr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09;p36">
              <a:extLst>
                <a:ext uri="{FF2B5EF4-FFF2-40B4-BE49-F238E27FC236}">
                  <a16:creationId xmlns:a16="http://schemas.microsoft.com/office/drawing/2014/main" id="{07403137-983B-4A26-B0D0-26BBBFC4C57D}"/>
                </a:ext>
              </a:extLst>
            </p:cNvPr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10;p36">
              <a:extLst>
                <a:ext uri="{FF2B5EF4-FFF2-40B4-BE49-F238E27FC236}">
                  <a16:creationId xmlns:a16="http://schemas.microsoft.com/office/drawing/2014/main" id="{992EF64F-4CE4-45F7-A046-DE3C67B72CC2}"/>
                </a:ext>
              </a:extLst>
            </p:cNvPr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11;p36">
              <a:extLst>
                <a:ext uri="{FF2B5EF4-FFF2-40B4-BE49-F238E27FC236}">
                  <a16:creationId xmlns:a16="http://schemas.microsoft.com/office/drawing/2014/main" id="{03D1810C-4C81-42C3-95F8-6989EBCCC3A5}"/>
                </a:ext>
              </a:extLst>
            </p:cNvPr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712;p36">
              <a:extLst>
                <a:ext uri="{FF2B5EF4-FFF2-40B4-BE49-F238E27FC236}">
                  <a16:creationId xmlns:a16="http://schemas.microsoft.com/office/drawing/2014/main" id="{B55F695B-991A-4C96-97FB-FB92B4789B5C}"/>
                </a:ext>
              </a:extLst>
            </p:cNvPr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713;p36">
              <a:extLst>
                <a:ext uri="{FF2B5EF4-FFF2-40B4-BE49-F238E27FC236}">
                  <a16:creationId xmlns:a16="http://schemas.microsoft.com/office/drawing/2014/main" id="{0E743309-118C-4B5E-BA01-C998F416EF46}"/>
                </a:ext>
              </a:extLst>
            </p:cNvPr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14;p36">
              <a:extLst>
                <a:ext uri="{FF2B5EF4-FFF2-40B4-BE49-F238E27FC236}">
                  <a16:creationId xmlns:a16="http://schemas.microsoft.com/office/drawing/2014/main" id="{0436A163-1B43-4A7A-9A27-5F747F3FD749}"/>
                </a:ext>
              </a:extLst>
            </p:cNvPr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15;p36">
              <a:extLst>
                <a:ext uri="{FF2B5EF4-FFF2-40B4-BE49-F238E27FC236}">
                  <a16:creationId xmlns:a16="http://schemas.microsoft.com/office/drawing/2014/main" id="{DA8E532F-2CD3-464A-BB79-8A00703BDB0E}"/>
                </a:ext>
              </a:extLst>
            </p:cNvPr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16;p36">
              <a:extLst>
                <a:ext uri="{FF2B5EF4-FFF2-40B4-BE49-F238E27FC236}">
                  <a16:creationId xmlns:a16="http://schemas.microsoft.com/office/drawing/2014/main" id="{8A92221B-72AF-43CE-89B6-109D991D258D}"/>
                </a:ext>
              </a:extLst>
            </p:cNvPr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717;p36">
              <a:extLst>
                <a:ext uri="{FF2B5EF4-FFF2-40B4-BE49-F238E27FC236}">
                  <a16:creationId xmlns:a16="http://schemas.microsoft.com/office/drawing/2014/main" id="{129E631F-8BC4-45C3-A2D9-8C2ADB08DCE0}"/>
                </a:ext>
              </a:extLst>
            </p:cNvPr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718;p36">
              <a:extLst>
                <a:ext uri="{FF2B5EF4-FFF2-40B4-BE49-F238E27FC236}">
                  <a16:creationId xmlns:a16="http://schemas.microsoft.com/office/drawing/2014/main" id="{7B119137-7F07-46F6-91CA-DE86EB4A7FBC}"/>
                </a:ext>
              </a:extLst>
            </p:cNvPr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719;p36">
              <a:extLst>
                <a:ext uri="{FF2B5EF4-FFF2-40B4-BE49-F238E27FC236}">
                  <a16:creationId xmlns:a16="http://schemas.microsoft.com/office/drawing/2014/main" id="{7F427B4D-6486-4633-8432-20CB5F42E7BC}"/>
                </a:ext>
              </a:extLst>
            </p:cNvPr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720;p36">
              <a:extLst>
                <a:ext uri="{FF2B5EF4-FFF2-40B4-BE49-F238E27FC236}">
                  <a16:creationId xmlns:a16="http://schemas.microsoft.com/office/drawing/2014/main" id="{1578D5FE-D27D-452F-B294-56A512A79651}"/>
                </a:ext>
              </a:extLst>
            </p:cNvPr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721;p36">
              <a:extLst>
                <a:ext uri="{FF2B5EF4-FFF2-40B4-BE49-F238E27FC236}">
                  <a16:creationId xmlns:a16="http://schemas.microsoft.com/office/drawing/2014/main" id="{888DFFD1-BD35-48C6-BC4A-98EEA7C6233B}"/>
                </a:ext>
              </a:extLst>
            </p:cNvPr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722;p36">
              <a:extLst>
                <a:ext uri="{FF2B5EF4-FFF2-40B4-BE49-F238E27FC236}">
                  <a16:creationId xmlns:a16="http://schemas.microsoft.com/office/drawing/2014/main" id="{FBC829BC-550E-4436-A169-EA2F6D8C7983}"/>
                </a:ext>
              </a:extLst>
            </p:cNvPr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723;p36">
              <a:extLst>
                <a:ext uri="{FF2B5EF4-FFF2-40B4-BE49-F238E27FC236}">
                  <a16:creationId xmlns:a16="http://schemas.microsoft.com/office/drawing/2014/main" id="{327F5F8F-CE23-4D59-A045-71E5AD0EE5F5}"/>
                </a:ext>
              </a:extLst>
            </p:cNvPr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724;p36">
              <a:extLst>
                <a:ext uri="{FF2B5EF4-FFF2-40B4-BE49-F238E27FC236}">
                  <a16:creationId xmlns:a16="http://schemas.microsoft.com/office/drawing/2014/main" id="{49A4AEF3-4E90-4582-97C7-661A40CB6A8E}"/>
                </a:ext>
              </a:extLst>
            </p:cNvPr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725;p36">
              <a:extLst>
                <a:ext uri="{FF2B5EF4-FFF2-40B4-BE49-F238E27FC236}">
                  <a16:creationId xmlns:a16="http://schemas.microsoft.com/office/drawing/2014/main" id="{3F000060-FFA4-4E33-BB3C-D06FDE35094F}"/>
                </a:ext>
              </a:extLst>
            </p:cNvPr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726;p36">
              <a:extLst>
                <a:ext uri="{FF2B5EF4-FFF2-40B4-BE49-F238E27FC236}">
                  <a16:creationId xmlns:a16="http://schemas.microsoft.com/office/drawing/2014/main" id="{F4DD97BC-0E34-4C46-BAA0-BFB82127416C}"/>
                </a:ext>
              </a:extLst>
            </p:cNvPr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727;p36">
              <a:extLst>
                <a:ext uri="{FF2B5EF4-FFF2-40B4-BE49-F238E27FC236}">
                  <a16:creationId xmlns:a16="http://schemas.microsoft.com/office/drawing/2014/main" id="{13F025EC-C23B-4842-B1FC-BEACD9A9D4DC}"/>
                </a:ext>
              </a:extLst>
            </p:cNvPr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728;p36">
              <a:extLst>
                <a:ext uri="{FF2B5EF4-FFF2-40B4-BE49-F238E27FC236}">
                  <a16:creationId xmlns:a16="http://schemas.microsoft.com/office/drawing/2014/main" id="{9E2E142B-4BEE-49EC-92E2-F159D8388B5F}"/>
                </a:ext>
              </a:extLst>
            </p:cNvPr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729;p36">
              <a:extLst>
                <a:ext uri="{FF2B5EF4-FFF2-40B4-BE49-F238E27FC236}">
                  <a16:creationId xmlns:a16="http://schemas.microsoft.com/office/drawing/2014/main" id="{31714E48-2385-49B6-B319-B2B0FAD7BD97}"/>
                </a:ext>
              </a:extLst>
            </p:cNvPr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730;p36">
              <a:extLst>
                <a:ext uri="{FF2B5EF4-FFF2-40B4-BE49-F238E27FC236}">
                  <a16:creationId xmlns:a16="http://schemas.microsoft.com/office/drawing/2014/main" id="{E4C137CC-3FFD-487F-B778-05C21211E9FA}"/>
                </a:ext>
              </a:extLst>
            </p:cNvPr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731;p36">
              <a:extLst>
                <a:ext uri="{FF2B5EF4-FFF2-40B4-BE49-F238E27FC236}">
                  <a16:creationId xmlns:a16="http://schemas.microsoft.com/office/drawing/2014/main" id="{76299B5C-BA1F-411B-BEE9-7AE7DFE84922}"/>
                </a:ext>
              </a:extLst>
            </p:cNvPr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732;p36">
              <a:extLst>
                <a:ext uri="{FF2B5EF4-FFF2-40B4-BE49-F238E27FC236}">
                  <a16:creationId xmlns:a16="http://schemas.microsoft.com/office/drawing/2014/main" id="{099DB577-6709-41B8-B5B1-601E0A667B20}"/>
                </a:ext>
              </a:extLst>
            </p:cNvPr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733;p36">
              <a:extLst>
                <a:ext uri="{FF2B5EF4-FFF2-40B4-BE49-F238E27FC236}">
                  <a16:creationId xmlns:a16="http://schemas.microsoft.com/office/drawing/2014/main" id="{36354E60-9972-4A02-8BE3-14338B180A7E}"/>
                </a:ext>
              </a:extLst>
            </p:cNvPr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734;p36">
              <a:extLst>
                <a:ext uri="{FF2B5EF4-FFF2-40B4-BE49-F238E27FC236}">
                  <a16:creationId xmlns:a16="http://schemas.microsoft.com/office/drawing/2014/main" id="{F07D421E-4E29-4791-AD7A-7A472E439030}"/>
                </a:ext>
              </a:extLst>
            </p:cNvPr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735;p36">
              <a:extLst>
                <a:ext uri="{FF2B5EF4-FFF2-40B4-BE49-F238E27FC236}">
                  <a16:creationId xmlns:a16="http://schemas.microsoft.com/office/drawing/2014/main" id="{FAFABBB8-8B54-4934-931F-06D5ABFD4048}"/>
                </a:ext>
              </a:extLst>
            </p:cNvPr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736;p36">
              <a:extLst>
                <a:ext uri="{FF2B5EF4-FFF2-40B4-BE49-F238E27FC236}">
                  <a16:creationId xmlns:a16="http://schemas.microsoft.com/office/drawing/2014/main" id="{53298F49-0449-478E-953A-D57F8DB227A9}"/>
                </a:ext>
              </a:extLst>
            </p:cNvPr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737;p36">
              <a:extLst>
                <a:ext uri="{FF2B5EF4-FFF2-40B4-BE49-F238E27FC236}">
                  <a16:creationId xmlns:a16="http://schemas.microsoft.com/office/drawing/2014/main" id="{37340F16-F2F3-45B8-9FEB-64DA01962695}"/>
                </a:ext>
              </a:extLst>
            </p:cNvPr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738;p36">
              <a:extLst>
                <a:ext uri="{FF2B5EF4-FFF2-40B4-BE49-F238E27FC236}">
                  <a16:creationId xmlns:a16="http://schemas.microsoft.com/office/drawing/2014/main" id="{AC3F3C76-48BB-4763-B899-D1FBA830FE64}"/>
                </a:ext>
              </a:extLst>
            </p:cNvPr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739;p36">
              <a:extLst>
                <a:ext uri="{FF2B5EF4-FFF2-40B4-BE49-F238E27FC236}">
                  <a16:creationId xmlns:a16="http://schemas.microsoft.com/office/drawing/2014/main" id="{C3787453-11A2-4BE3-8D4D-70DC2E7872B8}"/>
                </a:ext>
              </a:extLst>
            </p:cNvPr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740;p36">
              <a:extLst>
                <a:ext uri="{FF2B5EF4-FFF2-40B4-BE49-F238E27FC236}">
                  <a16:creationId xmlns:a16="http://schemas.microsoft.com/office/drawing/2014/main" id="{2E691FE5-A7DE-49F7-940D-C196895CD3E4}"/>
                </a:ext>
              </a:extLst>
            </p:cNvPr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741;p36">
              <a:extLst>
                <a:ext uri="{FF2B5EF4-FFF2-40B4-BE49-F238E27FC236}">
                  <a16:creationId xmlns:a16="http://schemas.microsoft.com/office/drawing/2014/main" id="{79C0D682-83DE-461C-BC32-CDECF43E435F}"/>
                </a:ext>
              </a:extLst>
            </p:cNvPr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742;p36">
              <a:extLst>
                <a:ext uri="{FF2B5EF4-FFF2-40B4-BE49-F238E27FC236}">
                  <a16:creationId xmlns:a16="http://schemas.microsoft.com/office/drawing/2014/main" id="{9C42F88E-9849-4797-BAB4-E886220EEB46}"/>
                </a:ext>
              </a:extLst>
            </p:cNvPr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743;p36">
              <a:extLst>
                <a:ext uri="{FF2B5EF4-FFF2-40B4-BE49-F238E27FC236}">
                  <a16:creationId xmlns:a16="http://schemas.microsoft.com/office/drawing/2014/main" id="{8C094521-E296-4E29-8F53-F79A09FDF2E9}"/>
                </a:ext>
              </a:extLst>
            </p:cNvPr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744;p36">
              <a:extLst>
                <a:ext uri="{FF2B5EF4-FFF2-40B4-BE49-F238E27FC236}">
                  <a16:creationId xmlns:a16="http://schemas.microsoft.com/office/drawing/2014/main" id="{FE5CDC92-CAAD-4DFD-9B5C-8EB9F0E8CF7F}"/>
                </a:ext>
              </a:extLst>
            </p:cNvPr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745;p36">
              <a:extLst>
                <a:ext uri="{FF2B5EF4-FFF2-40B4-BE49-F238E27FC236}">
                  <a16:creationId xmlns:a16="http://schemas.microsoft.com/office/drawing/2014/main" id="{F3787194-6208-493D-B046-E3A102A8EFDE}"/>
                </a:ext>
              </a:extLst>
            </p:cNvPr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746;p36">
              <a:extLst>
                <a:ext uri="{FF2B5EF4-FFF2-40B4-BE49-F238E27FC236}">
                  <a16:creationId xmlns:a16="http://schemas.microsoft.com/office/drawing/2014/main" id="{F97DBE68-2372-4E66-A17F-374A6AAC9B3E}"/>
                </a:ext>
              </a:extLst>
            </p:cNvPr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747;p36">
              <a:extLst>
                <a:ext uri="{FF2B5EF4-FFF2-40B4-BE49-F238E27FC236}">
                  <a16:creationId xmlns:a16="http://schemas.microsoft.com/office/drawing/2014/main" id="{89D496DF-DC11-4426-9417-0EFB47E5CE75}"/>
                </a:ext>
              </a:extLst>
            </p:cNvPr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748;p36">
              <a:extLst>
                <a:ext uri="{FF2B5EF4-FFF2-40B4-BE49-F238E27FC236}">
                  <a16:creationId xmlns:a16="http://schemas.microsoft.com/office/drawing/2014/main" id="{D375FA81-07D9-4D9B-A4A3-86271EADB05F}"/>
                </a:ext>
              </a:extLst>
            </p:cNvPr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749;p36">
              <a:extLst>
                <a:ext uri="{FF2B5EF4-FFF2-40B4-BE49-F238E27FC236}">
                  <a16:creationId xmlns:a16="http://schemas.microsoft.com/office/drawing/2014/main" id="{FA74CF96-B7BA-4ECF-A2FC-FDA6DCCD2E52}"/>
                </a:ext>
              </a:extLst>
            </p:cNvPr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750;p36">
              <a:extLst>
                <a:ext uri="{FF2B5EF4-FFF2-40B4-BE49-F238E27FC236}">
                  <a16:creationId xmlns:a16="http://schemas.microsoft.com/office/drawing/2014/main" id="{DCAD20E9-2966-48FE-8688-A9182CB773BA}"/>
                </a:ext>
              </a:extLst>
            </p:cNvPr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751;p36">
              <a:extLst>
                <a:ext uri="{FF2B5EF4-FFF2-40B4-BE49-F238E27FC236}">
                  <a16:creationId xmlns:a16="http://schemas.microsoft.com/office/drawing/2014/main" id="{6576203E-90DF-458E-BC61-125B21BEEDF4}"/>
                </a:ext>
              </a:extLst>
            </p:cNvPr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752;p36">
              <a:extLst>
                <a:ext uri="{FF2B5EF4-FFF2-40B4-BE49-F238E27FC236}">
                  <a16:creationId xmlns:a16="http://schemas.microsoft.com/office/drawing/2014/main" id="{34C9B0B5-67D6-48CA-A6EB-073173F1512F}"/>
                </a:ext>
              </a:extLst>
            </p:cNvPr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753;p36">
              <a:extLst>
                <a:ext uri="{FF2B5EF4-FFF2-40B4-BE49-F238E27FC236}">
                  <a16:creationId xmlns:a16="http://schemas.microsoft.com/office/drawing/2014/main" id="{437FA060-C67B-4623-88CC-49629BAE0230}"/>
                </a:ext>
              </a:extLst>
            </p:cNvPr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754;p36">
              <a:extLst>
                <a:ext uri="{FF2B5EF4-FFF2-40B4-BE49-F238E27FC236}">
                  <a16:creationId xmlns:a16="http://schemas.microsoft.com/office/drawing/2014/main" id="{1AC16008-EBC6-4EC5-BEF8-37616D512455}"/>
                </a:ext>
              </a:extLst>
            </p:cNvPr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755;p36">
              <a:extLst>
                <a:ext uri="{FF2B5EF4-FFF2-40B4-BE49-F238E27FC236}">
                  <a16:creationId xmlns:a16="http://schemas.microsoft.com/office/drawing/2014/main" id="{124DFA28-B9EA-4448-B8AF-984E82C19798}"/>
                </a:ext>
              </a:extLst>
            </p:cNvPr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756;p36">
              <a:extLst>
                <a:ext uri="{FF2B5EF4-FFF2-40B4-BE49-F238E27FC236}">
                  <a16:creationId xmlns:a16="http://schemas.microsoft.com/office/drawing/2014/main" id="{3FFAA9F0-BE19-4EF2-9E27-4874CF21DBD2}"/>
                </a:ext>
              </a:extLst>
            </p:cNvPr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757;p36">
              <a:extLst>
                <a:ext uri="{FF2B5EF4-FFF2-40B4-BE49-F238E27FC236}">
                  <a16:creationId xmlns:a16="http://schemas.microsoft.com/office/drawing/2014/main" id="{B8245037-9D92-4571-A25A-689543C147E2}"/>
                </a:ext>
              </a:extLst>
            </p:cNvPr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758;p36">
              <a:extLst>
                <a:ext uri="{FF2B5EF4-FFF2-40B4-BE49-F238E27FC236}">
                  <a16:creationId xmlns:a16="http://schemas.microsoft.com/office/drawing/2014/main" id="{E28136D7-FDFC-4CE5-BF7B-31418504F2FF}"/>
                </a:ext>
              </a:extLst>
            </p:cNvPr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759;p36">
              <a:extLst>
                <a:ext uri="{FF2B5EF4-FFF2-40B4-BE49-F238E27FC236}">
                  <a16:creationId xmlns:a16="http://schemas.microsoft.com/office/drawing/2014/main" id="{927B5230-A5CF-478E-9567-7968D6983FB9}"/>
                </a:ext>
              </a:extLst>
            </p:cNvPr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760;p36">
              <a:extLst>
                <a:ext uri="{FF2B5EF4-FFF2-40B4-BE49-F238E27FC236}">
                  <a16:creationId xmlns:a16="http://schemas.microsoft.com/office/drawing/2014/main" id="{65DDBE66-AAC0-4D0B-AF6D-DB42C841E290}"/>
                </a:ext>
              </a:extLst>
            </p:cNvPr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761;p36">
              <a:extLst>
                <a:ext uri="{FF2B5EF4-FFF2-40B4-BE49-F238E27FC236}">
                  <a16:creationId xmlns:a16="http://schemas.microsoft.com/office/drawing/2014/main" id="{AB362C21-0E73-41CD-882D-A472ACC97F32}"/>
                </a:ext>
              </a:extLst>
            </p:cNvPr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762;p36">
              <a:extLst>
                <a:ext uri="{FF2B5EF4-FFF2-40B4-BE49-F238E27FC236}">
                  <a16:creationId xmlns:a16="http://schemas.microsoft.com/office/drawing/2014/main" id="{10111CF1-C58D-49F9-93C5-D31FCDB6B3ED}"/>
                </a:ext>
              </a:extLst>
            </p:cNvPr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763;p36">
              <a:extLst>
                <a:ext uri="{FF2B5EF4-FFF2-40B4-BE49-F238E27FC236}">
                  <a16:creationId xmlns:a16="http://schemas.microsoft.com/office/drawing/2014/main" id="{1530F80C-E7BD-4601-9445-37A737EE887F}"/>
                </a:ext>
              </a:extLst>
            </p:cNvPr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764;p36">
              <a:extLst>
                <a:ext uri="{FF2B5EF4-FFF2-40B4-BE49-F238E27FC236}">
                  <a16:creationId xmlns:a16="http://schemas.microsoft.com/office/drawing/2014/main" id="{08E6303D-833B-47E1-8A1D-17D1C9F40511}"/>
                </a:ext>
              </a:extLst>
            </p:cNvPr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765;p36">
              <a:extLst>
                <a:ext uri="{FF2B5EF4-FFF2-40B4-BE49-F238E27FC236}">
                  <a16:creationId xmlns:a16="http://schemas.microsoft.com/office/drawing/2014/main" id="{5A2A912D-8672-4A3F-9221-06C8CB324C94}"/>
                </a:ext>
              </a:extLst>
            </p:cNvPr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766;p36">
              <a:extLst>
                <a:ext uri="{FF2B5EF4-FFF2-40B4-BE49-F238E27FC236}">
                  <a16:creationId xmlns:a16="http://schemas.microsoft.com/office/drawing/2014/main" id="{8D2AA017-E494-41DA-918D-CE29612B3E7C}"/>
                </a:ext>
              </a:extLst>
            </p:cNvPr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767;p36">
              <a:extLst>
                <a:ext uri="{FF2B5EF4-FFF2-40B4-BE49-F238E27FC236}">
                  <a16:creationId xmlns:a16="http://schemas.microsoft.com/office/drawing/2014/main" id="{DB15D95D-BFCE-4D57-9E48-7165A1155F49}"/>
                </a:ext>
              </a:extLst>
            </p:cNvPr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768;p36">
              <a:extLst>
                <a:ext uri="{FF2B5EF4-FFF2-40B4-BE49-F238E27FC236}">
                  <a16:creationId xmlns:a16="http://schemas.microsoft.com/office/drawing/2014/main" id="{ABB94037-5E82-4938-BF8A-36389E1EC32F}"/>
                </a:ext>
              </a:extLst>
            </p:cNvPr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769;p36">
              <a:extLst>
                <a:ext uri="{FF2B5EF4-FFF2-40B4-BE49-F238E27FC236}">
                  <a16:creationId xmlns:a16="http://schemas.microsoft.com/office/drawing/2014/main" id="{37AF7419-0148-445C-B869-9DC6436A09B0}"/>
                </a:ext>
              </a:extLst>
            </p:cNvPr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770;p36">
              <a:extLst>
                <a:ext uri="{FF2B5EF4-FFF2-40B4-BE49-F238E27FC236}">
                  <a16:creationId xmlns:a16="http://schemas.microsoft.com/office/drawing/2014/main" id="{BA9FF59D-6154-4280-B224-5D20C58F1A50}"/>
                </a:ext>
              </a:extLst>
            </p:cNvPr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771;p36">
              <a:extLst>
                <a:ext uri="{FF2B5EF4-FFF2-40B4-BE49-F238E27FC236}">
                  <a16:creationId xmlns:a16="http://schemas.microsoft.com/office/drawing/2014/main" id="{65DBBFB6-C026-4345-AB1C-1EE864583938}"/>
                </a:ext>
              </a:extLst>
            </p:cNvPr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772;p36">
              <a:extLst>
                <a:ext uri="{FF2B5EF4-FFF2-40B4-BE49-F238E27FC236}">
                  <a16:creationId xmlns:a16="http://schemas.microsoft.com/office/drawing/2014/main" id="{137C8EBD-8BC7-4826-80B5-A5DDFD892365}"/>
                </a:ext>
              </a:extLst>
            </p:cNvPr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773;p36">
              <a:extLst>
                <a:ext uri="{FF2B5EF4-FFF2-40B4-BE49-F238E27FC236}">
                  <a16:creationId xmlns:a16="http://schemas.microsoft.com/office/drawing/2014/main" id="{2FF9C503-B042-4014-B2A6-0D641201E549}"/>
                </a:ext>
              </a:extLst>
            </p:cNvPr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774;p36">
              <a:extLst>
                <a:ext uri="{FF2B5EF4-FFF2-40B4-BE49-F238E27FC236}">
                  <a16:creationId xmlns:a16="http://schemas.microsoft.com/office/drawing/2014/main" id="{C373CA7D-F88F-4C85-9D96-94102BED0A40}"/>
                </a:ext>
              </a:extLst>
            </p:cNvPr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775;p36">
              <a:extLst>
                <a:ext uri="{FF2B5EF4-FFF2-40B4-BE49-F238E27FC236}">
                  <a16:creationId xmlns:a16="http://schemas.microsoft.com/office/drawing/2014/main" id="{DCE87DA0-FA3B-47B9-BCA2-E61216E939A6}"/>
                </a:ext>
              </a:extLst>
            </p:cNvPr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776;p36">
              <a:extLst>
                <a:ext uri="{FF2B5EF4-FFF2-40B4-BE49-F238E27FC236}">
                  <a16:creationId xmlns:a16="http://schemas.microsoft.com/office/drawing/2014/main" id="{62556DA9-BBEF-4B0E-8EEA-612205190DDE}"/>
                </a:ext>
              </a:extLst>
            </p:cNvPr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777;p36">
              <a:extLst>
                <a:ext uri="{FF2B5EF4-FFF2-40B4-BE49-F238E27FC236}">
                  <a16:creationId xmlns:a16="http://schemas.microsoft.com/office/drawing/2014/main" id="{B0696510-C210-4B04-B953-85A54846555B}"/>
                </a:ext>
              </a:extLst>
            </p:cNvPr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778;p36">
              <a:extLst>
                <a:ext uri="{FF2B5EF4-FFF2-40B4-BE49-F238E27FC236}">
                  <a16:creationId xmlns:a16="http://schemas.microsoft.com/office/drawing/2014/main" id="{F491D399-E693-4338-ABD7-3C32E715622E}"/>
                </a:ext>
              </a:extLst>
            </p:cNvPr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779;p36">
              <a:extLst>
                <a:ext uri="{FF2B5EF4-FFF2-40B4-BE49-F238E27FC236}">
                  <a16:creationId xmlns:a16="http://schemas.microsoft.com/office/drawing/2014/main" id="{63D20304-4BB5-4252-B350-A8828BB81B6E}"/>
                </a:ext>
              </a:extLst>
            </p:cNvPr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780;p36">
              <a:extLst>
                <a:ext uri="{FF2B5EF4-FFF2-40B4-BE49-F238E27FC236}">
                  <a16:creationId xmlns:a16="http://schemas.microsoft.com/office/drawing/2014/main" id="{9212B480-55D6-4D5E-80BF-B5FBC99D9C1B}"/>
                </a:ext>
              </a:extLst>
            </p:cNvPr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781;p36">
              <a:extLst>
                <a:ext uri="{FF2B5EF4-FFF2-40B4-BE49-F238E27FC236}">
                  <a16:creationId xmlns:a16="http://schemas.microsoft.com/office/drawing/2014/main" id="{AC23DF08-E283-4883-9756-7E1A4F4783FB}"/>
                </a:ext>
              </a:extLst>
            </p:cNvPr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782;p36">
              <a:extLst>
                <a:ext uri="{FF2B5EF4-FFF2-40B4-BE49-F238E27FC236}">
                  <a16:creationId xmlns:a16="http://schemas.microsoft.com/office/drawing/2014/main" id="{DB5F3622-5BEC-41AB-948D-DA9F53D2DFF3}"/>
                </a:ext>
              </a:extLst>
            </p:cNvPr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783;p36">
              <a:extLst>
                <a:ext uri="{FF2B5EF4-FFF2-40B4-BE49-F238E27FC236}">
                  <a16:creationId xmlns:a16="http://schemas.microsoft.com/office/drawing/2014/main" id="{35140A35-9E75-4F90-A9A3-5BF831058980}"/>
                </a:ext>
              </a:extLst>
            </p:cNvPr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784;p36">
              <a:extLst>
                <a:ext uri="{FF2B5EF4-FFF2-40B4-BE49-F238E27FC236}">
                  <a16:creationId xmlns:a16="http://schemas.microsoft.com/office/drawing/2014/main" id="{B7FCE397-BDA9-4697-891B-1740D2062BDF}"/>
                </a:ext>
              </a:extLst>
            </p:cNvPr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785;p36">
              <a:extLst>
                <a:ext uri="{FF2B5EF4-FFF2-40B4-BE49-F238E27FC236}">
                  <a16:creationId xmlns:a16="http://schemas.microsoft.com/office/drawing/2014/main" id="{75508B5A-F54B-4CC5-AC66-15ED1DEE70D3}"/>
                </a:ext>
              </a:extLst>
            </p:cNvPr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786;p36">
              <a:extLst>
                <a:ext uri="{FF2B5EF4-FFF2-40B4-BE49-F238E27FC236}">
                  <a16:creationId xmlns:a16="http://schemas.microsoft.com/office/drawing/2014/main" id="{9A2F2B69-2DC5-4A17-841D-B2BE2CFD7159}"/>
                </a:ext>
              </a:extLst>
            </p:cNvPr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787;p36">
              <a:extLst>
                <a:ext uri="{FF2B5EF4-FFF2-40B4-BE49-F238E27FC236}">
                  <a16:creationId xmlns:a16="http://schemas.microsoft.com/office/drawing/2014/main" id="{47FAE038-F17D-4150-A7D5-512CC38ECB6A}"/>
                </a:ext>
              </a:extLst>
            </p:cNvPr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788;p36">
              <a:extLst>
                <a:ext uri="{FF2B5EF4-FFF2-40B4-BE49-F238E27FC236}">
                  <a16:creationId xmlns:a16="http://schemas.microsoft.com/office/drawing/2014/main" id="{F743005F-E60A-4AE8-8DA6-8A73C13BA930}"/>
                </a:ext>
              </a:extLst>
            </p:cNvPr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789;p36">
              <a:extLst>
                <a:ext uri="{FF2B5EF4-FFF2-40B4-BE49-F238E27FC236}">
                  <a16:creationId xmlns:a16="http://schemas.microsoft.com/office/drawing/2014/main" id="{83FCFCC6-7A9D-41DF-903B-7A45C4F1F93F}"/>
                </a:ext>
              </a:extLst>
            </p:cNvPr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790;p36">
              <a:extLst>
                <a:ext uri="{FF2B5EF4-FFF2-40B4-BE49-F238E27FC236}">
                  <a16:creationId xmlns:a16="http://schemas.microsoft.com/office/drawing/2014/main" id="{320F251A-1E9E-4E20-AD9E-550D4585B9C9}"/>
                </a:ext>
              </a:extLst>
            </p:cNvPr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791;p36">
              <a:extLst>
                <a:ext uri="{FF2B5EF4-FFF2-40B4-BE49-F238E27FC236}">
                  <a16:creationId xmlns:a16="http://schemas.microsoft.com/office/drawing/2014/main" id="{D52ECC95-DB0F-48BC-9207-BC7C3C0C9A70}"/>
                </a:ext>
              </a:extLst>
            </p:cNvPr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792;p36">
              <a:extLst>
                <a:ext uri="{FF2B5EF4-FFF2-40B4-BE49-F238E27FC236}">
                  <a16:creationId xmlns:a16="http://schemas.microsoft.com/office/drawing/2014/main" id="{9E434811-5FF8-4C98-BD1B-F4BC9DD83AB0}"/>
                </a:ext>
              </a:extLst>
            </p:cNvPr>
            <p:cNvSpPr/>
            <p:nvPr/>
          </p:nvSpPr>
          <p:spPr>
            <a:xfrm>
              <a:off x="5057900" y="2720725"/>
              <a:ext cx="235400" cy="352175"/>
            </a:xfrm>
            <a:custGeom>
              <a:avLst/>
              <a:gdLst/>
              <a:ahLst/>
              <a:cxnLst/>
              <a:rect l="l" t="t" r="r" b="b"/>
              <a:pathLst>
                <a:path w="9416" h="14087" extrusionOk="0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793;p36">
              <a:extLst>
                <a:ext uri="{FF2B5EF4-FFF2-40B4-BE49-F238E27FC236}">
                  <a16:creationId xmlns:a16="http://schemas.microsoft.com/office/drawing/2014/main" id="{AF23CB72-BFE8-47F8-8A13-0852B9D78D70}"/>
                </a:ext>
              </a:extLst>
            </p:cNvPr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794;p36">
              <a:extLst>
                <a:ext uri="{FF2B5EF4-FFF2-40B4-BE49-F238E27FC236}">
                  <a16:creationId xmlns:a16="http://schemas.microsoft.com/office/drawing/2014/main" id="{96B6419C-4D13-4FAF-ABD5-99079B547AB0}"/>
                </a:ext>
              </a:extLst>
            </p:cNvPr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795;p36">
              <a:extLst>
                <a:ext uri="{FF2B5EF4-FFF2-40B4-BE49-F238E27FC236}">
                  <a16:creationId xmlns:a16="http://schemas.microsoft.com/office/drawing/2014/main" id="{82665613-5561-4B72-865D-24C3B05FA1B7}"/>
                </a:ext>
              </a:extLst>
            </p:cNvPr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796;p36">
              <a:extLst>
                <a:ext uri="{FF2B5EF4-FFF2-40B4-BE49-F238E27FC236}">
                  <a16:creationId xmlns:a16="http://schemas.microsoft.com/office/drawing/2014/main" id="{0676CDCD-D773-4AB3-9BFA-DFFC9DC71D93}"/>
                </a:ext>
              </a:extLst>
            </p:cNvPr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797;p36">
              <a:extLst>
                <a:ext uri="{FF2B5EF4-FFF2-40B4-BE49-F238E27FC236}">
                  <a16:creationId xmlns:a16="http://schemas.microsoft.com/office/drawing/2014/main" id="{FCEABB9F-F37C-4A31-9DE9-D6534E872F2F}"/>
                </a:ext>
              </a:extLst>
            </p:cNvPr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798;p36">
              <a:extLst>
                <a:ext uri="{FF2B5EF4-FFF2-40B4-BE49-F238E27FC236}">
                  <a16:creationId xmlns:a16="http://schemas.microsoft.com/office/drawing/2014/main" id="{EEA40D36-3BCE-4445-A814-0410C1546871}"/>
                </a:ext>
              </a:extLst>
            </p:cNvPr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799;p36">
              <a:extLst>
                <a:ext uri="{FF2B5EF4-FFF2-40B4-BE49-F238E27FC236}">
                  <a16:creationId xmlns:a16="http://schemas.microsoft.com/office/drawing/2014/main" id="{151B3B51-6924-4134-9FEF-1D15C5F241CA}"/>
                </a:ext>
              </a:extLst>
            </p:cNvPr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800;p36">
              <a:extLst>
                <a:ext uri="{FF2B5EF4-FFF2-40B4-BE49-F238E27FC236}">
                  <a16:creationId xmlns:a16="http://schemas.microsoft.com/office/drawing/2014/main" id="{215371C7-B61B-40CC-B0FC-0DE74C2EF2D3}"/>
                </a:ext>
              </a:extLst>
            </p:cNvPr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801;p36">
              <a:extLst>
                <a:ext uri="{FF2B5EF4-FFF2-40B4-BE49-F238E27FC236}">
                  <a16:creationId xmlns:a16="http://schemas.microsoft.com/office/drawing/2014/main" id="{C4ECC644-37FA-42F6-B3B9-B4347F148453}"/>
                </a:ext>
              </a:extLst>
            </p:cNvPr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802;p36">
              <a:extLst>
                <a:ext uri="{FF2B5EF4-FFF2-40B4-BE49-F238E27FC236}">
                  <a16:creationId xmlns:a16="http://schemas.microsoft.com/office/drawing/2014/main" id="{37B43A0E-4161-4295-B47D-174F45D1EC00}"/>
                </a:ext>
              </a:extLst>
            </p:cNvPr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803;p36">
              <a:extLst>
                <a:ext uri="{FF2B5EF4-FFF2-40B4-BE49-F238E27FC236}">
                  <a16:creationId xmlns:a16="http://schemas.microsoft.com/office/drawing/2014/main" id="{E3EF4D1E-2FD1-4BBB-BDF3-77AE01A9C763}"/>
                </a:ext>
              </a:extLst>
            </p:cNvPr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804;p36">
              <a:extLst>
                <a:ext uri="{FF2B5EF4-FFF2-40B4-BE49-F238E27FC236}">
                  <a16:creationId xmlns:a16="http://schemas.microsoft.com/office/drawing/2014/main" id="{936258FA-6852-4AF4-B3BD-2AFE213B1FBB}"/>
                </a:ext>
              </a:extLst>
            </p:cNvPr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805;p36">
              <a:extLst>
                <a:ext uri="{FF2B5EF4-FFF2-40B4-BE49-F238E27FC236}">
                  <a16:creationId xmlns:a16="http://schemas.microsoft.com/office/drawing/2014/main" id="{D01E9E20-88B8-4A91-AE40-6F29870BADD0}"/>
                </a:ext>
              </a:extLst>
            </p:cNvPr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806;p36">
              <a:extLst>
                <a:ext uri="{FF2B5EF4-FFF2-40B4-BE49-F238E27FC236}">
                  <a16:creationId xmlns:a16="http://schemas.microsoft.com/office/drawing/2014/main" id="{A8D6E78C-23B6-43C2-A416-6BFB9235A85C}"/>
                </a:ext>
              </a:extLst>
            </p:cNvPr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807;p36">
              <a:extLst>
                <a:ext uri="{FF2B5EF4-FFF2-40B4-BE49-F238E27FC236}">
                  <a16:creationId xmlns:a16="http://schemas.microsoft.com/office/drawing/2014/main" id="{78E6BAA0-748E-4E82-838C-39732AC9E295}"/>
                </a:ext>
              </a:extLst>
            </p:cNvPr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808;p36">
              <a:extLst>
                <a:ext uri="{FF2B5EF4-FFF2-40B4-BE49-F238E27FC236}">
                  <a16:creationId xmlns:a16="http://schemas.microsoft.com/office/drawing/2014/main" id="{0DB13239-6A87-47DD-98CF-29F62EB16B2D}"/>
                </a:ext>
              </a:extLst>
            </p:cNvPr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809;p36">
              <a:extLst>
                <a:ext uri="{FF2B5EF4-FFF2-40B4-BE49-F238E27FC236}">
                  <a16:creationId xmlns:a16="http://schemas.microsoft.com/office/drawing/2014/main" id="{7834D8D5-9CF8-4F89-B4A0-2341F024985B}"/>
                </a:ext>
              </a:extLst>
            </p:cNvPr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810;p36">
              <a:extLst>
                <a:ext uri="{FF2B5EF4-FFF2-40B4-BE49-F238E27FC236}">
                  <a16:creationId xmlns:a16="http://schemas.microsoft.com/office/drawing/2014/main" id="{CA1D1D96-4A28-4F9F-94AA-C009C5C1244D}"/>
                </a:ext>
              </a:extLst>
            </p:cNvPr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811;p36">
              <a:extLst>
                <a:ext uri="{FF2B5EF4-FFF2-40B4-BE49-F238E27FC236}">
                  <a16:creationId xmlns:a16="http://schemas.microsoft.com/office/drawing/2014/main" id="{EE85803D-7A6C-45E9-9CD7-F8D7B4BC4981}"/>
                </a:ext>
              </a:extLst>
            </p:cNvPr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812;p36">
              <a:extLst>
                <a:ext uri="{FF2B5EF4-FFF2-40B4-BE49-F238E27FC236}">
                  <a16:creationId xmlns:a16="http://schemas.microsoft.com/office/drawing/2014/main" id="{757F20F5-2E73-4C95-89A2-EF378DEC5575}"/>
                </a:ext>
              </a:extLst>
            </p:cNvPr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813;p36">
              <a:extLst>
                <a:ext uri="{FF2B5EF4-FFF2-40B4-BE49-F238E27FC236}">
                  <a16:creationId xmlns:a16="http://schemas.microsoft.com/office/drawing/2014/main" id="{3EBE04BD-C324-4510-8655-E8DFF3929467}"/>
                </a:ext>
              </a:extLst>
            </p:cNvPr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814;p36">
              <a:extLst>
                <a:ext uri="{FF2B5EF4-FFF2-40B4-BE49-F238E27FC236}">
                  <a16:creationId xmlns:a16="http://schemas.microsoft.com/office/drawing/2014/main" id="{05E4E39E-331E-491F-8C5A-478C05A7F06B}"/>
                </a:ext>
              </a:extLst>
            </p:cNvPr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815;p36">
              <a:extLst>
                <a:ext uri="{FF2B5EF4-FFF2-40B4-BE49-F238E27FC236}">
                  <a16:creationId xmlns:a16="http://schemas.microsoft.com/office/drawing/2014/main" id="{87A3A813-5C71-4730-88E8-D52503E19BD7}"/>
                </a:ext>
              </a:extLst>
            </p:cNvPr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816;p36">
              <a:extLst>
                <a:ext uri="{FF2B5EF4-FFF2-40B4-BE49-F238E27FC236}">
                  <a16:creationId xmlns:a16="http://schemas.microsoft.com/office/drawing/2014/main" id="{A81FEEC7-E844-4867-B788-3D785CEC8891}"/>
                </a:ext>
              </a:extLst>
            </p:cNvPr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817;p36">
              <a:extLst>
                <a:ext uri="{FF2B5EF4-FFF2-40B4-BE49-F238E27FC236}">
                  <a16:creationId xmlns:a16="http://schemas.microsoft.com/office/drawing/2014/main" id="{5A4A19AF-DD24-4DA3-8BB9-866E46756185}"/>
                </a:ext>
              </a:extLst>
            </p:cNvPr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818;p36">
              <a:extLst>
                <a:ext uri="{FF2B5EF4-FFF2-40B4-BE49-F238E27FC236}">
                  <a16:creationId xmlns:a16="http://schemas.microsoft.com/office/drawing/2014/main" id="{4396EB05-37F9-4582-A760-E725958C59EC}"/>
                </a:ext>
              </a:extLst>
            </p:cNvPr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819;p36">
              <a:extLst>
                <a:ext uri="{FF2B5EF4-FFF2-40B4-BE49-F238E27FC236}">
                  <a16:creationId xmlns:a16="http://schemas.microsoft.com/office/drawing/2014/main" id="{22D9A3AC-098C-488C-A1D0-75FB531CFF38}"/>
                </a:ext>
              </a:extLst>
            </p:cNvPr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820;p36">
              <a:extLst>
                <a:ext uri="{FF2B5EF4-FFF2-40B4-BE49-F238E27FC236}">
                  <a16:creationId xmlns:a16="http://schemas.microsoft.com/office/drawing/2014/main" id="{7373B366-B1FC-40A6-AD5A-298FA8500A09}"/>
                </a:ext>
              </a:extLst>
            </p:cNvPr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821;p36">
              <a:extLst>
                <a:ext uri="{FF2B5EF4-FFF2-40B4-BE49-F238E27FC236}">
                  <a16:creationId xmlns:a16="http://schemas.microsoft.com/office/drawing/2014/main" id="{7FA531F9-4A1F-4B68-88ED-6CBB20569B5D}"/>
                </a:ext>
              </a:extLst>
            </p:cNvPr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822;p36">
              <a:extLst>
                <a:ext uri="{FF2B5EF4-FFF2-40B4-BE49-F238E27FC236}">
                  <a16:creationId xmlns:a16="http://schemas.microsoft.com/office/drawing/2014/main" id="{2268EB07-6A5E-4242-820F-58BA3680ED04}"/>
                </a:ext>
              </a:extLst>
            </p:cNvPr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823;p36">
              <a:extLst>
                <a:ext uri="{FF2B5EF4-FFF2-40B4-BE49-F238E27FC236}">
                  <a16:creationId xmlns:a16="http://schemas.microsoft.com/office/drawing/2014/main" id="{F839E567-542F-456E-A3CE-05A4B65DC020}"/>
                </a:ext>
              </a:extLst>
            </p:cNvPr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824;p36">
              <a:extLst>
                <a:ext uri="{FF2B5EF4-FFF2-40B4-BE49-F238E27FC236}">
                  <a16:creationId xmlns:a16="http://schemas.microsoft.com/office/drawing/2014/main" id="{FABD11BD-9C83-4B1C-B621-D1D5615C8410}"/>
                </a:ext>
              </a:extLst>
            </p:cNvPr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825;p36">
              <a:extLst>
                <a:ext uri="{FF2B5EF4-FFF2-40B4-BE49-F238E27FC236}">
                  <a16:creationId xmlns:a16="http://schemas.microsoft.com/office/drawing/2014/main" id="{AE5D1F3D-E065-46AC-9E07-5DCFAC8C27B1}"/>
                </a:ext>
              </a:extLst>
            </p:cNvPr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826;p36">
              <a:extLst>
                <a:ext uri="{FF2B5EF4-FFF2-40B4-BE49-F238E27FC236}">
                  <a16:creationId xmlns:a16="http://schemas.microsoft.com/office/drawing/2014/main" id="{F3F513F6-5AA1-46A8-8CC8-B6A206A88B1C}"/>
                </a:ext>
              </a:extLst>
            </p:cNvPr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827;p36">
              <a:extLst>
                <a:ext uri="{FF2B5EF4-FFF2-40B4-BE49-F238E27FC236}">
                  <a16:creationId xmlns:a16="http://schemas.microsoft.com/office/drawing/2014/main" id="{0182A074-8FAB-4022-91B9-15C1B811E439}"/>
                </a:ext>
              </a:extLst>
            </p:cNvPr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828;p36">
              <a:extLst>
                <a:ext uri="{FF2B5EF4-FFF2-40B4-BE49-F238E27FC236}">
                  <a16:creationId xmlns:a16="http://schemas.microsoft.com/office/drawing/2014/main" id="{9BB715DF-4346-46ED-BC06-5EA39558CDA9}"/>
                </a:ext>
              </a:extLst>
            </p:cNvPr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29;p36">
              <a:extLst>
                <a:ext uri="{FF2B5EF4-FFF2-40B4-BE49-F238E27FC236}">
                  <a16:creationId xmlns:a16="http://schemas.microsoft.com/office/drawing/2014/main" id="{48130DDA-2EAA-436B-9587-030A4EEB386D}"/>
                </a:ext>
              </a:extLst>
            </p:cNvPr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30;p36">
              <a:extLst>
                <a:ext uri="{FF2B5EF4-FFF2-40B4-BE49-F238E27FC236}">
                  <a16:creationId xmlns:a16="http://schemas.microsoft.com/office/drawing/2014/main" id="{9BD0C1AA-4326-49F5-BC89-1209C35B07A1}"/>
                </a:ext>
              </a:extLst>
            </p:cNvPr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831;p36">
              <a:extLst>
                <a:ext uri="{FF2B5EF4-FFF2-40B4-BE49-F238E27FC236}">
                  <a16:creationId xmlns:a16="http://schemas.microsoft.com/office/drawing/2014/main" id="{59469FFD-9701-49C4-91F3-09EACF548401}"/>
                </a:ext>
              </a:extLst>
            </p:cNvPr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832;p36">
              <a:extLst>
                <a:ext uri="{FF2B5EF4-FFF2-40B4-BE49-F238E27FC236}">
                  <a16:creationId xmlns:a16="http://schemas.microsoft.com/office/drawing/2014/main" id="{07CA28D9-CE37-466A-890F-56EAD909AA13}"/>
                </a:ext>
              </a:extLst>
            </p:cNvPr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833;p36">
              <a:extLst>
                <a:ext uri="{FF2B5EF4-FFF2-40B4-BE49-F238E27FC236}">
                  <a16:creationId xmlns:a16="http://schemas.microsoft.com/office/drawing/2014/main" id="{8E0E27FD-FC68-4AC5-815E-08D92CE1AA8D}"/>
                </a:ext>
              </a:extLst>
            </p:cNvPr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834;p36">
              <a:extLst>
                <a:ext uri="{FF2B5EF4-FFF2-40B4-BE49-F238E27FC236}">
                  <a16:creationId xmlns:a16="http://schemas.microsoft.com/office/drawing/2014/main" id="{B325A496-5878-4858-B3A3-944CF230BC43}"/>
                </a:ext>
              </a:extLst>
            </p:cNvPr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835;p36">
              <a:extLst>
                <a:ext uri="{FF2B5EF4-FFF2-40B4-BE49-F238E27FC236}">
                  <a16:creationId xmlns:a16="http://schemas.microsoft.com/office/drawing/2014/main" id="{C932F3BD-E032-4E0F-894D-254694278B2B}"/>
                </a:ext>
              </a:extLst>
            </p:cNvPr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836;p36">
              <a:extLst>
                <a:ext uri="{FF2B5EF4-FFF2-40B4-BE49-F238E27FC236}">
                  <a16:creationId xmlns:a16="http://schemas.microsoft.com/office/drawing/2014/main" id="{EC5DEE25-1BF3-427F-9EBF-6F3ABC557EDF}"/>
                </a:ext>
              </a:extLst>
            </p:cNvPr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837;p36">
              <a:extLst>
                <a:ext uri="{FF2B5EF4-FFF2-40B4-BE49-F238E27FC236}">
                  <a16:creationId xmlns:a16="http://schemas.microsoft.com/office/drawing/2014/main" id="{BA81A7C2-F3C7-45FB-9C43-CE5183ADF485}"/>
                </a:ext>
              </a:extLst>
            </p:cNvPr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838;p36">
              <a:extLst>
                <a:ext uri="{FF2B5EF4-FFF2-40B4-BE49-F238E27FC236}">
                  <a16:creationId xmlns:a16="http://schemas.microsoft.com/office/drawing/2014/main" id="{70F96221-30C1-41AC-B257-F30E8F7D2471}"/>
                </a:ext>
              </a:extLst>
            </p:cNvPr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839;p36">
              <a:extLst>
                <a:ext uri="{FF2B5EF4-FFF2-40B4-BE49-F238E27FC236}">
                  <a16:creationId xmlns:a16="http://schemas.microsoft.com/office/drawing/2014/main" id="{3BC04CF0-236F-49AC-AFAD-6477C1B7F249}"/>
                </a:ext>
              </a:extLst>
            </p:cNvPr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840;p36">
              <a:extLst>
                <a:ext uri="{FF2B5EF4-FFF2-40B4-BE49-F238E27FC236}">
                  <a16:creationId xmlns:a16="http://schemas.microsoft.com/office/drawing/2014/main" id="{4C93D265-2DAF-4C03-B921-564B846353AF}"/>
                </a:ext>
              </a:extLst>
            </p:cNvPr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841;p36">
              <a:extLst>
                <a:ext uri="{FF2B5EF4-FFF2-40B4-BE49-F238E27FC236}">
                  <a16:creationId xmlns:a16="http://schemas.microsoft.com/office/drawing/2014/main" id="{EC42DAEA-2AA2-4000-9847-19581A3655AF}"/>
                </a:ext>
              </a:extLst>
            </p:cNvPr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842;p36">
              <a:extLst>
                <a:ext uri="{FF2B5EF4-FFF2-40B4-BE49-F238E27FC236}">
                  <a16:creationId xmlns:a16="http://schemas.microsoft.com/office/drawing/2014/main" id="{A3BC64A7-AD75-45F8-B447-533EC001A225}"/>
                </a:ext>
              </a:extLst>
            </p:cNvPr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43;p36">
              <a:extLst>
                <a:ext uri="{FF2B5EF4-FFF2-40B4-BE49-F238E27FC236}">
                  <a16:creationId xmlns:a16="http://schemas.microsoft.com/office/drawing/2014/main" id="{0F01E972-46D7-4165-A434-8ED9B44D1DF9}"/>
                </a:ext>
              </a:extLst>
            </p:cNvPr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844;p36">
              <a:extLst>
                <a:ext uri="{FF2B5EF4-FFF2-40B4-BE49-F238E27FC236}">
                  <a16:creationId xmlns:a16="http://schemas.microsoft.com/office/drawing/2014/main" id="{CF75A809-98CE-4CAB-BFDE-52E6352887F8}"/>
                </a:ext>
              </a:extLst>
            </p:cNvPr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845;p36">
              <a:extLst>
                <a:ext uri="{FF2B5EF4-FFF2-40B4-BE49-F238E27FC236}">
                  <a16:creationId xmlns:a16="http://schemas.microsoft.com/office/drawing/2014/main" id="{C747D6F6-8A14-4B3A-9D7A-9CC2069C49D2}"/>
                </a:ext>
              </a:extLst>
            </p:cNvPr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846;p36">
              <a:extLst>
                <a:ext uri="{FF2B5EF4-FFF2-40B4-BE49-F238E27FC236}">
                  <a16:creationId xmlns:a16="http://schemas.microsoft.com/office/drawing/2014/main" id="{17537886-3D58-4256-B4EC-80E4ABF3707B}"/>
                </a:ext>
              </a:extLst>
            </p:cNvPr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847;p36">
              <a:extLst>
                <a:ext uri="{FF2B5EF4-FFF2-40B4-BE49-F238E27FC236}">
                  <a16:creationId xmlns:a16="http://schemas.microsoft.com/office/drawing/2014/main" id="{C3BAEF5B-0F90-4D3F-8366-8ACF455D759B}"/>
                </a:ext>
              </a:extLst>
            </p:cNvPr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848;p36">
              <a:extLst>
                <a:ext uri="{FF2B5EF4-FFF2-40B4-BE49-F238E27FC236}">
                  <a16:creationId xmlns:a16="http://schemas.microsoft.com/office/drawing/2014/main" id="{323AD7C2-93D4-4D11-A05F-62934A4E70C3}"/>
                </a:ext>
              </a:extLst>
            </p:cNvPr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849;p36">
              <a:extLst>
                <a:ext uri="{FF2B5EF4-FFF2-40B4-BE49-F238E27FC236}">
                  <a16:creationId xmlns:a16="http://schemas.microsoft.com/office/drawing/2014/main" id="{7944ADBB-2F2E-42FA-A72E-16638C18AAB1}"/>
                </a:ext>
              </a:extLst>
            </p:cNvPr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850;p36">
              <a:extLst>
                <a:ext uri="{FF2B5EF4-FFF2-40B4-BE49-F238E27FC236}">
                  <a16:creationId xmlns:a16="http://schemas.microsoft.com/office/drawing/2014/main" id="{52D2E341-F902-46FB-800B-2CA52F2CB7BC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851;p36">
              <a:extLst>
                <a:ext uri="{FF2B5EF4-FFF2-40B4-BE49-F238E27FC236}">
                  <a16:creationId xmlns:a16="http://schemas.microsoft.com/office/drawing/2014/main" id="{6D2F5F7A-D05F-41F7-9B3F-D615D4977D71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852;p36">
              <a:extLst>
                <a:ext uri="{FF2B5EF4-FFF2-40B4-BE49-F238E27FC236}">
                  <a16:creationId xmlns:a16="http://schemas.microsoft.com/office/drawing/2014/main" id="{F512E411-7469-40BF-A594-448821E42D25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853;p36">
              <a:extLst>
                <a:ext uri="{FF2B5EF4-FFF2-40B4-BE49-F238E27FC236}">
                  <a16:creationId xmlns:a16="http://schemas.microsoft.com/office/drawing/2014/main" id="{11F5B839-9CAD-470B-A112-E374D6AED260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854;p36">
              <a:extLst>
                <a:ext uri="{FF2B5EF4-FFF2-40B4-BE49-F238E27FC236}">
                  <a16:creationId xmlns:a16="http://schemas.microsoft.com/office/drawing/2014/main" id="{83158BDA-A94D-4B4B-A9E3-B1F7CB8DD65E}"/>
                </a:ext>
              </a:extLst>
            </p:cNvPr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855;p36">
              <a:extLst>
                <a:ext uri="{FF2B5EF4-FFF2-40B4-BE49-F238E27FC236}">
                  <a16:creationId xmlns:a16="http://schemas.microsoft.com/office/drawing/2014/main" id="{0A54CB5E-0653-4EAE-9798-543ED61BD1B5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856;p36">
              <a:extLst>
                <a:ext uri="{FF2B5EF4-FFF2-40B4-BE49-F238E27FC236}">
                  <a16:creationId xmlns:a16="http://schemas.microsoft.com/office/drawing/2014/main" id="{A5B91DE7-7111-47F3-A01B-B7FF79D7C754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857;p36">
              <a:extLst>
                <a:ext uri="{FF2B5EF4-FFF2-40B4-BE49-F238E27FC236}">
                  <a16:creationId xmlns:a16="http://schemas.microsoft.com/office/drawing/2014/main" id="{DDCE4829-B0D9-4E9A-A377-6BF33C3D7EBC}"/>
                </a:ext>
              </a:extLst>
            </p:cNvPr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858;p36">
              <a:extLst>
                <a:ext uri="{FF2B5EF4-FFF2-40B4-BE49-F238E27FC236}">
                  <a16:creationId xmlns:a16="http://schemas.microsoft.com/office/drawing/2014/main" id="{816F08B7-F9EB-4ED6-A150-04D42103B95C}"/>
                </a:ext>
              </a:extLst>
            </p:cNvPr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859;p36">
              <a:extLst>
                <a:ext uri="{FF2B5EF4-FFF2-40B4-BE49-F238E27FC236}">
                  <a16:creationId xmlns:a16="http://schemas.microsoft.com/office/drawing/2014/main" id="{FD533277-F056-46D5-8290-B21C70B17791}"/>
                </a:ext>
              </a:extLst>
            </p:cNvPr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860;p36">
              <a:extLst>
                <a:ext uri="{FF2B5EF4-FFF2-40B4-BE49-F238E27FC236}">
                  <a16:creationId xmlns:a16="http://schemas.microsoft.com/office/drawing/2014/main" id="{2369F411-A2BB-4AD9-A880-3A308D213AB9}"/>
                </a:ext>
              </a:extLst>
            </p:cNvPr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861;p36">
              <a:extLst>
                <a:ext uri="{FF2B5EF4-FFF2-40B4-BE49-F238E27FC236}">
                  <a16:creationId xmlns:a16="http://schemas.microsoft.com/office/drawing/2014/main" id="{E32931A5-B4AE-40F7-91A5-754CC141F600}"/>
                </a:ext>
              </a:extLst>
            </p:cNvPr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862;p36">
              <a:extLst>
                <a:ext uri="{FF2B5EF4-FFF2-40B4-BE49-F238E27FC236}">
                  <a16:creationId xmlns:a16="http://schemas.microsoft.com/office/drawing/2014/main" id="{5D231E45-4C0A-401C-99B3-E68772F4D0B9}"/>
                </a:ext>
              </a:extLst>
            </p:cNvPr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863;p36">
              <a:extLst>
                <a:ext uri="{FF2B5EF4-FFF2-40B4-BE49-F238E27FC236}">
                  <a16:creationId xmlns:a16="http://schemas.microsoft.com/office/drawing/2014/main" id="{247EFE93-E8A1-43C6-BE07-3E8BEE0F92E7}"/>
                </a:ext>
              </a:extLst>
            </p:cNvPr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864;p36">
              <a:extLst>
                <a:ext uri="{FF2B5EF4-FFF2-40B4-BE49-F238E27FC236}">
                  <a16:creationId xmlns:a16="http://schemas.microsoft.com/office/drawing/2014/main" id="{3C010C93-410A-4BE4-A429-057CA4E203E8}"/>
                </a:ext>
              </a:extLst>
            </p:cNvPr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865;p36">
              <a:extLst>
                <a:ext uri="{FF2B5EF4-FFF2-40B4-BE49-F238E27FC236}">
                  <a16:creationId xmlns:a16="http://schemas.microsoft.com/office/drawing/2014/main" id="{AF5A0244-E406-4D67-A876-95CA0539AB0B}"/>
                </a:ext>
              </a:extLst>
            </p:cNvPr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866;p36">
              <a:extLst>
                <a:ext uri="{FF2B5EF4-FFF2-40B4-BE49-F238E27FC236}">
                  <a16:creationId xmlns:a16="http://schemas.microsoft.com/office/drawing/2014/main" id="{D41E05FE-877B-41EF-8E93-737F224D65FC}"/>
                </a:ext>
              </a:extLst>
            </p:cNvPr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867;p36">
              <a:extLst>
                <a:ext uri="{FF2B5EF4-FFF2-40B4-BE49-F238E27FC236}">
                  <a16:creationId xmlns:a16="http://schemas.microsoft.com/office/drawing/2014/main" id="{A77535FC-D8B6-4F74-AAAD-1E4760BC0C26}"/>
                </a:ext>
              </a:extLst>
            </p:cNvPr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868;p36">
              <a:extLst>
                <a:ext uri="{FF2B5EF4-FFF2-40B4-BE49-F238E27FC236}">
                  <a16:creationId xmlns:a16="http://schemas.microsoft.com/office/drawing/2014/main" id="{0CA273D6-029F-4B3F-A46A-F2F8EF0F6EDB}"/>
                </a:ext>
              </a:extLst>
            </p:cNvPr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869;p36">
              <a:extLst>
                <a:ext uri="{FF2B5EF4-FFF2-40B4-BE49-F238E27FC236}">
                  <a16:creationId xmlns:a16="http://schemas.microsoft.com/office/drawing/2014/main" id="{5C496B63-3202-45D8-AFBC-7EA8333708C6}"/>
                </a:ext>
              </a:extLst>
            </p:cNvPr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3862;p64">
            <a:extLst>
              <a:ext uri="{FF2B5EF4-FFF2-40B4-BE49-F238E27FC236}">
                <a16:creationId xmlns:a16="http://schemas.microsoft.com/office/drawing/2014/main" id="{F3C94D6C-E2B1-4F9A-9713-1BC4D55F39AC}"/>
              </a:ext>
            </a:extLst>
          </p:cNvPr>
          <p:cNvGrpSpPr/>
          <p:nvPr/>
        </p:nvGrpSpPr>
        <p:grpSpPr>
          <a:xfrm>
            <a:off x="5697067" y="1256601"/>
            <a:ext cx="1866851" cy="1700268"/>
            <a:chOff x="962450" y="238100"/>
            <a:chExt cx="5751300" cy="5238100"/>
          </a:xfrm>
        </p:grpSpPr>
        <p:sp>
          <p:nvSpPr>
            <p:cNvPr id="623" name="Google Shape;3863;p64">
              <a:extLst>
                <a:ext uri="{FF2B5EF4-FFF2-40B4-BE49-F238E27FC236}">
                  <a16:creationId xmlns:a16="http://schemas.microsoft.com/office/drawing/2014/main" id="{33E5352B-1DB3-4A2A-A11C-3E48E1C0D45C}"/>
                </a:ext>
              </a:extLst>
            </p:cNvPr>
            <p:cNvSpPr/>
            <p:nvPr/>
          </p:nvSpPr>
          <p:spPr>
            <a:xfrm>
              <a:off x="962450" y="238100"/>
              <a:ext cx="5751300" cy="5155000"/>
            </a:xfrm>
            <a:custGeom>
              <a:avLst/>
              <a:gdLst/>
              <a:ahLst/>
              <a:cxnLst/>
              <a:rect l="l" t="t" r="r" b="b"/>
              <a:pathLst>
                <a:path w="230052" h="206200" extrusionOk="0">
                  <a:moveTo>
                    <a:pt x="102974" y="1"/>
                  </a:moveTo>
                  <a:cubicBezTo>
                    <a:pt x="98160" y="1"/>
                    <a:pt x="93442" y="789"/>
                    <a:pt x="89459" y="2228"/>
                  </a:cubicBezTo>
                  <a:cubicBezTo>
                    <a:pt x="72174" y="8474"/>
                    <a:pt x="74478" y="22392"/>
                    <a:pt x="59497" y="32184"/>
                  </a:cubicBezTo>
                  <a:cubicBezTo>
                    <a:pt x="44516" y="41977"/>
                    <a:pt x="30110" y="38539"/>
                    <a:pt x="15706" y="51234"/>
                  </a:cubicBezTo>
                  <a:cubicBezTo>
                    <a:pt x="1301" y="63930"/>
                    <a:pt x="1" y="87997"/>
                    <a:pt x="5910" y="99256"/>
                  </a:cubicBezTo>
                  <a:cubicBezTo>
                    <a:pt x="11821" y="110515"/>
                    <a:pt x="18587" y="118762"/>
                    <a:pt x="12825" y="138129"/>
                  </a:cubicBezTo>
                  <a:cubicBezTo>
                    <a:pt x="7063" y="157496"/>
                    <a:pt x="7639" y="179991"/>
                    <a:pt x="30689" y="191829"/>
                  </a:cubicBezTo>
                  <a:cubicBezTo>
                    <a:pt x="35157" y="194125"/>
                    <a:pt x="39430" y="195026"/>
                    <a:pt x="43526" y="195026"/>
                  </a:cubicBezTo>
                  <a:cubicBezTo>
                    <a:pt x="58540" y="195026"/>
                    <a:pt x="71160" y="182906"/>
                    <a:pt x="82213" y="182906"/>
                  </a:cubicBezTo>
                  <a:cubicBezTo>
                    <a:pt x="83696" y="182906"/>
                    <a:pt x="85150" y="183124"/>
                    <a:pt x="86579" y="183619"/>
                  </a:cubicBezTo>
                  <a:cubicBezTo>
                    <a:pt x="99641" y="188143"/>
                    <a:pt x="122779" y="206199"/>
                    <a:pt x="149118" y="206199"/>
                  </a:cubicBezTo>
                  <a:cubicBezTo>
                    <a:pt x="152986" y="206199"/>
                    <a:pt x="156923" y="205810"/>
                    <a:pt x="160908" y="204931"/>
                  </a:cubicBezTo>
                  <a:cubicBezTo>
                    <a:pt x="192023" y="198068"/>
                    <a:pt x="178195" y="174485"/>
                    <a:pt x="198361" y="167774"/>
                  </a:cubicBezTo>
                  <a:cubicBezTo>
                    <a:pt x="218527" y="161063"/>
                    <a:pt x="230051" y="137885"/>
                    <a:pt x="223138" y="113418"/>
                  </a:cubicBezTo>
                  <a:cubicBezTo>
                    <a:pt x="216223" y="88949"/>
                    <a:pt x="198936" y="84248"/>
                    <a:pt x="202970" y="68845"/>
                  </a:cubicBezTo>
                  <a:cubicBezTo>
                    <a:pt x="206014" y="57223"/>
                    <a:pt x="210094" y="46044"/>
                    <a:pt x="202339" y="34863"/>
                  </a:cubicBezTo>
                  <a:cubicBezTo>
                    <a:pt x="193280" y="21800"/>
                    <a:pt x="178398" y="15485"/>
                    <a:pt x="163366" y="15485"/>
                  </a:cubicBezTo>
                  <a:cubicBezTo>
                    <a:pt x="161783" y="15485"/>
                    <a:pt x="160199" y="15555"/>
                    <a:pt x="158620" y="15695"/>
                  </a:cubicBezTo>
                  <a:cubicBezTo>
                    <a:pt x="155939" y="15932"/>
                    <a:pt x="153087" y="16107"/>
                    <a:pt x="150191" y="16107"/>
                  </a:cubicBezTo>
                  <a:cubicBezTo>
                    <a:pt x="146408" y="16107"/>
                    <a:pt x="142552" y="15808"/>
                    <a:pt x="138910" y="14960"/>
                  </a:cubicBezTo>
                  <a:cubicBezTo>
                    <a:pt x="131547" y="13246"/>
                    <a:pt x="128157" y="9128"/>
                    <a:pt x="122308" y="5219"/>
                  </a:cubicBezTo>
                  <a:lnTo>
                    <a:pt x="122283" y="5202"/>
                  </a:lnTo>
                  <a:cubicBezTo>
                    <a:pt x="116888" y="1602"/>
                    <a:pt x="109834" y="1"/>
                    <a:pt x="10297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3864;p64">
              <a:extLst>
                <a:ext uri="{FF2B5EF4-FFF2-40B4-BE49-F238E27FC236}">
                  <a16:creationId xmlns:a16="http://schemas.microsoft.com/office/drawing/2014/main" id="{5C9BA15F-8C60-47FB-9DDB-E06040EBFE3D}"/>
                </a:ext>
              </a:extLst>
            </p:cNvPr>
            <p:cNvSpPr/>
            <p:nvPr/>
          </p:nvSpPr>
          <p:spPr>
            <a:xfrm>
              <a:off x="1030525" y="242725"/>
              <a:ext cx="5561175" cy="5150350"/>
            </a:xfrm>
            <a:custGeom>
              <a:avLst/>
              <a:gdLst/>
              <a:ahLst/>
              <a:cxnLst/>
              <a:rect l="l" t="t" r="r" b="b"/>
              <a:pathLst>
                <a:path w="222447" h="206014" extrusionOk="0">
                  <a:moveTo>
                    <a:pt x="110280" y="112230"/>
                  </a:moveTo>
                  <a:lnTo>
                    <a:pt x="110417" y="112549"/>
                  </a:lnTo>
                  <a:lnTo>
                    <a:pt x="110251" y="112325"/>
                  </a:lnTo>
                  <a:lnTo>
                    <a:pt x="110280" y="112230"/>
                  </a:lnTo>
                  <a:close/>
                  <a:moveTo>
                    <a:pt x="109811" y="112342"/>
                  </a:moveTo>
                  <a:lnTo>
                    <a:pt x="110049" y="112595"/>
                  </a:lnTo>
                  <a:lnTo>
                    <a:pt x="109817" y="112440"/>
                  </a:lnTo>
                  <a:lnTo>
                    <a:pt x="109811" y="112342"/>
                  </a:lnTo>
                  <a:close/>
                  <a:moveTo>
                    <a:pt x="110758" y="112287"/>
                  </a:moveTo>
                  <a:lnTo>
                    <a:pt x="110778" y="112633"/>
                  </a:lnTo>
                  <a:lnTo>
                    <a:pt x="110699" y="112366"/>
                  </a:lnTo>
                  <a:lnTo>
                    <a:pt x="110758" y="112287"/>
                  </a:lnTo>
                  <a:close/>
                  <a:moveTo>
                    <a:pt x="109408" y="112607"/>
                  </a:moveTo>
                  <a:lnTo>
                    <a:pt x="109718" y="112763"/>
                  </a:lnTo>
                  <a:lnTo>
                    <a:pt x="109446" y="112698"/>
                  </a:lnTo>
                  <a:lnTo>
                    <a:pt x="109408" y="112607"/>
                  </a:lnTo>
                  <a:close/>
                  <a:moveTo>
                    <a:pt x="111190" y="112504"/>
                  </a:moveTo>
                  <a:lnTo>
                    <a:pt x="111090" y="112836"/>
                  </a:lnTo>
                  <a:lnTo>
                    <a:pt x="111107" y="112558"/>
                  </a:lnTo>
                  <a:lnTo>
                    <a:pt x="111190" y="112504"/>
                  </a:lnTo>
                  <a:close/>
                  <a:moveTo>
                    <a:pt x="109120" y="112994"/>
                  </a:moveTo>
                  <a:lnTo>
                    <a:pt x="109464" y="113034"/>
                  </a:lnTo>
                  <a:lnTo>
                    <a:pt x="109187" y="113066"/>
                  </a:lnTo>
                  <a:lnTo>
                    <a:pt x="109120" y="112994"/>
                  </a:lnTo>
                  <a:close/>
                  <a:moveTo>
                    <a:pt x="111520" y="112854"/>
                  </a:moveTo>
                  <a:lnTo>
                    <a:pt x="111312" y="113133"/>
                  </a:lnTo>
                  <a:lnTo>
                    <a:pt x="111424" y="112877"/>
                  </a:lnTo>
                  <a:lnTo>
                    <a:pt x="111520" y="112854"/>
                  </a:lnTo>
                  <a:close/>
                  <a:moveTo>
                    <a:pt x="111613" y="113286"/>
                  </a:moveTo>
                  <a:lnTo>
                    <a:pt x="111712" y="113297"/>
                  </a:lnTo>
                  <a:lnTo>
                    <a:pt x="111421" y="113488"/>
                  </a:lnTo>
                  <a:lnTo>
                    <a:pt x="111613" y="113286"/>
                  </a:lnTo>
                  <a:close/>
                  <a:moveTo>
                    <a:pt x="109319" y="113376"/>
                  </a:moveTo>
                  <a:lnTo>
                    <a:pt x="109069" y="113500"/>
                  </a:lnTo>
                  <a:lnTo>
                    <a:pt x="108981" y="113456"/>
                  </a:lnTo>
                  <a:lnTo>
                    <a:pt x="109319" y="113376"/>
                  </a:lnTo>
                  <a:close/>
                  <a:moveTo>
                    <a:pt x="111650" y="113734"/>
                  </a:moveTo>
                  <a:lnTo>
                    <a:pt x="111739" y="113779"/>
                  </a:lnTo>
                  <a:lnTo>
                    <a:pt x="111401" y="113859"/>
                  </a:lnTo>
                  <a:lnTo>
                    <a:pt x="111401" y="113859"/>
                  </a:lnTo>
                  <a:lnTo>
                    <a:pt x="111650" y="113734"/>
                  </a:lnTo>
                  <a:close/>
                  <a:moveTo>
                    <a:pt x="109300" y="113746"/>
                  </a:moveTo>
                  <a:lnTo>
                    <a:pt x="109108" y="113949"/>
                  </a:lnTo>
                  <a:lnTo>
                    <a:pt x="109009" y="113937"/>
                  </a:lnTo>
                  <a:lnTo>
                    <a:pt x="109300" y="113746"/>
                  </a:lnTo>
                  <a:close/>
                  <a:moveTo>
                    <a:pt x="110332" y="113136"/>
                  </a:moveTo>
                  <a:lnTo>
                    <a:pt x="110498" y="113155"/>
                  </a:lnTo>
                  <a:lnTo>
                    <a:pt x="110648" y="113231"/>
                  </a:lnTo>
                  <a:lnTo>
                    <a:pt x="110763" y="113352"/>
                  </a:lnTo>
                  <a:lnTo>
                    <a:pt x="110829" y="113505"/>
                  </a:lnTo>
                  <a:lnTo>
                    <a:pt x="110840" y="113673"/>
                  </a:lnTo>
                  <a:lnTo>
                    <a:pt x="110790" y="113834"/>
                  </a:lnTo>
                  <a:lnTo>
                    <a:pt x="110691" y="113968"/>
                  </a:lnTo>
                  <a:lnTo>
                    <a:pt x="110551" y="114059"/>
                  </a:lnTo>
                  <a:lnTo>
                    <a:pt x="110387" y="114099"/>
                  </a:lnTo>
                  <a:lnTo>
                    <a:pt x="110222" y="114080"/>
                  </a:lnTo>
                  <a:lnTo>
                    <a:pt x="110072" y="114004"/>
                  </a:lnTo>
                  <a:lnTo>
                    <a:pt x="109957" y="113882"/>
                  </a:lnTo>
                  <a:lnTo>
                    <a:pt x="109891" y="113728"/>
                  </a:lnTo>
                  <a:lnTo>
                    <a:pt x="109881" y="113562"/>
                  </a:lnTo>
                  <a:lnTo>
                    <a:pt x="109929" y="113401"/>
                  </a:lnTo>
                  <a:lnTo>
                    <a:pt x="110029" y="113267"/>
                  </a:lnTo>
                  <a:lnTo>
                    <a:pt x="110169" y="113174"/>
                  </a:lnTo>
                  <a:lnTo>
                    <a:pt x="110332" y="113136"/>
                  </a:lnTo>
                  <a:close/>
                  <a:moveTo>
                    <a:pt x="111533" y="114169"/>
                  </a:moveTo>
                  <a:lnTo>
                    <a:pt x="111600" y="114241"/>
                  </a:lnTo>
                  <a:lnTo>
                    <a:pt x="111600" y="114241"/>
                  </a:lnTo>
                  <a:lnTo>
                    <a:pt x="111255" y="114200"/>
                  </a:lnTo>
                  <a:lnTo>
                    <a:pt x="111533" y="114169"/>
                  </a:lnTo>
                  <a:close/>
                  <a:moveTo>
                    <a:pt x="109408" y="114101"/>
                  </a:moveTo>
                  <a:lnTo>
                    <a:pt x="109296" y="114358"/>
                  </a:lnTo>
                  <a:lnTo>
                    <a:pt x="109200" y="114381"/>
                  </a:lnTo>
                  <a:lnTo>
                    <a:pt x="109408" y="114101"/>
                  </a:lnTo>
                  <a:close/>
                  <a:moveTo>
                    <a:pt x="111002" y="114471"/>
                  </a:moveTo>
                  <a:lnTo>
                    <a:pt x="111273" y="114537"/>
                  </a:lnTo>
                  <a:lnTo>
                    <a:pt x="111312" y="114628"/>
                  </a:lnTo>
                  <a:lnTo>
                    <a:pt x="111312" y="114628"/>
                  </a:lnTo>
                  <a:lnTo>
                    <a:pt x="111002" y="114471"/>
                  </a:lnTo>
                  <a:close/>
                  <a:moveTo>
                    <a:pt x="109631" y="114398"/>
                  </a:moveTo>
                  <a:lnTo>
                    <a:pt x="109614" y="114677"/>
                  </a:lnTo>
                  <a:lnTo>
                    <a:pt x="109531" y="114731"/>
                  </a:lnTo>
                  <a:lnTo>
                    <a:pt x="109631" y="114398"/>
                  </a:lnTo>
                  <a:close/>
                  <a:moveTo>
                    <a:pt x="110672" y="114640"/>
                  </a:moveTo>
                  <a:lnTo>
                    <a:pt x="110904" y="114793"/>
                  </a:lnTo>
                  <a:lnTo>
                    <a:pt x="110910" y="114893"/>
                  </a:lnTo>
                  <a:lnTo>
                    <a:pt x="110672" y="114640"/>
                  </a:lnTo>
                  <a:close/>
                  <a:moveTo>
                    <a:pt x="109941" y="114600"/>
                  </a:moveTo>
                  <a:lnTo>
                    <a:pt x="110020" y="114868"/>
                  </a:lnTo>
                  <a:lnTo>
                    <a:pt x="109962" y="114948"/>
                  </a:lnTo>
                  <a:lnTo>
                    <a:pt x="109941" y="114600"/>
                  </a:lnTo>
                  <a:close/>
                  <a:moveTo>
                    <a:pt x="110302" y="114684"/>
                  </a:moveTo>
                  <a:lnTo>
                    <a:pt x="110469" y="114910"/>
                  </a:lnTo>
                  <a:lnTo>
                    <a:pt x="110440" y="115003"/>
                  </a:lnTo>
                  <a:lnTo>
                    <a:pt x="110302" y="114684"/>
                  </a:lnTo>
                  <a:close/>
                  <a:moveTo>
                    <a:pt x="104234" y="1"/>
                  </a:moveTo>
                  <a:lnTo>
                    <a:pt x="110755" y="112213"/>
                  </a:lnTo>
                  <a:lnTo>
                    <a:pt x="110678" y="112294"/>
                  </a:lnTo>
                  <a:lnTo>
                    <a:pt x="79198" y="6022"/>
                  </a:lnTo>
                  <a:cubicBezTo>
                    <a:pt x="74748" y="9347"/>
                    <a:pt x="72244" y="13504"/>
                    <a:pt x="69568" y="17815"/>
                  </a:cubicBezTo>
                  <a:lnTo>
                    <a:pt x="110251" y="112163"/>
                  </a:lnTo>
                  <a:lnTo>
                    <a:pt x="110206" y="112265"/>
                  </a:lnTo>
                  <a:lnTo>
                    <a:pt x="52601" y="34415"/>
                  </a:lnTo>
                  <a:cubicBezTo>
                    <a:pt x="48537" y="36485"/>
                    <a:pt x="44514" y="37772"/>
                    <a:pt x="40518" y="38876"/>
                  </a:cubicBezTo>
                  <a:lnTo>
                    <a:pt x="109759" y="112288"/>
                  </a:lnTo>
                  <a:lnTo>
                    <a:pt x="109753" y="112399"/>
                  </a:lnTo>
                  <a:lnTo>
                    <a:pt x="14793" y="49546"/>
                  </a:lnTo>
                  <a:cubicBezTo>
                    <a:pt x="14190" y="50024"/>
                    <a:pt x="13587" y="50518"/>
                    <a:pt x="12983" y="51049"/>
                  </a:cubicBezTo>
                  <a:cubicBezTo>
                    <a:pt x="9931" y="53739"/>
                    <a:pt x="7472" y="56943"/>
                    <a:pt x="5541" y="60425"/>
                  </a:cubicBezTo>
                  <a:lnTo>
                    <a:pt x="109342" y="112575"/>
                  </a:lnTo>
                  <a:lnTo>
                    <a:pt x="109373" y="112680"/>
                  </a:lnTo>
                  <a:lnTo>
                    <a:pt x="1" y="86422"/>
                  </a:lnTo>
                  <a:lnTo>
                    <a:pt x="1" y="86422"/>
                  </a:lnTo>
                  <a:cubicBezTo>
                    <a:pt x="341" y="91335"/>
                    <a:pt x="1449" y="95760"/>
                    <a:pt x="3187" y="99071"/>
                  </a:cubicBezTo>
                  <a:cubicBezTo>
                    <a:pt x="3477" y="99621"/>
                    <a:pt x="3767" y="100163"/>
                    <a:pt x="4058" y="100699"/>
                  </a:cubicBezTo>
                  <a:lnTo>
                    <a:pt x="109045" y="112986"/>
                  </a:lnTo>
                  <a:lnTo>
                    <a:pt x="109111" y="113075"/>
                  </a:lnTo>
                  <a:lnTo>
                    <a:pt x="12288" y="124106"/>
                  </a:lnTo>
                  <a:cubicBezTo>
                    <a:pt x="12327" y="127780"/>
                    <a:pt x="11778" y="131934"/>
                    <a:pt x="10425" y="136800"/>
                  </a:cubicBezTo>
                  <a:lnTo>
                    <a:pt x="108909" y="113473"/>
                  </a:lnTo>
                  <a:lnTo>
                    <a:pt x="109001" y="113534"/>
                  </a:lnTo>
                  <a:lnTo>
                    <a:pt x="7547" y="164117"/>
                  </a:lnTo>
                  <a:cubicBezTo>
                    <a:pt x="8256" y="168831"/>
                    <a:pt x="9754" y="173372"/>
                    <a:pt x="12270" y="177545"/>
                  </a:cubicBezTo>
                  <a:lnTo>
                    <a:pt x="108947" y="113978"/>
                  </a:lnTo>
                  <a:lnTo>
                    <a:pt x="109055" y="114004"/>
                  </a:lnTo>
                  <a:lnTo>
                    <a:pt x="33340" y="193791"/>
                  </a:lnTo>
                  <a:cubicBezTo>
                    <a:pt x="35891" y="194524"/>
                    <a:pt x="38376" y="194840"/>
                    <a:pt x="40798" y="194840"/>
                  </a:cubicBezTo>
                  <a:cubicBezTo>
                    <a:pt x="44116" y="194840"/>
                    <a:pt x="47317" y="194248"/>
                    <a:pt x="50411" y="193326"/>
                  </a:cubicBezTo>
                  <a:lnTo>
                    <a:pt x="109156" y="114440"/>
                  </a:lnTo>
                  <a:lnTo>
                    <a:pt x="109266" y="114428"/>
                  </a:lnTo>
                  <a:lnTo>
                    <a:pt x="79571" y="182722"/>
                  </a:lnTo>
                  <a:cubicBezTo>
                    <a:pt x="81025" y="182729"/>
                    <a:pt x="82452" y="182948"/>
                    <a:pt x="83856" y="183434"/>
                  </a:cubicBezTo>
                  <a:cubicBezTo>
                    <a:pt x="85254" y="183919"/>
                    <a:pt x="86768" y="184558"/>
                    <a:pt x="88389" y="185314"/>
                  </a:cubicBezTo>
                  <a:lnTo>
                    <a:pt x="109509" y="114802"/>
                  </a:lnTo>
                  <a:lnTo>
                    <a:pt x="109609" y="114753"/>
                  </a:lnTo>
                  <a:lnTo>
                    <a:pt x="104776" y="193771"/>
                  </a:lnTo>
                  <a:cubicBezTo>
                    <a:pt x="107955" y="195391"/>
                    <a:pt x="111311" y="197023"/>
                    <a:pt x="114819" y="198543"/>
                  </a:cubicBezTo>
                  <a:lnTo>
                    <a:pt x="109966" y="115021"/>
                  </a:lnTo>
                  <a:lnTo>
                    <a:pt x="110042" y="114941"/>
                  </a:lnTo>
                  <a:lnTo>
                    <a:pt x="136792" y="205246"/>
                  </a:lnTo>
                  <a:cubicBezTo>
                    <a:pt x="139937" y="205738"/>
                    <a:pt x="143144" y="206014"/>
                    <a:pt x="146400" y="206014"/>
                  </a:cubicBezTo>
                  <a:cubicBezTo>
                    <a:pt x="147476" y="206014"/>
                    <a:pt x="148557" y="205983"/>
                    <a:pt x="149643" y="205921"/>
                  </a:cubicBezTo>
                  <a:lnTo>
                    <a:pt x="110470" y="115072"/>
                  </a:lnTo>
                  <a:lnTo>
                    <a:pt x="110515" y="114970"/>
                  </a:lnTo>
                  <a:lnTo>
                    <a:pt x="172423" y="198633"/>
                  </a:lnTo>
                  <a:cubicBezTo>
                    <a:pt x="176323" y="195605"/>
                    <a:pt x="178505" y="191987"/>
                    <a:pt x="180127" y="188277"/>
                  </a:cubicBezTo>
                  <a:lnTo>
                    <a:pt x="110961" y="114947"/>
                  </a:lnTo>
                  <a:lnTo>
                    <a:pt x="110968" y="114835"/>
                  </a:lnTo>
                  <a:lnTo>
                    <a:pt x="192588" y="168858"/>
                  </a:lnTo>
                  <a:cubicBezTo>
                    <a:pt x="193571" y="168359"/>
                    <a:pt x="194591" y="167936"/>
                    <a:pt x="195638" y="167589"/>
                  </a:cubicBezTo>
                  <a:cubicBezTo>
                    <a:pt x="199352" y="166353"/>
                    <a:pt x="202846" y="164531"/>
                    <a:pt x="205986" y="162191"/>
                  </a:cubicBezTo>
                  <a:lnTo>
                    <a:pt x="111379" y="114660"/>
                  </a:lnTo>
                  <a:lnTo>
                    <a:pt x="111347" y="114555"/>
                  </a:lnTo>
                  <a:lnTo>
                    <a:pt x="220545" y="140771"/>
                  </a:lnTo>
                  <a:cubicBezTo>
                    <a:pt x="221794" y="136507"/>
                    <a:pt x="222446" y="131946"/>
                    <a:pt x="222420" y="127209"/>
                  </a:cubicBezTo>
                  <a:lnTo>
                    <a:pt x="111674" y="114249"/>
                  </a:lnTo>
                  <a:lnTo>
                    <a:pt x="111609" y="114159"/>
                  </a:lnTo>
                  <a:lnTo>
                    <a:pt x="216103" y="102253"/>
                  </a:lnTo>
                  <a:cubicBezTo>
                    <a:pt x="213778" y="97725"/>
                    <a:pt x="211166" y="94053"/>
                    <a:pt x="208713" y="90809"/>
                  </a:cubicBezTo>
                  <a:lnTo>
                    <a:pt x="111811" y="113762"/>
                  </a:lnTo>
                  <a:lnTo>
                    <a:pt x="111719" y="113701"/>
                  </a:lnTo>
                  <a:lnTo>
                    <a:pt x="200019" y="69675"/>
                  </a:lnTo>
                  <a:cubicBezTo>
                    <a:pt x="200089" y="69341"/>
                    <a:pt x="200156" y="69006"/>
                    <a:pt x="200247" y="68660"/>
                  </a:cubicBezTo>
                  <a:cubicBezTo>
                    <a:pt x="201661" y="63261"/>
                    <a:pt x="203297" y="57957"/>
                    <a:pt x="203868" y="52703"/>
                  </a:cubicBezTo>
                  <a:lnTo>
                    <a:pt x="203868" y="52703"/>
                  </a:lnTo>
                  <a:lnTo>
                    <a:pt x="111773" y="113257"/>
                  </a:lnTo>
                  <a:lnTo>
                    <a:pt x="111665" y="113231"/>
                  </a:lnTo>
                  <a:lnTo>
                    <a:pt x="193180" y="27331"/>
                  </a:lnTo>
                  <a:cubicBezTo>
                    <a:pt x="189554" y="24030"/>
                    <a:pt x="185444" y="21425"/>
                    <a:pt x="181047" y="19492"/>
                  </a:cubicBezTo>
                  <a:lnTo>
                    <a:pt x="111564" y="112795"/>
                  </a:lnTo>
                  <a:lnTo>
                    <a:pt x="111455" y="112807"/>
                  </a:lnTo>
                  <a:lnTo>
                    <a:pt x="153684" y="15686"/>
                  </a:lnTo>
                  <a:lnTo>
                    <a:pt x="153684" y="15686"/>
                  </a:lnTo>
                  <a:cubicBezTo>
                    <a:pt x="151675" y="15827"/>
                    <a:pt x="149594" y="15920"/>
                    <a:pt x="147490" y="15920"/>
                  </a:cubicBezTo>
                  <a:cubicBezTo>
                    <a:pt x="145081" y="15920"/>
                    <a:pt x="142642" y="15799"/>
                    <a:pt x="140248" y="15493"/>
                  </a:cubicBezTo>
                  <a:lnTo>
                    <a:pt x="111210" y="112433"/>
                  </a:lnTo>
                  <a:lnTo>
                    <a:pt x="111112" y="112482"/>
                  </a:lnTo>
                  <a:lnTo>
                    <a:pt x="117752" y="3918"/>
                  </a:lnTo>
                  <a:cubicBezTo>
                    <a:pt x="113747" y="1703"/>
                    <a:pt x="109031" y="442"/>
                    <a:pt x="104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3865;p64">
              <a:extLst>
                <a:ext uri="{FF2B5EF4-FFF2-40B4-BE49-F238E27FC236}">
                  <a16:creationId xmlns:a16="http://schemas.microsoft.com/office/drawing/2014/main" id="{256A9AF0-085D-41E5-BA98-1CD8B2BEC0C4}"/>
                </a:ext>
              </a:extLst>
            </p:cNvPr>
            <p:cNvSpPr/>
            <p:nvPr/>
          </p:nvSpPr>
          <p:spPr>
            <a:xfrm>
              <a:off x="1506350" y="5243875"/>
              <a:ext cx="4508750" cy="232325"/>
            </a:xfrm>
            <a:custGeom>
              <a:avLst/>
              <a:gdLst/>
              <a:ahLst/>
              <a:cxnLst/>
              <a:rect l="l" t="t" r="r" b="b"/>
              <a:pathLst>
                <a:path w="180350" h="9293" extrusionOk="0">
                  <a:moveTo>
                    <a:pt x="90174" y="0"/>
                  </a:moveTo>
                  <a:cubicBezTo>
                    <a:pt x="66259" y="0"/>
                    <a:pt x="43323" y="490"/>
                    <a:pt x="26412" y="1362"/>
                  </a:cubicBezTo>
                  <a:cubicBezTo>
                    <a:pt x="9501" y="2232"/>
                    <a:pt x="0" y="3414"/>
                    <a:pt x="0" y="4646"/>
                  </a:cubicBezTo>
                  <a:cubicBezTo>
                    <a:pt x="0" y="5879"/>
                    <a:pt x="9501" y="7060"/>
                    <a:pt x="26412" y="7931"/>
                  </a:cubicBezTo>
                  <a:cubicBezTo>
                    <a:pt x="43323" y="8803"/>
                    <a:pt x="66259" y="9292"/>
                    <a:pt x="90174" y="9292"/>
                  </a:cubicBezTo>
                  <a:cubicBezTo>
                    <a:pt x="114090" y="9292"/>
                    <a:pt x="137027" y="8803"/>
                    <a:pt x="153938" y="7931"/>
                  </a:cubicBezTo>
                  <a:cubicBezTo>
                    <a:pt x="170849" y="7060"/>
                    <a:pt x="180349" y="5879"/>
                    <a:pt x="180349" y="4646"/>
                  </a:cubicBezTo>
                  <a:cubicBezTo>
                    <a:pt x="180349" y="3414"/>
                    <a:pt x="170849" y="2232"/>
                    <a:pt x="153938" y="1362"/>
                  </a:cubicBezTo>
                  <a:cubicBezTo>
                    <a:pt x="137027" y="490"/>
                    <a:pt x="114090" y="0"/>
                    <a:pt x="90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866;p64">
              <a:extLst>
                <a:ext uri="{FF2B5EF4-FFF2-40B4-BE49-F238E27FC236}">
                  <a16:creationId xmlns:a16="http://schemas.microsoft.com/office/drawing/2014/main" id="{D4E33A6B-4C24-4897-9C9F-EF13305BB559}"/>
                </a:ext>
              </a:extLst>
            </p:cNvPr>
            <p:cNvSpPr/>
            <p:nvPr/>
          </p:nvSpPr>
          <p:spPr>
            <a:xfrm>
              <a:off x="2371200" y="3301350"/>
              <a:ext cx="2908425" cy="1849500"/>
            </a:xfrm>
            <a:custGeom>
              <a:avLst/>
              <a:gdLst/>
              <a:ahLst/>
              <a:cxnLst/>
              <a:rect l="l" t="t" r="r" b="b"/>
              <a:pathLst>
                <a:path w="116337" h="73980" extrusionOk="0">
                  <a:moveTo>
                    <a:pt x="64" y="0"/>
                  </a:moveTo>
                  <a:cubicBezTo>
                    <a:pt x="29" y="0"/>
                    <a:pt x="1" y="30"/>
                    <a:pt x="1" y="64"/>
                  </a:cubicBezTo>
                  <a:lnTo>
                    <a:pt x="1" y="73979"/>
                  </a:lnTo>
                  <a:lnTo>
                    <a:pt x="116337" y="73979"/>
                  </a:lnTo>
                  <a:lnTo>
                    <a:pt x="116337" y="64"/>
                  </a:lnTo>
                  <a:cubicBezTo>
                    <a:pt x="116337" y="29"/>
                    <a:pt x="116308" y="0"/>
                    <a:pt x="116273" y="0"/>
                  </a:cubicBezTo>
                  <a:lnTo>
                    <a:pt x="67" y="0"/>
                  </a:lnTo>
                  <a:cubicBezTo>
                    <a:pt x="66" y="0"/>
                    <a:pt x="65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867;p64">
              <a:extLst>
                <a:ext uri="{FF2B5EF4-FFF2-40B4-BE49-F238E27FC236}">
                  <a16:creationId xmlns:a16="http://schemas.microsoft.com/office/drawing/2014/main" id="{563ADAD4-2655-4F8C-B176-A59F29AD9954}"/>
                </a:ext>
              </a:extLst>
            </p:cNvPr>
            <p:cNvSpPr/>
            <p:nvPr/>
          </p:nvSpPr>
          <p:spPr>
            <a:xfrm>
              <a:off x="2364000" y="3294125"/>
              <a:ext cx="2922825" cy="1863925"/>
            </a:xfrm>
            <a:custGeom>
              <a:avLst/>
              <a:gdLst/>
              <a:ahLst/>
              <a:cxnLst/>
              <a:rect l="l" t="t" r="r" b="b"/>
              <a:pathLst>
                <a:path w="116913" h="74557" extrusionOk="0">
                  <a:moveTo>
                    <a:pt x="114150" y="577"/>
                  </a:moveTo>
                  <a:cubicBezTo>
                    <a:pt x="115356" y="577"/>
                    <a:pt x="116337" y="1557"/>
                    <a:pt x="116337" y="2764"/>
                  </a:cubicBezTo>
                  <a:lnTo>
                    <a:pt x="116337" y="73981"/>
                  </a:lnTo>
                  <a:lnTo>
                    <a:pt x="578" y="73981"/>
                  </a:lnTo>
                  <a:lnTo>
                    <a:pt x="576" y="2764"/>
                  </a:lnTo>
                  <a:cubicBezTo>
                    <a:pt x="576" y="1557"/>
                    <a:pt x="1558" y="577"/>
                    <a:pt x="2764" y="577"/>
                  </a:cubicBezTo>
                  <a:close/>
                  <a:moveTo>
                    <a:pt x="2764" y="0"/>
                  </a:moveTo>
                  <a:cubicBezTo>
                    <a:pt x="1240" y="0"/>
                    <a:pt x="1" y="1240"/>
                    <a:pt x="1" y="2764"/>
                  </a:cubicBezTo>
                  <a:lnTo>
                    <a:pt x="1" y="74268"/>
                  </a:lnTo>
                  <a:cubicBezTo>
                    <a:pt x="1" y="74427"/>
                    <a:pt x="130" y="74556"/>
                    <a:pt x="289" y="74556"/>
                  </a:cubicBezTo>
                  <a:lnTo>
                    <a:pt x="116625" y="74556"/>
                  </a:lnTo>
                  <a:cubicBezTo>
                    <a:pt x="116783" y="74556"/>
                    <a:pt x="116913" y="74427"/>
                    <a:pt x="116913" y="74268"/>
                  </a:cubicBezTo>
                  <a:lnTo>
                    <a:pt x="116913" y="2764"/>
                  </a:lnTo>
                  <a:cubicBezTo>
                    <a:pt x="116913" y="1240"/>
                    <a:pt x="115672" y="0"/>
                    <a:pt x="11414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868;p64">
              <a:extLst>
                <a:ext uri="{FF2B5EF4-FFF2-40B4-BE49-F238E27FC236}">
                  <a16:creationId xmlns:a16="http://schemas.microsoft.com/office/drawing/2014/main" id="{70B1E808-F8FB-42CB-ACE0-38A36835A78D}"/>
                </a:ext>
              </a:extLst>
            </p:cNvPr>
            <p:cNvSpPr/>
            <p:nvPr/>
          </p:nvSpPr>
          <p:spPr>
            <a:xfrm>
              <a:off x="2520625" y="3441725"/>
              <a:ext cx="2609575" cy="1734000"/>
            </a:xfrm>
            <a:custGeom>
              <a:avLst/>
              <a:gdLst/>
              <a:ahLst/>
              <a:cxnLst/>
              <a:rect l="l" t="t" r="r" b="b"/>
              <a:pathLst>
                <a:path w="104383" h="69360" extrusionOk="0">
                  <a:moveTo>
                    <a:pt x="64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69360"/>
                  </a:lnTo>
                  <a:lnTo>
                    <a:pt x="104383" y="69360"/>
                  </a:lnTo>
                  <a:lnTo>
                    <a:pt x="104383" y="65"/>
                  </a:lnTo>
                  <a:cubicBezTo>
                    <a:pt x="104383" y="30"/>
                    <a:pt x="104354" y="1"/>
                    <a:pt x="10431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869;p64">
              <a:extLst>
                <a:ext uri="{FF2B5EF4-FFF2-40B4-BE49-F238E27FC236}">
                  <a16:creationId xmlns:a16="http://schemas.microsoft.com/office/drawing/2014/main" id="{F5E07F6D-7D8A-4BC3-876E-E9146FF1BBAC}"/>
                </a:ext>
              </a:extLst>
            </p:cNvPr>
            <p:cNvSpPr/>
            <p:nvPr/>
          </p:nvSpPr>
          <p:spPr>
            <a:xfrm>
              <a:off x="2017725" y="5114250"/>
              <a:ext cx="3486000" cy="186000"/>
            </a:xfrm>
            <a:custGeom>
              <a:avLst/>
              <a:gdLst/>
              <a:ahLst/>
              <a:cxnLst/>
              <a:rect l="l" t="t" r="r" b="b"/>
              <a:pathLst>
                <a:path w="139440" h="7440" extrusionOk="0">
                  <a:moveTo>
                    <a:pt x="1" y="0"/>
                  </a:moveTo>
                  <a:cubicBezTo>
                    <a:pt x="1" y="4108"/>
                    <a:pt x="4459" y="7439"/>
                    <a:pt x="9959" y="7439"/>
                  </a:cubicBezTo>
                  <a:lnTo>
                    <a:pt x="129479" y="7439"/>
                  </a:lnTo>
                  <a:cubicBezTo>
                    <a:pt x="134980" y="7439"/>
                    <a:pt x="139439" y="4108"/>
                    <a:pt x="139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870;p64">
              <a:extLst>
                <a:ext uri="{FF2B5EF4-FFF2-40B4-BE49-F238E27FC236}">
                  <a16:creationId xmlns:a16="http://schemas.microsoft.com/office/drawing/2014/main" id="{503944C5-E432-4C29-B6C1-4D8858954F0E}"/>
                </a:ext>
              </a:extLst>
            </p:cNvPr>
            <p:cNvSpPr/>
            <p:nvPr/>
          </p:nvSpPr>
          <p:spPr>
            <a:xfrm>
              <a:off x="2010500" y="5107050"/>
              <a:ext cx="3500400" cy="200425"/>
            </a:xfrm>
            <a:custGeom>
              <a:avLst/>
              <a:gdLst/>
              <a:ahLst/>
              <a:cxnLst/>
              <a:rect l="l" t="t" r="r" b="b"/>
              <a:pathLst>
                <a:path w="140016" h="8017" extrusionOk="0">
                  <a:moveTo>
                    <a:pt x="139432" y="576"/>
                  </a:moveTo>
                  <a:cubicBezTo>
                    <a:pt x="139227" y="4387"/>
                    <a:pt x="134971" y="7439"/>
                    <a:pt x="129768" y="7439"/>
                  </a:cubicBezTo>
                  <a:lnTo>
                    <a:pt x="10248" y="7439"/>
                  </a:lnTo>
                  <a:cubicBezTo>
                    <a:pt x="5047" y="7439"/>
                    <a:pt x="790" y="4387"/>
                    <a:pt x="585" y="576"/>
                  </a:cubicBezTo>
                  <a:close/>
                  <a:moveTo>
                    <a:pt x="290" y="0"/>
                  </a:moveTo>
                  <a:cubicBezTo>
                    <a:pt x="130" y="0"/>
                    <a:pt x="0" y="129"/>
                    <a:pt x="0" y="288"/>
                  </a:cubicBezTo>
                  <a:cubicBezTo>
                    <a:pt x="0" y="4549"/>
                    <a:pt x="4598" y="8016"/>
                    <a:pt x="10248" y="8016"/>
                  </a:cubicBezTo>
                  <a:lnTo>
                    <a:pt x="129768" y="8016"/>
                  </a:lnTo>
                  <a:cubicBezTo>
                    <a:pt x="135420" y="8016"/>
                    <a:pt x="140016" y="4549"/>
                    <a:pt x="140016" y="288"/>
                  </a:cubicBezTo>
                  <a:cubicBezTo>
                    <a:pt x="140016" y="129"/>
                    <a:pt x="139888" y="0"/>
                    <a:pt x="139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871;p64">
              <a:extLst>
                <a:ext uri="{FF2B5EF4-FFF2-40B4-BE49-F238E27FC236}">
                  <a16:creationId xmlns:a16="http://schemas.microsoft.com/office/drawing/2014/main" id="{832E770C-900A-4A2E-8459-EBBC584AB564}"/>
                </a:ext>
              </a:extLst>
            </p:cNvPr>
            <p:cNvSpPr/>
            <p:nvPr/>
          </p:nvSpPr>
          <p:spPr>
            <a:xfrm>
              <a:off x="2558025" y="1598375"/>
              <a:ext cx="1254950" cy="2801925"/>
            </a:xfrm>
            <a:custGeom>
              <a:avLst/>
              <a:gdLst/>
              <a:ahLst/>
              <a:cxnLst/>
              <a:rect l="l" t="t" r="r" b="b"/>
              <a:pathLst>
                <a:path w="50198" h="112077" extrusionOk="0">
                  <a:moveTo>
                    <a:pt x="50198" y="0"/>
                  </a:moveTo>
                  <a:cubicBezTo>
                    <a:pt x="42527" y="7305"/>
                    <a:pt x="22893" y="14678"/>
                    <a:pt x="0" y="30321"/>
                  </a:cubicBezTo>
                  <a:cubicBezTo>
                    <a:pt x="0" y="30321"/>
                    <a:pt x="1430" y="83182"/>
                    <a:pt x="50198" y="112076"/>
                  </a:cubicBezTo>
                  <a:lnTo>
                    <a:pt x="501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872;p64">
              <a:extLst>
                <a:ext uri="{FF2B5EF4-FFF2-40B4-BE49-F238E27FC236}">
                  <a16:creationId xmlns:a16="http://schemas.microsoft.com/office/drawing/2014/main" id="{11916DB5-ACAA-4A8D-BE95-CCEC5B08E88E}"/>
                </a:ext>
              </a:extLst>
            </p:cNvPr>
            <p:cNvSpPr/>
            <p:nvPr/>
          </p:nvSpPr>
          <p:spPr>
            <a:xfrm>
              <a:off x="2550725" y="1591175"/>
              <a:ext cx="1269450" cy="2816325"/>
            </a:xfrm>
            <a:custGeom>
              <a:avLst/>
              <a:gdLst/>
              <a:ahLst/>
              <a:cxnLst/>
              <a:rect l="l" t="t" r="r" b="b"/>
              <a:pathLst>
                <a:path w="50778" h="112653" extrusionOk="0">
                  <a:moveTo>
                    <a:pt x="50202" y="948"/>
                  </a:moveTo>
                  <a:lnTo>
                    <a:pt x="50202" y="111857"/>
                  </a:lnTo>
                  <a:cubicBezTo>
                    <a:pt x="25383" y="96990"/>
                    <a:pt x="13218" y="75784"/>
                    <a:pt x="7380" y="60569"/>
                  </a:cubicBezTo>
                  <a:cubicBezTo>
                    <a:pt x="1386" y="44948"/>
                    <a:pt x="654" y="32294"/>
                    <a:pt x="586" y="30757"/>
                  </a:cubicBezTo>
                  <a:cubicBezTo>
                    <a:pt x="12079" y="22915"/>
                    <a:pt x="22836" y="17111"/>
                    <a:pt x="31485" y="12441"/>
                  </a:cubicBezTo>
                  <a:cubicBezTo>
                    <a:pt x="39724" y="7995"/>
                    <a:pt x="46301" y="4444"/>
                    <a:pt x="50202" y="948"/>
                  </a:cubicBezTo>
                  <a:close/>
                  <a:moveTo>
                    <a:pt x="50487" y="0"/>
                  </a:moveTo>
                  <a:cubicBezTo>
                    <a:pt x="50419" y="0"/>
                    <a:pt x="50349" y="25"/>
                    <a:pt x="50291" y="80"/>
                  </a:cubicBezTo>
                  <a:cubicBezTo>
                    <a:pt x="46521" y="3671"/>
                    <a:pt x="39764" y="7317"/>
                    <a:pt x="31211" y="11934"/>
                  </a:cubicBezTo>
                  <a:cubicBezTo>
                    <a:pt x="22516" y="16627"/>
                    <a:pt x="11696" y="22466"/>
                    <a:pt x="129" y="30372"/>
                  </a:cubicBezTo>
                  <a:cubicBezTo>
                    <a:pt x="49" y="30427"/>
                    <a:pt x="1" y="30519"/>
                    <a:pt x="4" y="30616"/>
                  </a:cubicBezTo>
                  <a:cubicBezTo>
                    <a:pt x="8" y="30749"/>
                    <a:pt x="437" y="44074"/>
                    <a:pt x="6834" y="60755"/>
                  </a:cubicBezTo>
                  <a:cubicBezTo>
                    <a:pt x="12739" y="76150"/>
                    <a:pt x="25080" y="97645"/>
                    <a:pt x="50344" y="112611"/>
                  </a:cubicBezTo>
                  <a:cubicBezTo>
                    <a:pt x="50388" y="112638"/>
                    <a:pt x="50438" y="112652"/>
                    <a:pt x="50490" y="112652"/>
                  </a:cubicBezTo>
                  <a:cubicBezTo>
                    <a:pt x="50649" y="112652"/>
                    <a:pt x="50778" y="112524"/>
                    <a:pt x="50778" y="112364"/>
                  </a:cubicBezTo>
                  <a:lnTo>
                    <a:pt x="50778" y="288"/>
                  </a:lnTo>
                  <a:cubicBezTo>
                    <a:pt x="50778" y="115"/>
                    <a:pt x="50636" y="0"/>
                    <a:pt x="50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873;p64">
              <a:extLst>
                <a:ext uri="{FF2B5EF4-FFF2-40B4-BE49-F238E27FC236}">
                  <a16:creationId xmlns:a16="http://schemas.microsoft.com/office/drawing/2014/main" id="{2E66C73C-A4BD-4C0C-A226-AB28EEA9D052}"/>
                </a:ext>
              </a:extLst>
            </p:cNvPr>
            <p:cNvSpPr/>
            <p:nvPr/>
          </p:nvSpPr>
          <p:spPr>
            <a:xfrm>
              <a:off x="3812950" y="1598375"/>
              <a:ext cx="1254975" cy="2801925"/>
            </a:xfrm>
            <a:custGeom>
              <a:avLst/>
              <a:gdLst/>
              <a:ahLst/>
              <a:cxnLst/>
              <a:rect l="l" t="t" r="r" b="b"/>
              <a:pathLst>
                <a:path w="50199" h="112077" extrusionOk="0">
                  <a:moveTo>
                    <a:pt x="1" y="0"/>
                  </a:moveTo>
                  <a:lnTo>
                    <a:pt x="1" y="112076"/>
                  </a:lnTo>
                  <a:cubicBezTo>
                    <a:pt x="48769" y="83182"/>
                    <a:pt x="50199" y="30321"/>
                    <a:pt x="50199" y="30321"/>
                  </a:cubicBezTo>
                  <a:cubicBezTo>
                    <a:pt x="27307" y="14678"/>
                    <a:pt x="7671" y="73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874;p64">
              <a:extLst>
                <a:ext uri="{FF2B5EF4-FFF2-40B4-BE49-F238E27FC236}">
                  <a16:creationId xmlns:a16="http://schemas.microsoft.com/office/drawing/2014/main" id="{AC2C97E2-CF8E-4B35-9177-73494F78CE73}"/>
                </a:ext>
              </a:extLst>
            </p:cNvPr>
            <p:cNvSpPr/>
            <p:nvPr/>
          </p:nvSpPr>
          <p:spPr>
            <a:xfrm>
              <a:off x="3805750" y="1591175"/>
              <a:ext cx="1269475" cy="2816325"/>
            </a:xfrm>
            <a:custGeom>
              <a:avLst/>
              <a:gdLst/>
              <a:ahLst/>
              <a:cxnLst/>
              <a:rect l="l" t="t" r="r" b="b"/>
              <a:pathLst>
                <a:path w="50779" h="112653" extrusionOk="0">
                  <a:moveTo>
                    <a:pt x="577" y="948"/>
                  </a:moveTo>
                  <a:cubicBezTo>
                    <a:pt x="4477" y="4444"/>
                    <a:pt x="11056" y="7995"/>
                    <a:pt x="19294" y="12441"/>
                  </a:cubicBezTo>
                  <a:cubicBezTo>
                    <a:pt x="27943" y="17111"/>
                    <a:pt x="38700" y="22915"/>
                    <a:pt x="50193" y="30758"/>
                  </a:cubicBezTo>
                  <a:cubicBezTo>
                    <a:pt x="50124" y="32296"/>
                    <a:pt x="49394" y="44948"/>
                    <a:pt x="43399" y="60570"/>
                  </a:cubicBezTo>
                  <a:cubicBezTo>
                    <a:pt x="37560" y="75785"/>
                    <a:pt x="25396" y="96991"/>
                    <a:pt x="577" y="111858"/>
                  </a:cubicBezTo>
                  <a:lnTo>
                    <a:pt x="577" y="948"/>
                  </a:lnTo>
                  <a:close/>
                  <a:moveTo>
                    <a:pt x="291" y="0"/>
                  </a:moveTo>
                  <a:cubicBezTo>
                    <a:pt x="143" y="0"/>
                    <a:pt x="1" y="115"/>
                    <a:pt x="1" y="288"/>
                  </a:cubicBezTo>
                  <a:lnTo>
                    <a:pt x="1" y="112364"/>
                  </a:lnTo>
                  <a:cubicBezTo>
                    <a:pt x="1" y="112524"/>
                    <a:pt x="129" y="112652"/>
                    <a:pt x="289" y="112652"/>
                  </a:cubicBezTo>
                  <a:cubicBezTo>
                    <a:pt x="340" y="112652"/>
                    <a:pt x="391" y="112638"/>
                    <a:pt x="435" y="112611"/>
                  </a:cubicBezTo>
                  <a:cubicBezTo>
                    <a:pt x="25699" y="97644"/>
                    <a:pt x="38040" y="76150"/>
                    <a:pt x="43945" y="60755"/>
                  </a:cubicBezTo>
                  <a:cubicBezTo>
                    <a:pt x="50343" y="44074"/>
                    <a:pt x="50772" y="30749"/>
                    <a:pt x="50776" y="30616"/>
                  </a:cubicBezTo>
                  <a:cubicBezTo>
                    <a:pt x="50778" y="30519"/>
                    <a:pt x="50731" y="30427"/>
                    <a:pt x="50650" y="30372"/>
                  </a:cubicBezTo>
                  <a:cubicBezTo>
                    <a:pt x="39082" y="22466"/>
                    <a:pt x="28262" y="16627"/>
                    <a:pt x="19567" y="11934"/>
                  </a:cubicBezTo>
                  <a:cubicBezTo>
                    <a:pt x="11014" y="7317"/>
                    <a:pt x="4258" y="3671"/>
                    <a:pt x="488" y="80"/>
                  </a:cubicBezTo>
                  <a:cubicBezTo>
                    <a:pt x="430" y="25"/>
                    <a:pt x="360" y="0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875;p64">
              <a:extLst>
                <a:ext uri="{FF2B5EF4-FFF2-40B4-BE49-F238E27FC236}">
                  <a16:creationId xmlns:a16="http://schemas.microsoft.com/office/drawing/2014/main" id="{875957FE-0BA6-4F2D-82CF-EE4CA7FD4199}"/>
                </a:ext>
              </a:extLst>
            </p:cNvPr>
            <p:cNvSpPr/>
            <p:nvPr/>
          </p:nvSpPr>
          <p:spPr>
            <a:xfrm>
              <a:off x="2650050" y="1710875"/>
              <a:ext cx="2325850" cy="2576950"/>
            </a:xfrm>
            <a:custGeom>
              <a:avLst/>
              <a:gdLst/>
              <a:ahLst/>
              <a:cxnLst/>
              <a:rect l="l" t="t" r="r" b="b"/>
              <a:pathLst>
                <a:path w="93034" h="103078" extrusionOk="0">
                  <a:moveTo>
                    <a:pt x="46517" y="1"/>
                  </a:moveTo>
                  <a:cubicBezTo>
                    <a:pt x="37257" y="6566"/>
                    <a:pt x="21213" y="12822"/>
                    <a:pt x="0" y="27317"/>
                  </a:cubicBezTo>
                  <a:cubicBezTo>
                    <a:pt x="0" y="27317"/>
                    <a:pt x="1326" y="76301"/>
                    <a:pt x="46517" y="103077"/>
                  </a:cubicBezTo>
                  <a:cubicBezTo>
                    <a:pt x="91708" y="76302"/>
                    <a:pt x="93034" y="27318"/>
                    <a:pt x="93034" y="27318"/>
                  </a:cubicBezTo>
                  <a:cubicBezTo>
                    <a:pt x="71820" y="12822"/>
                    <a:pt x="55847" y="6566"/>
                    <a:pt x="46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876;p64">
              <a:extLst>
                <a:ext uri="{FF2B5EF4-FFF2-40B4-BE49-F238E27FC236}">
                  <a16:creationId xmlns:a16="http://schemas.microsoft.com/office/drawing/2014/main" id="{A2C801F6-6B68-47E9-9A00-7B4C1E4AF121}"/>
                </a:ext>
              </a:extLst>
            </p:cNvPr>
            <p:cNvSpPr/>
            <p:nvPr/>
          </p:nvSpPr>
          <p:spPr>
            <a:xfrm>
              <a:off x="2642775" y="1703675"/>
              <a:ext cx="2340350" cy="2591300"/>
            </a:xfrm>
            <a:custGeom>
              <a:avLst/>
              <a:gdLst/>
              <a:ahLst/>
              <a:cxnLst/>
              <a:rect l="l" t="t" r="r" b="b"/>
              <a:pathLst>
                <a:path w="93614" h="103652" extrusionOk="0">
                  <a:moveTo>
                    <a:pt x="46808" y="641"/>
                  </a:moveTo>
                  <a:cubicBezTo>
                    <a:pt x="50665" y="3330"/>
                    <a:pt x="55728" y="6028"/>
                    <a:pt x="61577" y="9144"/>
                  </a:cubicBezTo>
                  <a:cubicBezTo>
                    <a:pt x="70085" y="13678"/>
                    <a:pt x="80668" y="19317"/>
                    <a:pt x="93029" y="27754"/>
                  </a:cubicBezTo>
                  <a:cubicBezTo>
                    <a:pt x="92964" y="29226"/>
                    <a:pt x="92277" y="40909"/>
                    <a:pt x="86743" y="55341"/>
                  </a:cubicBezTo>
                  <a:cubicBezTo>
                    <a:pt x="81315" y="69495"/>
                    <a:pt x="69983" y="89244"/>
                    <a:pt x="46808" y="103029"/>
                  </a:cubicBezTo>
                  <a:cubicBezTo>
                    <a:pt x="23643" y="89249"/>
                    <a:pt x="12310" y="69509"/>
                    <a:pt x="6880" y="55361"/>
                  </a:cubicBezTo>
                  <a:cubicBezTo>
                    <a:pt x="1341" y="40927"/>
                    <a:pt x="652" y="29228"/>
                    <a:pt x="586" y="27754"/>
                  </a:cubicBezTo>
                  <a:cubicBezTo>
                    <a:pt x="12888" y="19359"/>
                    <a:pt x="23451" y="13733"/>
                    <a:pt x="31946" y="9210"/>
                  </a:cubicBezTo>
                  <a:cubicBezTo>
                    <a:pt x="37846" y="6069"/>
                    <a:pt x="42953" y="3350"/>
                    <a:pt x="46808" y="641"/>
                  </a:cubicBezTo>
                  <a:close/>
                  <a:moveTo>
                    <a:pt x="46807" y="1"/>
                  </a:moveTo>
                  <a:cubicBezTo>
                    <a:pt x="46749" y="1"/>
                    <a:pt x="46691" y="18"/>
                    <a:pt x="46641" y="54"/>
                  </a:cubicBezTo>
                  <a:cubicBezTo>
                    <a:pt x="42796" y="2779"/>
                    <a:pt x="37888" y="5392"/>
                    <a:pt x="31675" y="8702"/>
                  </a:cubicBezTo>
                  <a:cubicBezTo>
                    <a:pt x="23138" y="13247"/>
                    <a:pt x="12513" y="18904"/>
                    <a:pt x="129" y="27367"/>
                  </a:cubicBezTo>
                  <a:cubicBezTo>
                    <a:pt x="48" y="27422"/>
                    <a:pt x="1" y="27515"/>
                    <a:pt x="3" y="27613"/>
                  </a:cubicBezTo>
                  <a:cubicBezTo>
                    <a:pt x="7" y="27736"/>
                    <a:pt x="405" y="40087"/>
                    <a:pt x="6334" y="55547"/>
                  </a:cubicBezTo>
                  <a:cubicBezTo>
                    <a:pt x="11807" y="69817"/>
                    <a:pt x="23246" y="89738"/>
                    <a:pt x="46662" y="103612"/>
                  </a:cubicBezTo>
                  <a:cubicBezTo>
                    <a:pt x="46706" y="103639"/>
                    <a:pt x="46756" y="103652"/>
                    <a:pt x="46808" y="103652"/>
                  </a:cubicBezTo>
                  <a:cubicBezTo>
                    <a:pt x="46859" y="103652"/>
                    <a:pt x="46910" y="103639"/>
                    <a:pt x="46954" y="103612"/>
                  </a:cubicBezTo>
                  <a:cubicBezTo>
                    <a:pt x="70370" y="89740"/>
                    <a:pt x="81808" y="69817"/>
                    <a:pt x="87281" y="55548"/>
                  </a:cubicBezTo>
                  <a:cubicBezTo>
                    <a:pt x="93209" y="40087"/>
                    <a:pt x="93608" y="27737"/>
                    <a:pt x="93611" y="27613"/>
                  </a:cubicBezTo>
                  <a:cubicBezTo>
                    <a:pt x="93614" y="27515"/>
                    <a:pt x="93567" y="27422"/>
                    <a:pt x="93485" y="27367"/>
                  </a:cubicBezTo>
                  <a:cubicBezTo>
                    <a:pt x="81042" y="18864"/>
                    <a:pt x="70398" y="13192"/>
                    <a:pt x="61846" y="8636"/>
                  </a:cubicBezTo>
                  <a:cubicBezTo>
                    <a:pt x="55931" y="5483"/>
                    <a:pt x="50821" y="2761"/>
                    <a:pt x="46973" y="54"/>
                  </a:cubicBezTo>
                  <a:cubicBezTo>
                    <a:pt x="46924" y="18"/>
                    <a:pt x="46865" y="1"/>
                    <a:pt x="46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877;p64">
              <a:extLst>
                <a:ext uri="{FF2B5EF4-FFF2-40B4-BE49-F238E27FC236}">
                  <a16:creationId xmlns:a16="http://schemas.microsoft.com/office/drawing/2014/main" id="{A17E69FF-7628-4754-9800-77C438EA6295}"/>
                </a:ext>
              </a:extLst>
            </p:cNvPr>
            <p:cNvSpPr/>
            <p:nvPr/>
          </p:nvSpPr>
          <p:spPr>
            <a:xfrm>
              <a:off x="3070950" y="2263700"/>
              <a:ext cx="1904950" cy="2024100"/>
            </a:xfrm>
            <a:custGeom>
              <a:avLst/>
              <a:gdLst/>
              <a:ahLst/>
              <a:cxnLst/>
              <a:rect l="l" t="t" r="r" b="b"/>
              <a:pathLst>
                <a:path w="76198" h="80964" extrusionOk="0">
                  <a:moveTo>
                    <a:pt x="68272" y="1"/>
                  </a:moveTo>
                  <a:cubicBezTo>
                    <a:pt x="35912" y="9790"/>
                    <a:pt x="11201" y="38229"/>
                    <a:pt x="1" y="53227"/>
                  </a:cubicBezTo>
                  <a:cubicBezTo>
                    <a:pt x="6793" y="63187"/>
                    <a:pt x="16319" y="73047"/>
                    <a:pt x="29681" y="80963"/>
                  </a:cubicBezTo>
                  <a:cubicBezTo>
                    <a:pt x="74872" y="54188"/>
                    <a:pt x="76198" y="5204"/>
                    <a:pt x="76198" y="5204"/>
                  </a:cubicBezTo>
                  <a:cubicBezTo>
                    <a:pt x="73466" y="3339"/>
                    <a:pt x="70825" y="1611"/>
                    <a:pt x="682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878;p64">
              <a:extLst>
                <a:ext uri="{FF2B5EF4-FFF2-40B4-BE49-F238E27FC236}">
                  <a16:creationId xmlns:a16="http://schemas.microsoft.com/office/drawing/2014/main" id="{ABFAAB1C-D066-435C-BECB-3FB79FF49D05}"/>
                </a:ext>
              </a:extLst>
            </p:cNvPr>
            <p:cNvSpPr/>
            <p:nvPr/>
          </p:nvSpPr>
          <p:spPr>
            <a:xfrm>
              <a:off x="3063275" y="2256475"/>
              <a:ext cx="1919875" cy="2038500"/>
            </a:xfrm>
            <a:custGeom>
              <a:avLst/>
              <a:gdLst/>
              <a:ahLst/>
              <a:cxnLst/>
              <a:rect l="l" t="t" r="r" b="b"/>
              <a:pathLst>
                <a:path w="76795" h="81540" extrusionOk="0">
                  <a:moveTo>
                    <a:pt x="68537" y="604"/>
                  </a:moveTo>
                  <a:cubicBezTo>
                    <a:pt x="71132" y="2242"/>
                    <a:pt x="73712" y="3936"/>
                    <a:pt x="76211" y="5642"/>
                  </a:cubicBezTo>
                  <a:cubicBezTo>
                    <a:pt x="76145" y="7116"/>
                    <a:pt x="75456" y="18815"/>
                    <a:pt x="69916" y="33249"/>
                  </a:cubicBezTo>
                  <a:cubicBezTo>
                    <a:pt x="64487" y="47397"/>
                    <a:pt x="53153" y="67137"/>
                    <a:pt x="29989" y="80917"/>
                  </a:cubicBezTo>
                  <a:cubicBezTo>
                    <a:pt x="18161" y="73883"/>
                    <a:pt x="8297" y="64669"/>
                    <a:pt x="663" y="53523"/>
                  </a:cubicBezTo>
                  <a:cubicBezTo>
                    <a:pt x="27829" y="17217"/>
                    <a:pt x="54790" y="4788"/>
                    <a:pt x="68537" y="604"/>
                  </a:cubicBezTo>
                  <a:close/>
                  <a:moveTo>
                    <a:pt x="68579" y="1"/>
                  </a:moveTo>
                  <a:cubicBezTo>
                    <a:pt x="68551" y="1"/>
                    <a:pt x="68523" y="5"/>
                    <a:pt x="68495" y="14"/>
                  </a:cubicBezTo>
                  <a:cubicBezTo>
                    <a:pt x="54291" y="4310"/>
                    <a:pt x="40100" y="12628"/>
                    <a:pt x="26318" y="24733"/>
                  </a:cubicBezTo>
                  <a:cubicBezTo>
                    <a:pt x="14607" y="35018"/>
                    <a:pt x="5585" y="45969"/>
                    <a:pt x="77" y="53343"/>
                  </a:cubicBezTo>
                  <a:cubicBezTo>
                    <a:pt x="4" y="53442"/>
                    <a:pt x="1" y="53576"/>
                    <a:pt x="70" y="53678"/>
                  </a:cubicBezTo>
                  <a:cubicBezTo>
                    <a:pt x="7802" y="65015"/>
                    <a:pt x="17817" y="74377"/>
                    <a:pt x="29842" y="81500"/>
                  </a:cubicBezTo>
                  <a:cubicBezTo>
                    <a:pt x="29886" y="81527"/>
                    <a:pt x="29936" y="81540"/>
                    <a:pt x="29988" y="81540"/>
                  </a:cubicBezTo>
                  <a:cubicBezTo>
                    <a:pt x="30039" y="81540"/>
                    <a:pt x="30090" y="81527"/>
                    <a:pt x="30134" y="81500"/>
                  </a:cubicBezTo>
                  <a:cubicBezTo>
                    <a:pt x="53550" y="67626"/>
                    <a:pt x="64989" y="47705"/>
                    <a:pt x="70462" y="33435"/>
                  </a:cubicBezTo>
                  <a:cubicBezTo>
                    <a:pt x="76391" y="17975"/>
                    <a:pt x="76789" y="5624"/>
                    <a:pt x="76792" y="5501"/>
                  </a:cubicBezTo>
                  <a:cubicBezTo>
                    <a:pt x="76795" y="5403"/>
                    <a:pt x="76748" y="5310"/>
                    <a:pt x="76666" y="5255"/>
                  </a:cubicBezTo>
                  <a:cubicBezTo>
                    <a:pt x="74085" y="3491"/>
                    <a:pt x="71417" y="1739"/>
                    <a:pt x="68732" y="45"/>
                  </a:cubicBezTo>
                  <a:cubicBezTo>
                    <a:pt x="68686" y="16"/>
                    <a:pt x="68633" y="1"/>
                    <a:pt x="68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879;p64">
              <a:extLst>
                <a:ext uri="{FF2B5EF4-FFF2-40B4-BE49-F238E27FC236}">
                  <a16:creationId xmlns:a16="http://schemas.microsoft.com/office/drawing/2014/main" id="{53087D67-6ADC-4C6F-A6BB-61AD2EFDA657}"/>
                </a:ext>
              </a:extLst>
            </p:cNvPr>
            <p:cNvSpPr/>
            <p:nvPr/>
          </p:nvSpPr>
          <p:spPr>
            <a:xfrm>
              <a:off x="3314775" y="1960000"/>
              <a:ext cx="1010750" cy="985675"/>
            </a:xfrm>
            <a:custGeom>
              <a:avLst/>
              <a:gdLst/>
              <a:ahLst/>
              <a:cxnLst/>
              <a:rect l="l" t="t" r="r" b="b"/>
              <a:pathLst>
                <a:path w="40430" h="39427" extrusionOk="0">
                  <a:moveTo>
                    <a:pt x="20215" y="5762"/>
                  </a:moveTo>
                  <a:cubicBezTo>
                    <a:pt x="28185" y="5762"/>
                    <a:pt x="34668" y="12246"/>
                    <a:pt x="34668" y="20215"/>
                  </a:cubicBezTo>
                  <a:lnTo>
                    <a:pt x="34668" y="33664"/>
                  </a:lnTo>
                  <a:lnTo>
                    <a:pt x="5761" y="33664"/>
                  </a:lnTo>
                  <a:lnTo>
                    <a:pt x="5761" y="20215"/>
                  </a:lnTo>
                  <a:cubicBezTo>
                    <a:pt x="5761" y="12246"/>
                    <a:pt x="12245" y="5762"/>
                    <a:pt x="20215" y="5762"/>
                  </a:cubicBezTo>
                  <a:close/>
                  <a:moveTo>
                    <a:pt x="20215" y="1"/>
                  </a:moveTo>
                  <a:cubicBezTo>
                    <a:pt x="9068" y="1"/>
                    <a:pt x="0" y="9070"/>
                    <a:pt x="0" y="20216"/>
                  </a:cubicBezTo>
                  <a:lnTo>
                    <a:pt x="0" y="36545"/>
                  </a:lnTo>
                  <a:cubicBezTo>
                    <a:pt x="0" y="38137"/>
                    <a:pt x="1290" y="39426"/>
                    <a:pt x="2881" y="39426"/>
                  </a:cubicBezTo>
                  <a:lnTo>
                    <a:pt x="37549" y="39426"/>
                  </a:lnTo>
                  <a:cubicBezTo>
                    <a:pt x="39140" y="39426"/>
                    <a:pt x="40430" y="38136"/>
                    <a:pt x="40430" y="36545"/>
                  </a:cubicBezTo>
                  <a:lnTo>
                    <a:pt x="40430" y="20216"/>
                  </a:lnTo>
                  <a:cubicBezTo>
                    <a:pt x="40430" y="9068"/>
                    <a:pt x="31362" y="1"/>
                    <a:pt x="20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880;p64">
              <a:extLst>
                <a:ext uri="{FF2B5EF4-FFF2-40B4-BE49-F238E27FC236}">
                  <a16:creationId xmlns:a16="http://schemas.microsoft.com/office/drawing/2014/main" id="{85AEA9C8-F358-4E24-8AAE-09B90D1B4C82}"/>
                </a:ext>
              </a:extLst>
            </p:cNvPr>
            <p:cNvSpPr/>
            <p:nvPr/>
          </p:nvSpPr>
          <p:spPr>
            <a:xfrm>
              <a:off x="3307550" y="1952800"/>
              <a:ext cx="1025175" cy="1000075"/>
            </a:xfrm>
            <a:custGeom>
              <a:avLst/>
              <a:gdLst/>
              <a:ahLst/>
              <a:cxnLst/>
              <a:rect l="l" t="t" r="r" b="b"/>
              <a:pathLst>
                <a:path w="41007" h="40003" extrusionOk="0">
                  <a:moveTo>
                    <a:pt x="20504" y="6339"/>
                  </a:moveTo>
                  <a:cubicBezTo>
                    <a:pt x="28314" y="6339"/>
                    <a:pt x="34669" y="12693"/>
                    <a:pt x="34669" y="20504"/>
                  </a:cubicBezTo>
                  <a:lnTo>
                    <a:pt x="34669" y="33663"/>
                  </a:lnTo>
                  <a:lnTo>
                    <a:pt x="6339" y="33663"/>
                  </a:lnTo>
                  <a:lnTo>
                    <a:pt x="6338" y="20504"/>
                  </a:lnTo>
                  <a:cubicBezTo>
                    <a:pt x="6338" y="12693"/>
                    <a:pt x="12694" y="6339"/>
                    <a:pt x="20504" y="6339"/>
                  </a:cubicBezTo>
                  <a:close/>
                  <a:moveTo>
                    <a:pt x="20504" y="5762"/>
                  </a:moveTo>
                  <a:cubicBezTo>
                    <a:pt x="12376" y="5762"/>
                    <a:pt x="5762" y="12374"/>
                    <a:pt x="5762" y="20503"/>
                  </a:cubicBezTo>
                  <a:lnTo>
                    <a:pt x="5762" y="33951"/>
                  </a:lnTo>
                  <a:cubicBezTo>
                    <a:pt x="5762" y="34111"/>
                    <a:pt x="5892" y="34240"/>
                    <a:pt x="6050" y="34240"/>
                  </a:cubicBezTo>
                  <a:lnTo>
                    <a:pt x="34957" y="34240"/>
                  </a:lnTo>
                  <a:cubicBezTo>
                    <a:pt x="35116" y="34240"/>
                    <a:pt x="35245" y="34111"/>
                    <a:pt x="35245" y="33951"/>
                  </a:cubicBezTo>
                  <a:lnTo>
                    <a:pt x="35245" y="20503"/>
                  </a:lnTo>
                  <a:cubicBezTo>
                    <a:pt x="35245" y="12374"/>
                    <a:pt x="28632" y="5762"/>
                    <a:pt x="20504" y="5762"/>
                  </a:cubicBezTo>
                  <a:close/>
                  <a:moveTo>
                    <a:pt x="20504" y="577"/>
                  </a:moveTo>
                  <a:cubicBezTo>
                    <a:pt x="31492" y="577"/>
                    <a:pt x="40431" y="9516"/>
                    <a:pt x="40431" y="20504"/>
                  </a:cubicBezTo>
                  <a:lnTo>
                    <a:pt x="40431" y="36833"/>
                  </a:lnTo>
                  <a:cubicBezTo>
                    <a:pt x="40431" y="38263"/>
                    <a:pt x="39268" y="39427"/>
                    <a:pt x="37838" y="39427"/>
                  </a:cubicBezTo>
                  <a:lnTo>
                    <a:pt x="3170" y="39427"/>
                  </a:lnTo>
                  <a:cubicBezTo>
                    <a:pt x="1739" y="39427"/>
                    <a:pt x="577" y="38263"/>
                    <a:pt x="577" y="36833"/>
                  </a:cubicBezTo>
                  <a:lnTo>
                    <a:pt x="577" y="20503"/>
                  </a:lnTo>
                  <a:cubicBezTo>
                    <a:pt x="577" y="9515"/>
                    <a:pt x="9517" y="577"/>
                    <a:pt x="20504" y="577"/>
                  </a:cubicBezTo>
                  <a:close/>
                  <a:moveTo>
                    <a:pt x="20504" y="1"/>
                  </a:moveTo>
                  <a:cubicBezTo>
                    <a:pt x="9199" y="1"/>
                    <a:pt x="0" y="9198"/>
                    <a:pt x="0" y="20504"/>
                  </a:cubicBezTo>
                  <a:lnTo>
                    <a:pt x="0" y="36833"/>
                  </a:lnTo>
                  <a:cubicBezTo>
                    <a:pt x="0" y="38580"/>
                    <a:pt x="1423" y="40002"/>
                    <a:pt x="3170" y="40002"/>
                  </a:cubicBezTo>
                  <a:lnTo>
                    <a:pt x="37838" y="40002"/>
                  </a:lnTo>
                  <a:cubicBezTo>
                    <a:pt x="39585" y="40002"/>
                    <a:pt x="41007" y="38580"/>
                    <a:pt x="41007" y="36833"/>
                  </a:cubicBezTo>
                  <a:lnTo>
                    <a:pt x="41007" y="20504"/>
                  </a:lnTo>
                  <a:cubicBezTo>
                    <a:pt x="41007" y="9198"/>
                    <a:pt x="31809" y="1"/>
                    <a:pt x="20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881;p64">
              <a:extLst>
                <a:ext uri="{FF2B5EF4-FFF2-40B4-BE49-F238E27FC236}">
                  <a16:creationId xmlns:a16="http://schemas.microsoft.com/office/drawing/2014/main" id="{2324A5E9-5FDA-46F9-A3CC-543571056A63}"/>
                </a:ext>
              </a:extLst>
            </p:cNvPr>
            <p:cNvSpPr/>
            <p:nvPr/>
          </p:nvSpPr>
          <p:spPr>
            <a:xfrm>
              <a:off x="3261250" y="2748875"/>
              <a:ext cx="1103450" cy="932375"/>
            </a:xfrm>
            <a:custGeom>
              <a:avLst/>
              <a:gdLst/>
              <a:ahLst/>
              <a:cxnLst/>
              <a:rect l="l" t="t" r="r" b="b"/>
              <a:pathLst>
                <a:path w="44138" h="37295" extrusionOk="0">
                  <a:moveTo>
                    <a:pt x="0" y="1"/>
                  </a:moveTo>
                  <a:lnTo>
                    <a:pt x="0" y="37295"/>
                  </a:lnTo>
                  <a:lnTo>
                    <a:pt x="44137" y="37295"/>
                  </a:lnTo>
                  <a:lnTo>
                    <a:pt x="44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882;p64">
              <a:extLst>
                <a:ext uri="{FF2B5EF4-FFF2-40B4-BE49-F238E27FC236}">
                  <a16:creationId xmlns:a16="http://schemas.microsoft.com/office/drawing/2014/main" id="{E881AB22-7AE8-42C2-99AD-7EDC847808C8}"/>
                </a:ext>
              </a:extLst>
            </p:cNvPr>
            <p:cNvSpPr/>
            <p:nvPr/>
          </p:nvSpPr>
          <p:spPr>
            <a:xfrm>
              <a:off x="3254025" y="2741675"/>
              <a:ext cx="1117900" cy="946775"/>
            </a:xfrm>
            <a:custGeom>
              <a:avLst/>
              <a:gdLst/>
              <a:ahLst/>
              <a:cxnLst/>
              <a:rect l="l" t="t" r="r" b="b"/>
              <a:pathLst>
                <a:path w="44716" h="37871" extrusionOk="0">
                  <a:moveTo>
                    <a:pt x="44138" y="576"/>
                  </a:moveTo>
                  <a:lnTo>
                    <a:pt x="44138" y="37295"/>
                  </a:lnTo>
                  <a:lnTo>
                    <a:pt x="577" y="37295"/>
                  </a:lnTo>
                  <a:lnTo>
                    <a:pt x="577" y="576"/>
                  </a:lnTo>
                  <a:close/>
                  <a:moveTo>
                    <a:pt x="287" y="1"/>
                  </a:moveTo>
                  <a:cubicBezTo>
                    <a:pt x="129" y="1"/>
                    <a:pt x="0" y="130"/>
                    <a:pt x="1" y="289"/>
                  </a:cubicBezTo>
                  <a:lnTo>
                    <a:pt x="1" y="37583"/>
                  </a:lnTo>
                  <a:cubicBezTo>
                    <a:pt x="0" y="37742"/>
                    <a:pt x="130" y="37871"/>
                    <a:pt x="289" y="37871"/>
                  </a:cubicBezTo>
                  <a:lnTo>
                    <a:pt x="44426" y="37871"/>
                  </a:lnTo>
                  <a:cubicBezTo>
                    <a:pt x="44586" y="37871"/>
                    <a:pt x="44715" y="37742"/>
                    <a:pt x="44714" y="37583"/>
                  </a:cubicBezTo>
                  <a:lnTo>
                    <a:pt x="44714" y="289"/>
                  </a:lnTo>
                  <a:cubicBezTo>
                    <a:pt x="44715" y="129"/>
                    <a:pt x="44586" y="1"/>
                    <a:pt x="44426" y="1"/>
                  </a:cubicBezTo>
                  <a:lnTo>
                    <a:pt x="289" y="1"/>
                  </a:lnTo>
                  <a:cubicBezTo>
                    <a:pt x="289" y="1"/>
                    <a:pt x="28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883;p64">
              <a:extLst>
                <a:ext uri="{FF2B5EF4-FFF2-40B4-BE49-F238E27FC236}">
                  <a16:creationId xmlns:a16="http://schemas.microsoft.com/office/drawing/2014/main" id="{08092F3C-558F-4070-B696-7B2A6EC9C955}"/>
                </a:ext>
              </a:extLst>
            </p:cNvPr>
            <p:cNvSpPr/>
            <p:nvPr/>
          </p:nvSpPr>
          <p:spPr>
            <a:xfrm>
              <a:off x="3687425" y="3015925"/>
              <a:ext cx="240325" cy="437650"/>
            </a:xfrm>
            <a:custGeom>
              <a:avLst/>
              <a:gdLst/>
              <a:ahLst/>
              <a:cxnLst/>
              <a:rect l="l" t="t" r="r" b="b"/>
              <a:pathLst>
                <a:path w="9613" h="17506" extrusionOk="0">
                  <a:moveTo>
                    <a:pt x="4806" y="1"/>
                  </a:moveTo>
                  <a:cubicBezTo>
                    <a:pt x="2153" y="1"/>
                    <a:pt x="1" y="2151"/>
                    <a:pt x="1" y="4806"/>
                  </a:cubicBezTo>
                  <a:cubicBezTo>
                    <a:pt x="1" y="6634"/>
                    <a:pt x="1022" y="8223"/>
                    <a:pt x="2525" y="9035"/>
                  </a:cubicBezTo>
                  <a:lnTo>
                    <a:pt x="1717" y="17506"/>
                  </a:lnTo>
                  <a:lnTo>
                    <a:pt x="7896" y="17506"/>
                  </a:lnTo>
                  <a:lnTo>
                    <a:pt x="7090" y="9035"/>
                  </a:lnTo>
                  <a:cubicBezTo>
                    <a:pt x="8591" y="8223"/>
                    <a:pt x="9612" y="6634"/>
                    <a:pt x="9612" y="4806"/>
                  </a:cubicBezTo>
                  <a:cubicBezTo>
                    <a:pt x="9612" y="2151"/>
                    <a:pt x="7460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884;p64">
              <a:extLst>
                <a:ext uri="{FF2B5EF4-FFF2-40B4-BE49-F238E27FC236}">
                  <a16:creationId xmlns:a16="http://schemas.microsoft.com/office/drawing/2014/main" id="{66D490F0-5F29-4571-B0AC-255F30EAB83E}"/>
                </a:ext>
              </a:extLst>
            </p:cNvPr>
            <p:cNvSpPr/>
            <p:nvPr/>
          </p:nvSpPr>
          <p:spPr>
            <a:xfrm>
              <a:off x="3680200" y="3008700"/>
              <a:ext cx="254725" cy="452075"/>
            </a:xfrm>
            <a:custGeom>
              <a:avLst/>
              <a:gdLst/>
              <a:ahLst/>
              <a:cxnLst/>
              <a:rect l="l" t="t" r="r" b="b"/>
              <a:pathLst>
                <a:path w="10189" h="18083" extrusionOk="0">
                  <a:moveTo>
                    <a:pt x="5095" y="578"/>
                  </a:moveTo>
                  <a:cubicBezTo>
                    <a:pt x="7586" y="578"/>
                    <a:pt x="9612" y="2604"/>
                    <a:pt x="9612" y="5095"/>
                  </a:cubicBezTo>
                  <a:cubicBezTo>
                    <a:pt x="9612" y="6755"/>
                    <a:pt x="8702" y="8283"/>
                    <a:pt x="7240" y="9071"/>
                  </a:cubicBezTo>
                  <a:cubicBezTo>
                    <a:pt x="7138" y="9126"/>
                    <a:pt x="7079" y="9237"/>
                    <a:pt x="7090" y="9352"/>
                  </a:cubicBezTo>
                  <a:lnTo>
                    <a:pt x="7868" y="17507"/>
                  </a:lnTo>
                  <a:lnTo>
                    <a:pt x="2323" y="17507"/>
                  </a:lnTo>
                  <a:lnTo>
                    <a:pt x="3100" y="9352"/>
                  </a:lnTo>
                  <a:cubicBezTo>
                    <a:pt x="3111" y="9237"/>
                    <a:pt x="3052" y="9126"/>
                    <a:pt x="2950" y="9071"/>
                  </a:cubicBezTo>
                  <a:cubicBezTo>
                    <a:pt x="1488" y="8283"/>
                    <a:pt x="578" y="6755"/>
                    <a:pt x="578" y="5095"/>
                  </a:cubicBezTo>
                  <a:cubicBezTo>
                    <a:pt x="578" y="2604"/>
                    <a:pt x="2604" y="578"/>
                    <a:pt x="5095" y="578"/>
                  </a:cubicBezTo>
                  <a:close/>
                  <a:moveTo>
                    <a:pt x="5095" y="1"/>
                  </a:moveTo>
                  <a:cubicBezTo>
                    <a:pt x="2286" y="1"/>
                    <a:pt x="2" y="2286"/>
                    <a:pt x="2" y="5095"/>
                  </a:cubicBezTo>
                  <a:cubicBezTo>
                    <a:pt x="1" y="6898"/>
                    <a:pt x="954" y="8567"/>
                    <a:pt x="2509" y="9484"/>
                  </a:cubicBezTo>
                  <a:lnTo>
                    <a:pt x="1720" y="17767"/>
                  </a:lnTo>
                  <a:cubicBezTo>
                    <a:pt x="1703" y="17936"/>
                    <a:pt x="1836" y="18082"/>
                    <a:pt x="2006" y="18082"/>
                  </a:cubicBezTo>
                  <a:lnTo>
                    <a:pt x="8184" y="18082"/>
                  </a:lnTo>
                  <a:cubicBezTo>
                    <a:pt x="8354" y="18082"/>
                    <a:pt x="8487" y="17936"/>
                    <a:pt x="8471" y="17767"/>
                  </a:cubicBezTo>
                  <a:lnTo>
                    <a:pt x="7681" y="9484"/>
                  </a:lnTo>
                  <a:cubicBezTo>
                    <a:pt x="9235" y="8567"/>
                    <a:pt x="10189" y="6898"/>
                    <a:pt x="10189" y="5095"/>
                  </a:cubicBezTo>
                  <a:cubicBezTo>
                    <a:pt x="10189" y="2286"/>
                    <a:pt x="7903" y="1"/>
                    <a:pt x="5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885;p64">
              <a:extLst>
                <a:ext uri="{FF2B5EF4-FFF2-40B4-BE49-F238E27FC236}">
                  <a16:creationId xmlns:a16="http://schemas.microsoft.com/office/drawing/2014/main" id="{35A5C6F4-887E-455D-BE6F-F782400EA691}"/>
                </a:ext>
              </a:extLst>
            </p:cNvPr>
            <p:cNvSpPr/>
            <p:nvPr/>
          </p:nvSpPr>
          <p:spPr>
            <a:xfrm>
              <a:off x="5977700" y="2926050"/>
              <a:ext cx="16800" cy="36025"/>
            </a:xfrm>
            <a:custGeom>
              <a:avLst/>
              <a:gdLst/>
              <a:ahLst/>
              <a:cxnLst/>
              <a:rect l="l" t="t" r="r" b="b"/>
              <a:pathLst>
                <a:path w="672" h="1441" extrusionOk="0">
                  <a:moveTo>
                    <a:pt x="299" y="0"/>
                  </a:moveTo>
                  <a:cubicBezTo>
                    <a:pt x="292" y="0"/>
                    <a:pt x="284" y="1"/>
                    <a:pt x="277" y="1"/>
                  </a:cubicBezTo>
                  <a:cubicBezTo>
                    <a:pt x="118" y="14"/>
                    <a:pt x="1" y="153"/>
                    <a:pt x="14" y="313"/>
                  </a:cubicBezTo>
                  <a:cubicBezTo>
                    <a:pt x="39" y="600"/>
                    <a:pt x="62" y="886"/>
                    <a:pt x="84" y="1174"/>
                  </a:cubicBezTo>
                  <a:cubicBezTo>
                    <a:pt x="96" y="1324"/>
                    <a:pt x="220" y="1440"/>
                    <a:pt x="372" y="1440"/>
                  </a:cubicBezTo>
                  <a:cubicBezTo>
                    <a:pt x="379" y="1440"/>
                    <a:pt x="386" y="1440"/>
                    <a:pt x="393" y="1439"/>
                  </a:cubicBezTo>
                  <a:cubicBezTo>
                    <a:pt x="553" y="1427"/>
                    <a:pt x="671" y="1289"/>
                    <a:pt x="659" y="1130"/>
                  </a:cubicBezTo>
                  <a:cubicBezTo>
                    <a:pt x="637" y="841"/>
                    <a:pt x="613" y="552"/>
                    <a:pt x="589" y="263"/>
                  </a:cubicBezTo>
                  <a:cubicBezTo>
                    <a:pt x="574" y="113"/>
                    <a:pt x="447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904;p64">
              <a:extLst>
                <a:ext uri="{FF2B5EF4-FFF2-40B4-BE49-F238E27FC236}">
                  <a16:creationId xmlns:a16="http://schemas.microsoft.com/office/drawing/2014/main" id="{CD5CBD0F-F815-4DA8-B8CD-02447DC06DFC}"/>
                </a:ext>
              </a:extLst>
            </p:cNvPr>
            <p:cNvSpPr/>
            <p:nvPr/>
          </p:nvSpPr>
          <p:spPr>
            <a:xfrm>
              <a:off x="3330175" y="659725"/>
              <a:ext cx="1007825" cy="653450"/>
            </a:xfrm>
            <a:custGeom>
              <a:avLst/>
              <a:gdLst/>
              <a:ahLst/>
              <a:cxnLst/>
              <a:rect l="l" t="t" r="r" b="b"/>
              <a:pathLst>
                <a:path w="40313" h="26138" extrusionOk="0">
                  <a:moveTo>
                    <a:pt x="1" y="0"/>
                  </a:moveTo>
                  <a:lnTo>
                    <a:pt x="1" y="26137"/>
                  </a:lnTo>
                  <a:lnTo>
                    <a:pt x="40313" y="26137"/>
                  </a:lnTo>
                  <a:lnTo>
                    <a:pt x="40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905;p64">
              <a:extLst>
                <a:ext uri="{FF2B5EF4-FFF2-40B4-BE49-F238E27FC236}">
                  <a16:creationId xmlns:a16="http://schemas.microsoft.com/office/drawing/2014/main" id="{C13A8481-E467-474D-85EC-CEC940A18283}"/>
                </a:ext>
              </a:extLst>
            </p:cNvPr>
            <p:cNvSpPr/>
            <p:nvPr/>
          </p:nvSpPr>
          <p:spPr>
            <a:xfrm>
              <a:off x="3322950" y="652525"/>
              <a:ext cx="1022250" cy="667850"/>
            </a:xfrm>
            <a:custGeom>
              <a:avLst/>
              <a:gdLst/>
              <a:ahLst/>
              <a:cxnLst/>
              <a:rect l="l" t="t" r="r" b="b"/>
              <a:pathLst>
                <a:path w="40890" h="26714" extrusionOk="0">
                  <a:moveTo>
                    <a:pt x="40313" y="576"/>
                  </a:moveTo>
                  <a:lnTo>
                    <a:pt x="40313" y="26137"/>
                  </a:lnTo>
                  <a:lnTo>
                    <a:pt x="578" y="26137"/>
                  </a:lnTo>
                  <a:lnTo>
                    <a:pt x="578" y="576"/>
                  </a:lnTo>
                  <a:close/>
                  <a:moveTo>
                    <a:pt x="290" y="0"/>
                  </a:moveTo>
                  <a:cubicBezTo>
                    <a:pt x="130" y="0"/>
                    <a:pt x="1" y="130"/>
                    <a:pt x="1" y="288"/>
                  </a:cubicBezTo>
                  <a:lnTo>
                    <a:pt x="1" y="26425"/>
                  </a:lnTo>
                  <a:cubicBezTo>
                    <a:pt x="1" y="26584"/>
                    <a:pt x="130" y="26713"/>
                    <a:pt x="290" y="26713"/>
                  </a:cubicBezTo>
                  <a:lnTo>
                    <a:pt x="40601" y="26713"/>
                  </a:lnTo>
                  <a:cubicBezTo>
                    <a:pt x="40760" y="26713"/>
                    <a:pt x="40890" y="26584"/>
                    <a:pt x="40890" y="26425"/>
                  </a:cubicBezTo>
                  <a:lnTo>
                    <a:pt x="40890" y="288"/>
                  </a:lnTo>
                  <a:cubicBezTo>
                    <a:pt x="40890" y="130"/>
                    <a:pt x="40760" y="0"/>
                    <a:pt x="40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906;p64">
              <a:extLst>
                <a:ext uri="{FF2B5EF4-FFF2-40B4-BE49-F238E27FC236}">
                  <a16:creationId xmlns:a16="http://schemas.microsoft.com/office/drawing/2014/main" id="{DB1A12F5-C450-46B1-A9A3-AA3742E322CF}"/>
                </a:ext>
              </a:extLst>
            </p:cNvPr>
            <p:cNvSpPr/>
            <p:nvPr/>
          </p:nvSpPr>
          <p:spPr>
            <a:xfrm>
              <a:off x="3379200" y="701150"/>
              <a:ext cx="912950" cy="565175"/>
            </a:xfrm>
            <a:custGeom>
              <a:avLst/>
              <a:gdLst/>
              <a:ahLst/>
              <a:cxnLst/>
              <a:rect l="l" t="t" r="r" b="b"/>
              <a:pathLst>
                <a:path w="36518" h="22607" extrusionOk="0">
                  <a:moveTo>
                    <a:pt x="1" y="1"/>
                  </a:moveTo>
                  <a:lnTo>
                    <a:pt x="1" y="22607"/>
                  </a:lnTo>
                  <a:lnTo>
                    <a:pt x="36518" y="22607"/>
                  </a:lnTo>
                  <a:lnTo>
                    <a:pt x="36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3907;p64">
              <a:extLst>
                <a:ext uri="{FF2B5EF4-FFF2-40B4-BE49-F238E27FC236}">
                  <a16:creationId xmlns:a16="http://schemas.microsoft.com/office/drawing/2014/main" id="{6702AB95-014F-417B-8414-82E7446F909E}"/>
                </a:ext>
              </a:extLst>
            </p:cNvPr>
            <p:cNvSpPr/>
            <p:nvPr/>
          </p:nvSpPr>
          <p:spPr>
            <a:xfrm>
              <a:off x="3372050" y="693950"/>
              <a:ext cx="927300" cy="579575"/>
            </a:xfrm>
            <a:custGeom>
              <a:avLst/>
              <a:gdLst/>
              <a:ahLst/>
              <a:cxnLst/>
              <a:rect l="l" t="t" r="r" b="b"/>
              <a:pathLst>
                <a:path w="37092" h="23183" extrusionOk="0">
                  <a:moveTo>
                    <a:pt x="36516" y="577"/>
                  </a:moveTo>
                  <a:lnTo>
                    <a:pt x="36516" y="22607"/>
                  </a:lnTo>
                  <a:lnTo>
                    <a:pt x="576" y="22607"/>
                  </a:lnTo>
                  <a:lnTo>
                    <a:pt x="576" y="577"/>
                  </a:lnTo>
                  <a:close/>
                  <a:moveTo>
                    <a:pt x="288" y="1"/>
                  </a:moveTo>
                  <a:cubicBezTo>
                    <a:pt x="129" y="1"/>
                    <a:pt x="0" y="129"/>
                    <a:pt x="0" y="289"/>
                  </a:cubicBezTo>
                  <a:lnTo>
                    <a:pt x="0" y="22895"/>
                  </a:lnTo>
                  <a:cubicBezTo>
                    <a:pt x="0" y="23053"/>
                    <a:pt x="129" y="23183"/>
                    <a:pt x="288" y="23183"/>
                  </a:cubicBezTo>
                  <a:lnTo>
                    <a:pt x="36804" y="23183"/>
                  </a:lnTo>
                  <a:cubicBezTo>
                    <a:pt x="36963" y="23183"/>
                    <a:pt x="37092" y="23053"/>
                    <a:pt x="37092" y="22895"/>
                  </a:cubicBezTo>
                  <a:lnTo>
                    <a:pt x="37092" y="289"/>
                  </a:lnTo>
                  <a:cubicBezTo>
                    <a:pt x="37092" y="129"/>
                    <a:pt x="36963" y="1"/>
                    <a:pt x="36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908;p64">
              <a:extLst>
                <a:ext uri="{FF2B5EF4-FFF2-40B4-BE49-F238E27FC236}">
                  <a16:creationId xmlns:a16="http://schemas.microsoft.com/office/drawing/2014/main" id="{2C217231-9905-4665-A6BA-CFA41B06D89B}"/>
                </a:ext>
              </a:extLst>
            </p:cNvPr>
            <p:cNvSpPr/>
            <p:nvPr/>
          </p:nvSpPr>
          <p:spPr>
            <a:xfrm>
              <a:off x="3422700" y="927050"/>
              <a:ext cx="223600" cy="244550"/>
            </a:xfrm>
            <a:custGeom>
              <a:avLst/>
              <a:gdLst/>
              <a:ahLst/>
              <a:cxnLst/>
              <a:rect l="l" t="t" r="r" b="b"/>
              <a:pathLst>
                <a:path w="8944" h="9782" extrusionOk="0">
                  <a:moveTo>
                    <a:pt x="4472" y="0"/>
                  </a:moveTo>
                  <a:cubicBezTo>
                    <a:pt x="2002" y="0"/>
                    <a:pt x="0" y="4238"/>
                    <a:pt x="0" y="6708"/>
                  </a:cubicBezTo>
                  <a:cubicBezTo>
                    <a:pt x="0" y="9177"/>
                    <a:pt x="2002" y="9782"/>
                    <a:pt x="4472" y="9782"/>
                  </a:cubicBezTo>
                  <a:cubicBezTo>
                    <a:pt x="6941" y="9782"/>
                    <a:pt x="8943" y="9177"/>
                    <a:pt x="8943" y="6708"/>
                  </a:cubicBezTo>
                  <a:cubicBezTo>
                    <a:pt x="8943" y="4238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909;p64">
              <a:extLst>
                <a:ext uri="{FF2B5EF4-FFF2-40B4-BE49-F238E27FC236}">
                  <a16:creationId xmlns:a16="http://schemas.microsoft.com/office/drawing/2014/main" id="{B8515516-BD27-49D0-9D99-0A538658B6CA}"/>
                </a:ext>
              </a:extLst>
            </p:cNvPr>
            <p:cNvSpPr/>
            <p:nvPr/>
          </p:nvSpPr>
          <p:spPr>
            <a:xfrm>
              <a:off x="3415500" y="919850"/>
              <a:ext cx="238000" cy="258975"/>
            </a:xfrm>
            <a:custGeom>
              <a:avLst/>
              <a:gdLst/>
              <a:ahLst/>
              <a:cxnLst/>
              <a:rect l="l" t="t" r="r" b="b"/>
              <a:pathLst>
                <a:path w="9520" h="10359" extrusionOk="0">
                  <a:moveTo>
                    <a:pt x="4760" y="577"/>
                  </a:moveTo>
                  <a:cubicBezTo>
                    <a:pt x="6988" y="577"/>
                    <a:pt x="8943" y="4577"/>
                    <a:pt x="8943" y="6996"/>
                  </a:cubicBezTo>
                  <a:cubicBezTo>
                    <a:pt x="8943" y="8923"/>
                    <a:pt x="7653" y="9782"/>
                    <a:pt x="4760" y="9782"/>
                  </a:cubicBezTo>
                  <a:cubicBezTo>
                    <a:pt x="1867" y="9782"/>
                    <a:pt x="577" y="8923"/>
                    <a:pt x="577" y="6996"/>
                  </a:cubicBezTo>
                  <a:cubicBezTo>
                    <a:pt x="577" y="4577"/>
                    <a:pt x="2531" y="577"/>
                    <a:pt x="4760" y="577"/>
                  </a:cubicBezTo>
                  <a:close/>
                  <a:moveTo>
                    <a:pt x="4760" y="0"/>
                  </a:moveTo>
                  <a:cubicBezTo>
                    <a:pt x="2178" y="0"/>
                    <a:pt x="0" y="4297"/>
                    <a:pt x="0" y="6996"/>
                  </a:cubicBezTo>
                  <a:cubicBezTo>
                    <a:pt x="0" y="10359"/>
                    <a:pt x="3583" y="10359"/>
                    <a:pt x="4760" y="10359"/>
                  </a:cubicBezTo>
                  <a:cubicBezTo>
                    <a:pt x="5937" y="10359"/>
                    <a:pt x="9519" y="10359"/>
                    <a:pt x="9519" y="6996"/>
                  </a:cubicBezTo>
                  <a:cubicBezTo>
                    <a:pt x="9519" y="4298"/>
                    <a:pt x="7341" y="0"/>
                    <a:pt x="4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910;p64">
              <a:extLst>
                <a:ext uri="{FF2B5EF4-FFF2-40B4-BE49-F238E27FC236}">
                  <a16:creationId xmlns:a16="http://schemas.microsoft.com/office/drawing/2014/main" id="{680F9484-F00C-4E0D-AE9D-341075B58D83}"/>
                </a:ext>
              </a:extLst>
            </p:cNvPr>
            <p:cNvSpPr/>
            <p:nvPr/>
          </p:nvSpPr>
          <p:spPr>
            <a:xfrm>
              <a:off x="3457625" y="794325"/>
              <a:ext cx="153725" cy="153725"/>
            </a:xfrm>
            <a:custGeom>
              <a:avLst/>
              <a:gdLst/>
              <a:ahLst/>
              <a:cxnLst/>
              <a:rect l="l" t="t" r="r" b="b"/>
              <a:pathLst>
                <a:path w="6149" h="6149" extrusionOk="0">
                  <a:moveTo>
                    <a:pt x="3075" y="0"/>
                  </a:moveTo>
                  <a:cubicBezTo>
                    <a:pt x="1376" y="0"/>
                    <a:pt x="0" y="1376"/>
                    <a:pt x="0" y="3075"/>
                  </a:cubicBezTo>
                  <a:cubicBezTo>
                    <a:pt x="0" y="4772"/>
                    <a:pt x="1376" y="6149"/>
                    <a:pt x="3075" y="6149"/>
                  </a:cubicBezTo>
                  <a:cubicBezTo>
                    <a:pt x="4773" y="6149"/>
                    <a:pt x="6149" y="4772"/>
                    <a:pt x="6149" y="3075"/>
                  </a:cubicBezTo>
                  <a:cubicBezTo>
                    <a:pt x="6149" y="1376"/>
                    <a:pt x="4773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911;p64">
              <a:extLst>
                <a:ext uri="{FF2B5EF4-FFF2-40B4-BE49-F238E27FC236}">
                  <a16:creationId xmlns:a16="http://schemas.microsoft.com/office/drawing/2014/main" id="{B0FBD710-80E8-4F35-817F-7836FE650800}"/>
                </a:ext>
              </a:extLst>
            </p:cNvPr>
            <p:cNvSpPr/>
            <p:nvPr/>
          </p:nvSpPr>
          <p:spPr>
            <a:xfrm>
              <a:off x="3450425" y="787100"/>
              <a:ext cx="168125" cy="168150"/>
            </a:xfrm>
            <a:custGeom>
              <a:avLst/>
              <a:gdLst/>
              <a:ahLst/>
              <a:cxnLst/>
              <a:rect l="l" t="t" r="r" b="b"/>
              <a:pathLst>
                <a:path w="6725" h="6726" extrusionOk="0">
                  <a:moveTo>
                    <a:pt x="3363" y="577"/>
                  </a:moveTo>
                  <a:cubicBezTo>
                    <a:pt x="4899" y="577"/>
                    <a:pt x="6149" y="1827"/>
                    <a:pt x="6149" y="3362"/>
                  </a:cubicBezTo>
                  <a:cubicBezTo>
                    <a:pt x="6149" y="4899"/>
                    <a:pt x="4899" y="6149"/>
                    <a:pt x="3363" y="6149"/>
                  </a:cubicBezTo>
                  <a:cubicBezTo>
                    <a:pt x="1826" y="6149"/>
                    <a:pt x="576" y="4899"/>
                    <a:pt x="576" y="3362"/>
                  </a:cubicBezTo>
                  <a:cubicBezTo>
                    <a:pt x="576" y="1827"/>
                    <a:pt x="1826" y="577"/>
                    <a:pt x="3363" y="577"/>
                  </a:cubicBezTo>
                  <a:close/>
                  <a:moveTo>
                    <a:pt x="3363" y="0"/>
                  </a:moveTo>
                  <a:cubicBezTo>
                    <a:pt x="1508" y="0"/>
                    <a:pt x="1" y="1509"/>
                    <a:pt x="1" y="3362"/>
                  </a:cubicBezTo>
                  <a:cubicBezTo>
                    <a:pt x="1" y="5217"/>
                    <a:pt x="1508" y="6726"/>
                    <a:pt x="3363" y="6726"/>
                  </a:cubicBezTo>
                  <a:cubicBezTo>
                    <a:pt x="5217" y="6726"/>
                    <a:pt x="6725" y="5217"/>
                    <a:pt x="6725" y="3362"/>
                  </a:cubicBezTo>
                  <a:cubicBezTo>
                    <a:pt x="6725" y="1509"/>
                    <a:pt x="5217" y="0"/>
                    <a:pt x="3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912;p64">
              <a:extLst>
                <a:ext uri="{FF2B5EF4-FFF2-40B4-BE49-F238E27FC236}">
                  <a16:creationId xmlns:a16="http://schemas.microsoft.com/office/drawing/2014/main" id="{B73ACC79-41B3-4AB1-884E-59A73EB8D1D7}"/>
                </a:ext>
              </a:extLst>
            </p:cNvPr>
            <p:cNvSpPr/>
            <p:nvPr/>
          </p:nvSpPr>
          <p:spPr>
            <a:xfrm>
              <a:off x="3743650" y="794325"/>
              <a:ext cx="215150" cy="28800"/>
            </a:xfrm>
            <a:custGeom>
              <a:avLst/>
              <a:gdLst/>
              <a:ahLst/>
              <a:cxnLst/>
              <a:rect l="l" t="t" r="r" b="b"/>
              <a:pathLst>
                <a:path w="8606" h="1152" extrusionOk="0">
                  <a:moveTo>
                    <a:pt x="8031" y="0"/>
                  </a:moveTo>
                  <a:cubicBezTo>
                    <a:pt x="8030" y="0"/>
                    <a:pt x="8030" y="0"/>
                    <a:pt x="8029" y="0"/>
                  </a:cubicBezTo>
                  <a:lnTo>
                    <a:pt x="577" y="0"/>
                  </a:lnTo>
                  <a:cubicBezTo>
                    <a:pt x="259" y="0"/>
                    <a:pt x="1" y="258"/>
                    <a:pt x="1" y="576"/>
                  </a:cubicBezTo>
                  <a:cubicBezTo>
                    <a:pt x="1" y="894"/>
                    <a:pt x="259" y="1152"/>
                    <a:pt x="577" y="1152"/>
                  </a:cubicBezTo>
                  <a:lnTo>
                    <a:pt x="8029" y="1152"/>
                  </a:lnTo>
                  <a:cubicBezTo>
                    <a:pt x="8348" y="1152"/>
                    <a:pt x="8606" y="894"/>
                    <a:pt x="8606" y="576"/>
                  </a:cubicBezTo>
                  <a:cubicBezTo>
                    <a:pt x="8606" y="259"/>
                    <a:pt x="8349" y="0"/>
                    <a:pt x="8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913;p64">
              <a:extLst>
                <a:ext uri="{FF2B5EF4-FFF2-40B4-BE49-F238E27FC236}">
                  <a16:creationId xmlns:a16="http://schemas.microsoft.com/office/drawing/2014/main" id="{32E0A971-6213-495A-A377-976F6D503E91}"/>
                </a:ext>
              </a:extLst>
            </p:cNvPr>
            <p:cNvSpPr/>
            <p:nvPr/>
          </p:nvSpPr>
          <p:spPr>
            <a:xfrm>
              <a:off x="3743650" y="875050"/>
              <a:ext cx="215150" cy="28850"/>
            </a:xfrm>
            <a:custGeom>
              <a:avLst/>
              <a:gdLst/>
              <a:ahLst/>
              <a:cxnLst/>
              <a:rect l="l" t="t" r="r" b="b"/>
              <a:pathLst>
                <a:path w="8606" h="1154" extrusionOk="0">
                  <a:moveTo>
                    <a:pt x="577" y="0"/>
                  </a:moveTo>
                  <a:cubicBezTo>
                    <a:pt x="259" y="0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8029" y="1153"/>
                  </a:lnTo>
                  <a:cubicBezTo>
                    <a:pt x="8348" y="1153"/>
                    <a:pt x="8606" y="895"/>
                    <a:pt x="8606" y="576"/>
                  </a:cubicBezTo>
                  <a:cubicBezTo>
                    <a:pt x="8606" y="258"/>
                    <a:pt x="8348" y="0"/>
                    <a:pt x="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914;p64">
              <a:extLst>
                <a:ext uri="{FF2B5EF4-FFF2-40B4-BE49-F238E27FC236}">
                  <a16:creationId xmlns:a16="http://schemas.microsoft.com/office/drawing/2014/main" id="{102B3432-5C68-4B4C-8699-1ADC0830244C}"/>
                </a:ext>
              </a:extLst>
            </p:cNvPr>
            <p:cNvSpPr/>
            <p:nvPr/>
          </p:nvSpPr>
          <p:spPr>
            <a:xfrm>
              <a:off x="3743650" y="1017875"/>
              <a:ext cx="463550" cy="28825"/>
            </a:xfrm>
            <a:custGeom>
              <a:avLst/>
              <a:gdLst/>
              <a:ahLst/>
              <a:cxnLst/>
              <a:rect l="l" t="t" r="r" b="b"/>
              <a:pathLst>
                <a:path w="18542" h="1153" extrusionOk="0">
                  <a:moveTo>
                    <a:pt x="577" y="0"/>
                  </a:moveTo>
                  <a:cubicBezTo>
                    <a:pt x="259" y="0"/>
                    <a:pt x="1" y="258"/>
                    <a:pt x="1" y="577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7"/>
                  </a:cubicBezTo>
                  <a:cubicBezTo>
                    <a:pt x="18542" y="258"/>
                    <a:pt x="18284" y="0"/>
                    <a:pt x="17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915;p64">
              <a:extLst>
                <a:ext uri="{FF2B5EF4-FFF2-40B4-BE49-F238E27FC236}">
                  <a16:creationId xmlns:a16="http://schemas.microsoft.com/office/drawing/2014/main" id="{30CADCF1-59CF-4147-A8F4-D8BDEA08B985}"/>
                </a:ext>
              </a:extLst>
            </p:cNvPr>
            <p:cNvSpPr/>
            <p:nvPr/>
          </p:nvSpPr>
          <p:spPr>
            <a:xfrm>
              <a:off x="3743650" y="1123450"/>
              <a:ext cx="463550" cy="28850"/>
            </a:xfrm>
            <a:custGeom>
              <a:avLst/>
              <a:gdLst/>
              <a:ahLst/>
              <a:cxnLst/>
              <a:rect l="l" t="t" r="r" b="b"/>
              <a:pathLst>
                <a:path w="18542" h="1154" extrusionOk="0">
                  <a:moveTo>
                    <a:pt x="577" y="1"/>
                  </a:moveTo>
                  <a:cubicBezTo>
                    <a:pt x="259" y="1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6"/>
                  </a:cubicBezTo>
                  <a:cubicBezTo>
                    <a:pt x="18542" y="258"/>
                    <a:pt x="18284" y="1"/>
                    <a:pt x="17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916;p64">
              <a:extLst>
                <a:ext uri="{FF2B5EF4-FFF2-40B4-BE49-F238E27FC236}">
                  <a16:creationId xmlns:a16="http://schemas.microsoft.com/office/drawing/2014/main" id="{6C870B3B-4FFB-46C8-B311-F6C6FF9EA1F3}"/>
                </a:ext>
              </a:extLst>
            </p:cNvPr>
            <p:cNvSpPr/>
            <p:nvPr/>
          </p:nvSpPr>
          <p:spPr>
            <a:xfrm>
              <a:off x="4883650" y="1032825"/>
              <a:ext cx="917400" cy="558175"/>
            </a:xfrm>
            <a:custGeom>
              <a:avLst/>
              <a:gdLst/>
              <a:ahLst/>
              <a:cxnLst/>
              <a:rect l="l" t="t" r="r" b="b"/>
              <a:pathLst>
                <a:path w="36696" h="22327" extrusionOk="0">
                  <a:moveTo>
                    <a:pt x="88" y="1"/>
                  </a:moveTo>
                  <a:cubicBezTo>
                    <a:pt x="38" y="1"/>
                    <a:pt x="0" y="40"/>
                    <a:pt x="0" y="88"/>
                  </a:cubicBezTo>
                  <a:lnTo>
                    <a:pt x="0" y="22239"/>
                  </a:lnTo>
                  <a:cubicBezTo>
                    <a:pt x="0" y="22287"/>
                    <a:pt x="38" y="22326"/>
                    <a:pt x="88" y="22326"/>
                  </a:cubicBezTo>
                  <a:lnTo>
                    <a:pt x="36608" y="22326"/>
                  </a:lnTo>
                  <a:cubicBezTo>
                    <a:pt x="36656" y="22326"/>
                    <a:pt x="36696" y="22287"/>
                    <a:pt x="36696" y="22239"/>
                  </a:cubicBezTo>
                  <a:lnTo>
                    <a:pt x="36696" y="88"/>
                  </a:lnTo>
                  <a:cubicBezTo>
                    <a:pt x="36696" y="40"/>
                    <a:pt x="36656" y="1"/>
                    <a:pt x="36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917;p64">
              <a:extLst>
                <a:ext uri="{FF2B5EF4-FFF2-40B4-BE49-F238E27FC236}">
                  <a16:creationId xmlns:a16="http://schemas.microsoft.com/office/drawing/2014/main" id="{CF8DF698-DD8C-4FC5-83DF-74821D6863B0}"/>
                </a:ext>
              </a:extLst>
            </p:cNvPr>
            <p:cNvSpPr/>
            <p:nvPr/>
          </p:nvSpPr>
          <p:spPr>
            <a:xfrm>
              <a:off x="4869250" y="1018450"/>
              <a:ext cx="946225" cy="586925"/>
            </a:xfrm>
            <a:custGeom>
              <a:avLst/>
              <a:gdLst/>
              <a:ahLst/>
              <a:cxnLst/>
              <a:rect l="l" t="t" r="r" b="b"/>
              <a:pathLst>
                <a:path w="37849" h="23477" extrusionOk="0">
                  <a:moveTo>
                    <a:pt x="33913" y="1153"/>
                  </a:moveTo>
                  <a:cubicBezTo>
                    <a:pt x="35447" y="1153"/>
                    <a:pt x="36696" y="2400"/>
                    <a:pt x="36696" y="3934"/>
                  </a:cubicBezTo>
                  <a:lnTo>
                    <a:pt x="36696" y="19543"/>
                  </a:lnTo>
                  <a:cubicBezTo>
                    <a:pt x="36696" y="21077"/>
                    <a:pt x="35447" y="22325"/>
                    <a:pt x="33913" y="22325"/>
                  </a:cubicBezTo>
                  <a:lnTo>
                    <a:pt x="3933" y="22325"/>
                  </a:lnTo>
                  <a:cubicBezTo>
                    <a:pt x="2399" y="22325"/>
                    <a:pt x="1152" y="21077"/>
                    <a:pt x="1152" y="19543"/>
                  </a:cubicBezTo>
                  <a:lnTo>
                    <a:pt x="1152" y="3934"/>
                  </a:lnTo>
                  <a:cubicBezTo>
                    <a:pt x="1152" y="2400"/>
                    <a:pt x="2399" y="1153"/>
                    <a:pt x="3933" y="1153"/>
                  </a:cubicBezTo>
                  <a:close/>
                  <a:moveTo>
                    <a:pt x="3933" y="0"/>
                  </a:moveTo>
                  <a:cubicBezTo>
                    <a:pt x="1765" y="0"/>
                    <a:pt x="0" y="1765"/>
                    <a:pt x="0" y="3934"/>
                  </a:cubicBezTo>
                  <a:lnTo>
                    <a:pt x="0" y="19543"/>
                  </a:lnTo>
                  <a:cubicBezTo>
                    <a:pt x="0" y="21712"/>
                    <a:pt x="1765" y="23477"/>
                    <a:pt x="3933" y="23477"/>
                  </a:cubicBezTo>
                  <a:lnTo>
                    <a:pt x="33913" y="23477"/>
                  </a:lnTo>
                  <a:cubicBezTo>
                    <a:pt x="36083" y="23477"/>
                    <a:pt x="37849" y="21712"/>
                    <a:pt x="37849" y="19543"/>
                  </a:cubicBezTo>
                  <a:lnTo>
                    <a:pt x="37849" y="3934"/>
                  </a:lnTo>
                  <a:cubicBezTo>
                    <a:pt x="37849" y="1765"/>
                    <a:pt x="36083" y="0"/>
                    <a:pt x="33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918;p64">
              <a:extLst>
                <a:ext uri="{FF2B5EF4-FFF2-40B4-BE49-F238E27FC236}">
                  <a16:creationId xmlns:a16="http://schemas.microsoft.com/office/drawing/2014/main" id="{DE85BDC8-65F6-4079-BE51-641C21A61CEA}"/>
                </a:ext>
              </a:extLst>
            </p:cNvPr>
            <p:cNvSpPr/>
            <p:nvPr/>
          </p:nvSpPr>
          <p:spPr>
            <a:xfrm>
              <a:off x="4883650" y="1032825"/>
              <a:ext cx="917400" cy="275225"/>
            </a:xfrm>
            <a:custGeom>
              <a:avLst/>
              <a:gdLst/>
              <a:ahLst/>
              <a:cxnLst/>
              <a:rect l="l" t="t" r="r" b="b"/>
              <a:pathLst>
                <a:path w="36696" h="11009" extrusionOk="0">
                  <a:moveTo>
                    <a:pt x="1674" y="1"/>
                  </a:moveTo>
                  <a:cubicBezTo>
                    <a:pt x="750" y="1"/>
                    <a:pt x="0" y="751"/>
                    <a:pt x="0" y="1675"/>
                  </a:cubicBezTo>
                  <a:lnTo>
                    <a:pt x="0" y="2139"/>
                  </a:lnTo>
                  <a:lnTo>
                    <a:pt x="16574" y="10645"/>
                  </a:lnTo>
                  <a:cubicBezTo>
                    <a:pt x="17073" y="10888"/>
                    <a:pt x="17613" y="11009"/>
                    <a:pt x="18154" y="11009"/>
                  </a:cubicBezTo>
                  <a:cubicBezTo>
                    <a:pt x="18724" y="11009"/>
                    <a:pt x="19293" y="10874"/>
                    <a:pt x="19812" y="10605"/>
                  </a:cubicBezTo>
                  <a:lnTo>
                    <a:pt x="36696" y="2065"/>
                  </a:lnTo>
                  <a:lnTo>
                    <a:pt x="36696" y="1675"/>
                  </a:lnTo>
                  <a:cubicBezTo>
                    <a:pt x="36696" y="751"/>
                    <a:pt x="35946" y="1"/>
                    <a:pt x="35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919;p64">
              <a:extLst>
                <a:ext uri="{FF2B5EF4-FFF2-40B4-BE49-F238E27FC236}">
                  <a16:creationId xmlns:a16="http://schemas.microsoft.com/office/drawing/2014/main" id="{AA37D0FB-E055-475D-8601-981B3F568000}"/>
                </a:ext>
              </a:extLst>
            </p:cNvPr>
            <p:cNvSpPr/>
            <p:nvPr/>
          </p:nvSpPr>
          <p:spPr>
            <a:xfrm>
              <a:off x="4869225" y="1018400"/>
              <a:ext cx="946225" cy="304000"/>
            </a:xfrm>
            <a:custGeom>
              <a:avLst/>
              <a:gdLst/>
              <a:ahLst/>
              <a:cxnLst/>
              <a:rect l="l" t="t" r="r" b="b"/>
              <a:pathLst>
                <a:path w="37849" h="12160" extrusionOk="0">
                  <a:moveTo>
                    <a:pt x="35598" y="1155"/>
                  </a:moveTo>
                  <a:cubicBezTo>
                    <a:pt x="36205" y="1155"/>
                    <a:pt x="36696" y="1647"/>
                    <a:pt x="36697" y="2252"/>
                  </a:cubicBezTo>
                  <a:lnTo>
                    <a:pt x="36697" y="2288"/>
                  </a:lnTo>
                  <a:lnTo>
                    <a:pt x="20130" y="10669"/>
                  </a:lnTo>
                  <a:cubicBezTo>
                    <a:pt x="20128" y="10669"/>
                    <a:pt x="20127" y="10670"/>
                    <a:pt x="20126" y="10671"/>
                  </a:cubicBezTo>
                  <a:cubicBezTo>
                    <a:pt x="19689" y="10897"/>
                    <a:pt x="19207" y="11010"/>
                    <a:pt x="18727" y="11010"/>
                  </a:cubicBezTo>
                  <a:cubicBezTo>
                    <a:pt x="18275" y="11010"/>
                    <a:pt x="17824" y="10910"/>
                    <a:pt x="17414" y="10710"/>
                  </a:cubicBezTo>
                  <a:lnTo>
                    <a:pt x="1153" y="2365"/>
                  </a:lnTo>
                  <a:lnTo>
                    <a:pt x="1153" y="2252"/>
                  </a:lnTo>
                  <a:cubicBezTo>
                    <a:pt x="1154" y="1647"/>
                    <a:pt x="1645" y="1155"/>
                    <a:pt x="2251" y="1155"/>
                  </a:cubicBezTo>
                  <a:close/>
                  <a:moveTo>
                    <a:pt x="2250" y="1"/>
                  </a:moveTo>
                  <a:cubicBezTo>
                    <a:pt x="1010" y="1"/>
                    <a:pt x="0" y="1011"/>
                    <a:pt x="0" y="2252"/>
                  </a:cubicBezTo>
                  <a:lnTo>
                    <a:pt x="0" y="2716"/>
                  </a:lnTo>
                  <a:cubicBezTo>
                    <a:pt x="0" y="2932"/>
                    <a:pt x="121" y="3130"/>
                    <a:pt x="313" y="3229"/>
                  </a:cubicBezTo>
                  <a:lnTo>
                    <a:pt x="16899" y="11740"/>
                  </a:lnTo>
                  <a:cubicBezTo>
                    <a:pt x="17466" y="12016"/>
                    <a:pt x="18091" y="12160"/>
                    <a:pt x="18723" y="12160"/>
                  </a:cubicBezTo>
                  <a:cubicBezTo>
                    <a:pt x="18725" y="12160"/>
                    <a:pt x="18728" y="12160"/>
                    <a:pt x="18731" y="12160"/>
                  </a:cubicBezTo>
                  <a:cubicBezTo>
                    <a:pt x="18733" y="12160"/>
                    <a:pt x="18736" y="12160"/>
                    <a:pt x="18738" y="12160"/>
                  </a:cubicBezTo>
                  <a:cubicBezTo>
                    <a:pt x="19404" y="12160"/>
                    <a:pt x="20059" y="12000"/>
                    <a:pt x="20652" y="11694"/>
                  </a:cubicBezTo>
                  <a:lnTo>
                    <a:pt x="37533" y="3155"/>
                  </a:lnTo>
                  <a:cubicBezTo>
                    <a:pt x="37726" y="3057"/>
                    <a:pt x="37849" y="2859"/>
                    <a:pt x="37849" y="2642"/>
                  </a:cubicBezTo>
                  <a:lnTo>
                    <a:pt x="37849" y="2252"/>
                  </a:lnTo>
                  <a:cubicBezTo>
                    <a:pt x="37849" y="1011"/>
                    <a:pt x="36840" y="1"/>
                    <a:pt x="3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920;p64">
              <a:extLst>
                <a:ext uri="{FF2B5EF4-FFF2-40B4-BE49-F238E27FC236}">
                  <a16:creationId xmlns:a16="http://schemas.microsoft.com/office/drawing/2014/main" id="{69C412BF-C328-4B1D-A491-AB33E4DC4FB6}"/>
                </a:ext>
              </a:extLst>
            </p:cNvPr>
            <p:cNvSpPr/>
            <p:nvPr/>
          </p:nvSpPr>
          <p:spPr>
            <a:xfrm>
              <a:off x="5394725" y="2005800"/>
              <a:ext cx="927275" cy="468050"/>
            </a:xfrm>
            <a:custGeom>
              <a:avLst/>
              <a:gdLst/>
              <a:ahLst/>
              <a:cxnLst/>
              <a:rect l="l" t="t" r="r" b="b"/>
              <a:pathLst>
                <a:path w="37091" h="18722" extrusionOk="0">
                  <a:moveTo>
                    <a:pt x="62" y="0"/>
                  </a:moveTo>
                  <a:cubicBezTo>
                    <a:pt x="28" y="0"/>
                    <a:pt x="0" y="28"/>
                    <a:pt x="0" y="61"/>
                  </a:cubicBezTo>
                  <a:lnTo>
                    <a:pt x="0" y="18661"/>
                  </a:lnTo>
                  <a:cubicBezTo>
                    <a:pt x="0" y="18695"/>
                    <a:pt x="28" y="18721"/>
                    <a:pt x="62" y="18721"/>
                  </a:cubicBezTo>
                  <a:lnTo>
                    <a:pt x="37031" y="18721"/>
                  </a:lnTo>
                  <a:cubicBezTo>
                    <a:pt x="37064" y="18721"/>
                    <a:pt x="37091" y="18695"/>
                    <a:pt x="37091" y="18661"/>
                  </a:cubicBezTo>
                  <a:lnTo>
                    <a:pt x="37091" y="61"/>
                  </a:lnTo>
                  <a:cubicBezTo>
                    <a:pt x="37091" y="28"/>
                    <a:pt x="37064" y="0"/>
                    <a:pt x="37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921;p64">
              <a:extLst>
                <a:ext uri="{FF2B5EF4-FFF2-40B4-BE49-F238E27FC236}">
                  <a16:creationId xmlns:a16="http://schemas.microsoft.com/office/drawing/2014/main" id="{51515C89-3D49-4B36-9EDD-F8D2A0E21C52}"/>
                </a:ext>
              </a:extLst>
            </p:cNvPr>
            <p:cNvSpPr/>
            <p:nvPr/>
          </p:nvSpPr>
          <p:spPr>
            <a:xfrm>
              <a:off x="5394725" y="2351400"/>
              <a:ext cx="140275" cy="251400"/>
            </a:xfrm>
            <a:custGeom>
              <a:avLst/>
              <a:gdLst/>
              <a:ahLst/>
              <a:cxnLst/>
              <a:rect l="l" t="t" r="r" b="b"/>
              <a:pathLst>
                <a:path w="5611" h="10056" extrusionOk="0">
                  <a:moveTo>
                    <a:pt x="0" y="1"/>
                  </a:moveTo>
                  <a:lnTo>
                    <a:pt x="0" y="10056"/>
                  </a:lnTo>
                  <a:lnTo>
                    <a:pt x="5610" y="3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922;p64">
              <a:extLst>
                <a:ext uri="{FF2B5EF4-FFF2-40B4-BE49-F238E27FC236}">
                  <a16:creationId xmlns:a16="http://schemas.microsoft.com/office/drawing/2014/main" id="{3E42E2B6-62EB-47BF-98B6-419C6A7E74DD}"/>
                </a:ext>
              </a:extLst>
            </p:cNvPr>
            <p:cNvSpPr/>
            <p:nvPr/>
          </p:nvSpPr>
          <p:spPr>
            <a:xfrm>
              <a:off x="5618200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5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1" y="1939"/>
                    <a:pt x="297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4" y="3844"/>
                    <a:pt x="3995" y="2983"/>
                    <a:pt x="3995" y="1923"/>
                  </a:cubicBezTo>
                  <a:cubicBezTo>
                    <a:pt x="3995" y="1145"/>
                    <a:pt x="3526" y="444"/>
                    <a:pt x="2809" y="146"/>
                  </a:cubicBezTo>
                  <a:cubicBezTo>
                    <a:pt x="2571" y="48"/>
                    <a:pt x="2322" y="1"/>
                    <a:pt x="2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923;p64">
              <a:extLst>
                <a:ext uri="{FF2B5EF4-FFF2-40B4-BE49-F238E27FC236}">
                  <a16:creationId xmlns:a16="http://schemas.microsoft.com/office/drawing/2014/main" id="{D79DF341-3134-40A8-9C53-FD9BC81671F9}"/>
                </a:ext>
              </a:extLst>
            </p:cNvPr>
            <p:cNvSpPr/>
            <p:nvPr/>
          </p:nvSpPr>
          <p:spPr>
            <a:xfrm>
              <a:off x="5824050" y="2200325"/>
              <a:ext cx="99925" cy="96125"/>
            </a:xfrm>
            <a:custGeom>
              <a:avLst/>
              <a:gdLst/>
              <a:ahLst/>
              <a:cxnLst/>
              <a:rect l="l" t="t" r="r" b="b"/>
              <a:pathLst>
                <a:path w="3997" h="3845" extrusionOk="0">
                  <a:moveTo>
                    <a:pt x="2076" y="1"/>
                  </a:moveTo>
                  <a:cubicBezTo>
                    <a:pt x="1575" y="1"/>
                    <a:pt x="1084" y="196"/>
                    <a:pt x="716" y="564"/>
                  </a:cubicBezTo>
                  <a:cubicBezTo>
                    <a:pt x="165" y="1113"/>
                    <a:pt x="1" y="1939"/>
                    <a:pt x="298" y="2658"/>
                  </a:cubicBezTo>
                  <a:cubicBezTo>
                    <a:pt x="596" y="3375"/>
                    <a:pt x="1296" y="3844"/>
                    <a:pt x="2074" y="3844"/>
                  </a:cubicBezTo>
                  <a:cubicBezTo>
                    <a:pt x="3135" y="3844"/>
                    <a:pt x="3996" y="2983"/>
                    <a:pt x="3996" y="1923"/>
                  </a:cubicBezTo>
                  <a:cubicBezTo>
                    <a:pt x="3996" y="1145"/>
                    <a:pt x="3527" y="444"/>
                    <a:pt x="2809" y="146"/>
                  </a:cubicBezTo>
                  <a:cubicBezTo>
                    <a:pt x="2572" y="48"/>
                    <a:pt x="2323" y="1"/>
                    <a:pt x="2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924;p64">
              <a:extLst>
                <a:ext uri="{FF2B5EF4-FFF2-40B4-BE49-F238E27FC236}">
                  <a16:creationId xmlns:a16="http://schemas.microsoft.com/office/drawing/2014/main" id="{0546831E-96D2-41A2-BFEB-4B4AEAB54124}"/>
                </a:ext>
              </a:extLst>
            </p:cNvPr>
            <p:cNvSpPr/>
            <p:nvPr/>
          </p:nvSpPr>
          <p:spPr>
            <a:xfrm>
              <a:off x="6029975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4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0" y="1939"/>
                    <a:pt x="298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5" y="3844"/>
                    <a:pt x="3995" y="2983"/>
                    <a:pt x="3995" y="1923"/>
                  </a:cubicBezTo>
                  <a:cubicBezTo>
                    <a:pt x="3995" y="1145"/>
                    <a:pt x="3527" y="444"/>
                    <a:pt x="2808" y="146"/>
                  </a:cubicBezTo>
                  <a:cubicBezTo>
                    <a:pt x="2571" y="48"/>
                    <a:pt x="2322" y="1"/>
                    <a:pt x="2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926;p64">
              <a:extLst>
                <a:ext uri="{FF2B5EF4-FFF2-40B4-BE49-F238E27FC236}">
                  <a16:creationId xmlns:a16="http://schemas.microsoft.com/office/drawing/2014/main" id="{4040772F-7449-48EF-AC26-C84FD21A09A1}"/>
                </a:ext>
              </a:extLst>
            </p:cNvPr>
            <p:cNvSpPr/>
            <p:nvPr/>
          </p:nvSpPr>
          <p:spPr>
            <a:xfrm>
              <a:off x="5604225" y="3056750"/>
              <a:ext cx="696275" cy="696225"/>
            </a:xfrm>
            <a:custGeom>
              <a:avLst/>
              <a:gdLst/>
              <a:ahLst/>
              <a:cxnLst/>
              <a:rect l="l" t="t" r="r" b="b"/>
              <a:pathLst>
                <a:path w="27851" h="27849" extrusionOk="0">
                  <a:moveTo>
                    <a:pt x="10436" y="2243"/>
                  </a:moveTo>
                  <a:lnTo>
                    <a:pt x="10436" y="2243"/>
                  </a:lnTo>
                  <a:cubicBezTo>
                    <a:pt x="9791" y="3179"/>
                    <a:pt x="9237" y="4378"/>
                    <a:pt x="8796" y="5784"/>
                  </a:cubicBezTo>
                  <a:lnTo>
                    <a:pt x="4868" y="5784"/>
                  </a:lnTo>
                  <a:cubicBezTo>
                    <a:pt x="6351" y="4138"/>
                    <a:pt x="8263" y="2893"/>
                    <a:pt x="10436" y="2243"/>
                  </a:cubicBezTo>
                  <a:close/>
                  <a:moveTo>
                    <a:pt x="13925" y="1729"/>
                  </a:moveTo>
                  <a:cubicBezTo>
                    <a:pt x="15095" y="1729"/>
                    <a:pt x="16336" y="3240"/>
                    <a:pt x="17221" y="5784"/>
                  </a:cubicBezTo>
                  <a:lnTo>
                    <a:pt x="10630" y="5784"/>
                  </a:lnTo>
                  <a:cubicBezTo>
                    <a:pt x="11514" y="3241"/>
                    <a:pt x="12756" y="1729"/>
                    <a:pt x="13925" y="1729"/>
                  </a:cubicBezTo>
                  <a:close/>
                  <a:moveTo>
                    <a:pt x="17414" y="2243"/>
                  </a:moveTo>
                  <a:cubicBezTo>
                    <a:pt x="19588" y="2893"/>
                    <a:pt x="21501" y="4138"/>
                    <a:pt x="22981" y="5784"/>
                  </a:cubicBezTo>
                  <a:lnTo>
                    <a:pt x="19053" y="5784"/>
                  </a:lnTo>
                  <a:cubicBezTo>
                    <a:pt x="18614" y="4378"/>
                    <a:pt x="18058" y="3179"/>
                    <a:pt x="17414" y="2243"/>
                  </a:cubicBezTo>
                  <a:close/>
                  <a:moveTo>
                    <a:pt x="8341" y="7512"/>
                  </a:moveTo>
                  <a:cubicBezTo>
                    <a:pt x="7971" y="9176"/>
                    <a:pt x="7746" y="11047"/>
                    <a:pt x="7695" y="13060"/>
                  </a:cubicBezTo>
                  <a:lnTo>
                    <a:pt x="1774" y="13060"/>
                  </a:lnTo>
                  <a:cubicBezTo>
                    <a:pt x="1910" y="11092"/>
                    <a:pt x="2528" y="9188"/>
                    <a:pt x="3570" y="7512"/>
                  </a:cubicBezTo>
                  <a:close/>
                  <a:moveTo>
                    <a:pt x="17724" y="7512"/>
                  </a:moveTo>
                  <a:cubicBezTo>
                    <a:pt x="18111" y="9112"/>
                    <a:pt x="18364" y="10984"/>
                    <a:pt x="18421" y="13060"/>
                  </a:cubicBezTo>
                  <a:lnTo>
                    <a:pt x="9431" y="13060"/>
                  </a:lnTo>
                  <a:cubicBezTo>
                    <a:pt x="9487" y="10984"/>
                    <a:pt x="9740" y="9111"/>
                    <a:pt x="10128" y="7512"/>
                  </a:cubicBezTo>
                  <a:close/>
                  <a:moveTo>
                    <a:pt x="24280" y="7512"/>
                  </a:moveTo>
                  <a:cubicBezTo>
                    <a:pt x="25322" y="9188"/>
                    <a:pt x="25939" y="11093"/>
                    <a:pt x="26077" y="13060"/>
                  </a:cubicBezTo>
                  <a:lnTo>
                    <a:pt x="20155" y="13060"/>
                  </a:lnTo>
                  <a:cubicBezTo>
                    <a:pt x="20105" y="11047"/>
                    <a:pt x="19879" y="9176"/>
                    <a:pt x="19510" y="7512"/>
                  </a:cubicBezTo>
                  <a:close/>
                  <a:moveTo>
                    <a:pt x="7695" y="14789"/>
                  </a:moveTo>
                  <a:cubicBezTo>
                    <a:pt x="7754" y="17158"/>
                    <a:pt x="8055" y="19334"/>
                    <a:pt x="8548" y="21202"/>
                  </a:cubicBezTo>
                  <a:lnTo>
                    <a:pt x="4162" y="21202"/>
                  </a:lnTo>
                  <a:cubicBezTo>
                    <a:pt x="2766" y="19338"/>
                    <a:pt x="1936" y="17112"/>
                    <a:pt x="1772" y="14789"/>
                  </a:cubicBezTo>
                  <a:close/>
                  <a:moveTo>
                    <a:pt x="18421" y="14789"/>
                  </a:moveTo>
                  <a:cubicBezTo>
                    <a:pt x="18355" y="17252"/>
                    <a:pt x="18009" y="19429"/>
                    <a:pt x="17495" y="21202"/>
                  </a:cubicBezTo>
                  <a:lnTo>
                    <a:pt x="10356" y="21202"/>
                  </a:lnTo>
                  <a:cubicBezTo>
                    <a:pt x="9841" y="19429"/>
                    <a:pt x="9497" y="17252"/>
                    <a:pt x="9430" y="14789"/>
                  </a:cubicBezTo>
                  <a:close/>
                  <a:moveTo>
                    <a:pt x="26077" y="14788"/>
                  </a:moveTo>
                  <a:cubicBezTo>
                    <a:pt x="25914" y="17112"/>
                    <a:pt x="25085" y="19338"/>
                    <a:pt x="23689" y="21202"/>
                  </a:cubicBezTo>
                  <a:lnTo>
                    <a:pt x="19302" y="21202"/>
                  </a:lnTo>
                  <a:cubicBezTo>
                    <a:pt x="19795" y="19334"/>
                    <a:pt x="20096" y="17158"/>
                    <a:pt x="20155" y="14788"/>
                  </a:cubicBezTo>
                  <a:close/>
                  <a:moveTo>
                    <a:pt x="9090" y="22930"/>
                  </a:moveTo>
                  <a:cubicBezTo>
                    <a:pt x="9474" y="23968"/>
                    <a:pt x="9926" y="24868"/>
                    <a:pt x="10436" y="25606"/>
                  </a:cubicBezTo>
                  <a:cubicBezTo>
                    <a:pt x="8662" y="25075"/>
                    <a:pt x="7064" y="24146"/>
                    <a:pt x="5729" y="22930"/>
                  </a:cubicBezTo>
                  <a:close/>
                  <a:moveTo>
                    <a:pt x="22121" y="22930"/>
                  </a:moveTo>
                  <a:cubicBezTo>
                    <a:pt x="20786" y="24146"/>
                    <a:pt x="19187" y="25075"/>
                    <a:pt x="17414" y="25606"/>
                  </a:cubicBezTo>
                  <a:cubicBezTo>
                    <a:pt x="17924" y="24868"/>
                    <a:pt x="18376" y="23968"/>
                    <a:pt x="18760" y="22930"/>
                  </a:cubicBezTo>
                  <a:close/>
                  <a:moveTo>
                    <a:pt x="16889" y="22930"/>
                  </a:moveTo>
                  <a:cubicBezTo>
                    <a:pt x="16040" y="24945"/>
                    <a:pt x="14954" y="26121"/>
                    <a:pt x="13925" y="26121"/>
                  </a:cubicBezTo>
                  <a:cubicBezTo>
                    <a:pt x="12895" y="26121"/>
                    <a:pt x="11811" y="24945"/>
                    <a:pt x="10961" y="22930"/>
                  </a:cubicBezTo>
                  <a:close/>
                  <a:moveTo>
                    <a:pt x="13925" y="0"/>
                  </a:moveTo>
                  <a:cubicBezTo>
                    <a:pt x="6248" y="0"/>
                    <a:pt x="1" y="6246"/>
                    <a:pt x="1" y="13925"/>
                  </a:cubicBezTo>
                  <a:cubicBezTo>
                    <a:pt x="1" y="21602"/>
                    <a:pt x="6248" y="27849"/>
                    <a:pt x="13925" y="27849"/>
                  </a:cubicBezTo>
                  <a:cubicBezTo>
                    <a:pt x="21604" y="27849"/>
                    <a:pt x="27851" y="21603"/>
                    <a:pt x="27851" y="13925"/>
                  </a:cubicBezTo>
                  <a:cubicBezTo>
                    <a:pt x="27851" y="6246"/>
                    <a:pt x="21605" y="0"/>
                    <a:pt x="13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426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645188" y="2406038"/>
            <a:ext cx="3373982" cy="864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530" name="Google Shape;530;p34"/>
          <p:cNvSpPr/>
          <p:nvPr/>
        </p:nvSpPr>
        <p:spPr>
          <a:xfrm>
            <a:off x="4130650" y="1003449"/>
            <a:ext cx="4279065" cy="3330851"/>
          </a:xfrm>
          <a:custGeom>
            <a:avLst/>
            <a:gdLst/>
            <a:ahLst/>
            <a:cxnLst/>
            <a:rect l="l" t="t" r="r" b="b"/>
            <a:pathLst>
              <a:path w="209681" h="163217" extrusionOk="0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title" idx="2"/>
          </p:nvPr>
        </p:nvSpPr>
        <p:spPr>
          <a:xfrm>
            <a:off x="639581" y="1706434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2" name="Google Shape;1486;p43">
            <a:extLst>
              <a:ext uri="{FF2B5EF4-FFF2-40B4-BE49-F238E27FC236}">
                <a16:creationId xmlns:a16="http://schemas.microsoft.com/office/drawing/2014/main" id="{58B2E659-57BE-4D37-B516-250E732E5202}"/>
              </a:ext>
            </a:extLst>
          </p:cNvPr>
          <p:cNvGrpSpPr/>
          <p:nvPr/>
        </p:nvGrpSpPr>
        <p:grpSpPr>
          <a:xfrm>
            <a:off x="5127264" y="1334605"/>
            <a:ext cx="3526417" cy="3305683"/>
            <a:chOff x="5906263" y="1914018"/>
            <a:chExt cx="3526417" cy="3305683"/>
          </a:xfrm>
        </p:grpSpPr>
        <p:sp>
          <p:nvSpPr>
            <p:cNvPr id="83" name="Google Shape;1487;p43">
              <a:extLst>
                <a:ext uri="{FF2B5EF4-FFF2-40B4-BE49-F238E27FC236}">
                  <a16:creationId xmlns:a16="http://schemas.microsoft.com/office/drawing/2014/main" id="{F06E63E3-5FCD-4CB2-831B-DE5D667D36FD}"/>
                </a:ext>
              </a:extLst>
            </p:cNvPr>
            <p:cNvSpPr/>
            <p:nvPr/>
          </p:nvSpPr>
          <p:spPr>
            <a:xfrm>
              <a:off x="7913703" y="4201404"/>
              <a:ext cx="1452695" cy="1018297"/>
            </a:xfrm>
            <a:custGeom>
              <a:avLst/>
              <a:gdLst/>
              <a:ahLst/>
              <a:cxnLst/>
              <a:rect l="l" t="t" r="r" b="b"/>
              <a:pathLst>
                <a:path w="82166" h="57596" extrusionOk="0">
                  <a:moveTo>
                    <a:pt x="30743" y="0"/>
                  </a:moveTo>
                  <a:lnTo>
                    <a:pt x="26015" y="1773"/>
                  </a:lnTo>
                  <a:cubicBezTo>
                    <a:pt x="26015" y="1773"/>
                    <a:pt x="38809" y="17350"/>
                    <a:pt x="50793" y="31679"/>
                  </a:cubicBezTo>
                  <a:cubicBezTo>
                    <a:pt x="48987" y="31838"/>
                    <a:pt x="47177" y="31941"/>
                    <a:pt x="45406" y="31941"/>
                  </a:cubicBezTo>
                  <a:cubicBezTo>
                    <a:pt x="42293" y="31941"/>
                    <a:pt x="39300" y="31624"/>
                    <a:pt x="36656" y="30742"/>
                  </a:cubicBezTo>
                  <a:cubicBezTo>
                    <a:pt x="24241" y="26603"/>
                    <a:pt x="14190" y="17736"/>
                    <a:pt x="14190" y="17736"/>
                  </a:cubicBezTo>
                  <a:lnTo>
                    <a:pt x="14190" y="17736"/>
                  </a:lnTo>
                  <a:cubicBezTo>
                    <a:pt x="1" y="18918"/>
                    <a:pt x="21284" y="41975"/>
                    <a:pt x="29561" y="48479"/>
                  </a:cubicBezTo>
                  <a:cubicBezTo>
                    <a:pt x="37757" y="54918"/>
                    <a:pt x="44046" y="57596"/>
                    <a:pt x="49730" y="57596"/>
                  </a:cubicBezTo>
                  <a:cubicBezTo>
                    <a:pt x="55542" y="57596"/>
                    <a:pt x="60722" y="54797"/>
                    <a:pt x="66662" y="50359"/>
                  </a:cubicBezTo>
                  <a:cubicBezTo>
                    <a:pt x="68778" y="52771"/>
                    <a:pt x="70303" y="54432"/>
                    <a:pt x="70945" y="54982"/>
                  </a:cubicBezTo>
                  <a:cubicBezTo>
                    <a:pt x="70987" y="55017"/>
                    <a:pt x="71028" y="55052"/>
                    <a:pt x="71070" y="55087"/>
                  </a:cubicBezTo>
                  <a:cubicBezTo>
                    <a:pt x="72181" y="56010"/>
                    <a:pt x="73360" y="56403"/>
                    <a:pt x="74484" y="56403"/>
                  </a:cubicBezTo>
                  <a:cubicBezTo>
                    <a:pt x="78714" y="56403"/>
                    <a:pt x="82165" y="50837"/>
                    <a:pt x="78299" y="47015"/>
                  </a:cubicBezTo>
                  <a:lnTo>
                    <a:pt x="74280" y="43041"/>
                  </a:lnTo>
                  <a:cubicBezTo>
                    <a:pt x="77629" y="38193"/>
                    <a:pt x="76186" y="34620"/>
                    <a:pt x="73311" y="31334"/>
                  </a:cubicBezTo>
                  <a:cubicBezTo>
                    <a:pt x="72333" y="30216"/>
                    <a:pt x="70462" y="29825"/>
                    <a:pt x="68013" y="29825"/>
                  </a:cubicBezTo>
                  <a:cubicBezTo>
                    <a:pt x="66125" y="29825"/>
                    <a:pt x="63893" y="30057"/>
                    <a:pt x="61461" y="30368"/>
                  </a:cubicBezTo>
                  <a:lnTo>
                    <a:pt x="30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88;p43">
              <a:extLst>
                <a:ext uri="{FF2B5EF4-FFF2-40B4-BE49-F238E27FC236}">
                  <a16:creationId xmlns:a16="http://schemas.microsoft.com/office/drawing/2014/main" id="{D6C5C22F-0752-4E78-8CDE-FDF9517AB2AA}"/>
                </a:ext>
              </a:extLst>
            </p:cNvPr>
            <p:cNvSpPr/>
            <p:nvPr/>
          </p:nvSpPr>
          <p:spPr>
            <a:xfrm>
              <a:off x="5906263" y="1956875"/>
              <a:ext cx="2881239" cy="2667664"/>
            </a:xfrm>
            <a:custGeom>
              <a:avLst/>
              <a:gdLst/>
              <a:ahLst/>
              <a:cxnLst/>
              <a:rect l="l" t="t" r="r" b="b"/>
              <a:pathLst>
                <a:path w="162966" h="150886" extrusionOk="0">
                  <a:moveTo>
                    <a:pt x="91496" y="1"/>
                  </a:moveTo>
                  <a:cubicBezTo>
                    <a:pt x="91131" y="1"/>
                    <a:pt x="90769" y="47"/>
                    <a:pt x="90421" y="145"/>
                  </a:cubicBezTo>
                  <a:lnTo>
                    <a:pt x="2597" y="24864"/>
                  </a:lnTo>
                  <a:cubicBezTo>
                    <a:pt x="750" y="25384"/>
                    <a:pt x="1" y="27153"/>
                    <a:pt x="925" y="28815"/>
                  </a:cubicBezTo>
                  <a:lnTo>
                    <a:pt x="67528" y="148674"/>
                  </a:lnTo>
                  <a:cubicBezTo>
                    <a:pt x="68278" y="150022"/>
                    <a:pt x="69897" y="150886"/>
                    <a:pt x="71469" y="150886"/>
                  </a:cubicBezTo>
                  <a:cubicBezTo>
                    <a:pt x="71834" y="150886"/>
                    <a:pt x="72197" y="150839"/>
                    <a:pt x="72545" y="150741"/>
                  </a:cubicBezTo>
                  <a:lnTo>
                    <a:pt x="160369" y="126022"/>
                  </a:lnTo>
                  <a:cubicBezTo>
                    <a:pt x="162216" y="125502"/>
                    <a:pt x="162965" y="123734"/>
                    <a:pt x="162041" y="122072"/>
                  </a:cubicBezTo>
                  <a:lnTo>
                    <a:pt x="95438" y="2212"/>
                  </a:lnTo>
                  <a:cubicBezTo>
                    <a:pt x="94688" y="863"/>
                    <a:pt x="93068" y="1"/>
                    <a:pt x="9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89;p43">
              <a:extLst>
                <a:ext uri="{FF2B5EF4-FFF2-40B4-BE49-F238E27FC236}">
                  <a16:creationId xmlns:a16="http://schemas.microsoft.com/office/drawing/2014/main" id="{FE54E687-43E8-4DC4-BC6A-CBD960E486A6}"/>
                </a:ext>
              </a:extLst>
            </p:cNvPr>
            <p:cNvSpPr/>
            <p:nvPr/>
          </p:nvSpPr>
          <p:spPr>
            <a:xfrm>
              <a:off x="5907995" y="1951677"/>
              <a:ext cx="2877756" cy="2678078"/>
            </a:xfrm>
            <a:custGeom>
              <a:avLst/>
              <a:gdLst/>
              <a:ahLst/>
              <a:cxnLst/>
              <a:rect l="l" t="t" r="r" b="b"/>
              <a:pathLst>
                <a:path w="162769" h="151475" extrusionOk="0">
                  <a:moveTo>
                    <a:pt x="91392" y="589"/>
                  </a:moveTo>
                  <a:cubicBezTo>
                    <a:pt x="91396" y="589"/>
                    <a:pt x="91401" y="589"/>
                    <a:pt x="91405" y="589"/>
                  </a:cubicBezTo>
                  <a:cubicBezTo>
                    <a:pt x="92871" y="589"/>
                    <a:pt x="94384" y="1394"/>
                    <a:pt x="95080" y="2650"/>
                  </a:cubicBezTo>
                  <a:lnTo>
                    <a:pt x="161685" y="122510"/>
                  </a:lnTo>
                  <a:cubicBezTo>
                    <a:pt x="162083" y="123227"/>
                    <a:pt x="162152" y="123984"/>
                    <a:pt x="161879" y="124642"/>
                  </a:cubicBezTo>
                  <a:cubicBezTo>
                    <a:pt x="161601" y="125310"/>
                    <a:pt x="161000" y="125803"/>
                    <a:pt x="160190" y="126031"/>
                  </a:cubicBezTo>
                  <a:lnTo>
                    <a:pt x="72367" y="150751"/>
                  </a:lnTo>
                  <a:cubicBezTo>
                    <a:pt x="72043" y="150842"/>
                    <a:pt x="71705" y="150885"/>
                    <a:pt x="71365" y="150885"/>
                  </a:cubicBezTo>
                  <a:cubicBezTo>
                    <a:pt x="69900" y="150885"/>
                    <a:pt x="68386" y="150081"/>
                    <a:pt x="67688" y="148826"/>
                  </a:cubicBezTo>
                  <a:lnTo>
                    <a:pt x="1085" y="28964"/>
                  </a:lnTo>
                  <a:cubicBezTo>
                    <a:pt x="687" y="28247"/>
                    <a:pt x="616" y="27490"/>
                    <a:pt x="891" y="26833"/>
                  </a:cubicBezTo>
                  <a:cubicBezTo>
                    <a:pt x="1169" y="26164"/>
                    <a:pt x="1768" y="25671"/>
                    <a:pt x="2579" y="25443"/>
                  </a:cubicBezTo>
                  <a:lnTo>
                    <a:pt x="90403" y="723"/>
                  </a:lnTo>
                  <a:cubicBezTo>
                    <a:pt x="90725" y="634"/>
                    <a:pt x="91058" y="589"/>
                    <a:pt x="91392" y="589"/>
                  </a:cubicBezTo>
                  <a:close/>
                  <a:moveTo>
                    <a:pt x="91389" y="0"/>
                  </a:moveTo>
                  <a:cubicBezTo>
                    <a:pt x="91000" y="0"/>
                    <a:pt x="90614" y="50"/>
                    <a:pt x="90243" y="154"/>
                  </a:cubicBezTo>
                  <a:lnTo>
                    <a:pt x="2419" y="24874"/>
                  </a:lnTo>
                  <a:cubicBezTo>
                    <a:pt x="1431" y="25152"/>
                    <a:pt x="694" y="25767"/>
                    <a:pt x="344" y="26605"/>
                  </a:cubicBezTo>
                  <a:cubicBezTo>
                    <a:pt x="1" y="27433"/>
                    <a:pt x="80" y="28373"/>
                    <a:pt x="567" y="29251"/>
                  </a:cubicBezTo>
                  <a:lnTo>
                    <a:pt x="67172" y="149114"/>
                  </a:lnTo>
                  <a:cubicBezTo>
                    <a:pt x="67971" y="150551"/>
                    <a:pt x="69705" y="151475"/>
                    <a:pt x="71382" y="151475"/>
                  </a:cubicBezTo>
                  <a:cubicBezTo>
                    <a:pt x="71768" y="151475"/>
                    <a:pt x="72154" y="151423"/>
                    <a:pt x="72526" y="151320"/>
                  </a:cubicBezTo>
                  <a:lnTo>
                    <a:pt x="160350" y="126600"/>
                  </a:lnTo>
                  <a:cubicBezTo>
                    <a:pt x="161339" y="126323"/>
                    <a:pt x="162075" y="125708"/>
                    <a:pt x="162424" y="124869"/>
                  </a:cubicBezTo>
                  <a:cubicBezTo>
                    <a:pt x="162769" y="124042"/>
                    <a:pt x="162690" y="123101"/>
                    <a:pt x="162202" y="122223"/>
                  </a:cubicBezTo>
                  <a:lnTo>
                    <a:pt x="95598" y="2363"/>
                  </a:lnTo>
                  <a:cubicBezTo>
                    <a:pt x="94799" y="925"/>
                    <a:pt x="93066" y="0"/>
                    <a:pt x="91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90;p43">
              <a:extLst>
                <a:ext uri="{FF2B5EF4-FFF2-40B4-BE49-F238E27FC236}">
                  <a16:creationId xmlns:a16="http://schemas.microsoft.com/office/drawing/2014/main" id="{96E57AEE-967B-4952-BDEB-39D9CD3A14D4}"/>
                </a:ext>
              </a:extLst>
            </p:cNvPr>
            <p:cNvSpPr/>
            <p:nvPr/>
          </p:nvSpPr>
          <p:spPr>
            <a:xfrm>
              <a:off x="6005854" y="2016916"/>
              <a:ext cx="2662360" cy="2512134"/>
            </a:xfrm>
            <a:custGeom>
              <a:avLst/>
              <a:gdLst/>
              <a:ahLst/>
              <a:cxnLst/>
              <a:rect l="l" t="t" r="r" b="b"/>
              <a:pathLst>
                <a:path w="150586" h="142089" extrusionOk="0">
                  <a:moveTo>
                    <a:pt x="84908" y="1"/>
                  </a:moveTo>
                  <a:lnTo>
                    <a:pt x="0" y="23900"/>
                  </a:lnTo>
                  <a:lnTo>
                    <a:pt x="65677" y="142089"/>
                  </a:lnTo>
                  <a:lnTo>
                    <a:pt x="150585" y="118190"/>
                  </a:lnTo>
                  <a:lnTo>
                    <a:pt x="84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91;p43">
              <a:extLst>
                <a:ext uri="{FF2B5EF4-FFF2-40B4-BE49-F238E27FC236}">
                  <a16:creationId xmlns:a16="http://schemas.microsoft.com/office/drawing/2014/main" id="{47DF705B-89F0-4158-94D6-E9D0584FC41E}"/>
                </a:ext>
              </a:extLst>
            </p:cNvPr>
            <p:cNvSpPr/>
            <p:nvPr/>
          </p:nvSpPr>
          <p:spPr>
            <a:xfrm>
              <a:off x="5998093" y="2010781"/>
              <a:ext cx="2677884" cy="2524439"/>
            </a:xfrm>
            <a:custGeom>
              <a:avLst/>
              <a:gdLst/>
              <a:ahLst/>
              <a:cxnLst/>
              <a:rect l="l" t="t" r="r" b="b"/>
              <a:pathLst>
                <a:path w="151464" h="142785" extrusionOk="0">
                  <a:moveTo>
                    <a:pt x="85203" y="695"/>
                  </a:moveTo>
                  <a:lnTo>
                    <a:pt x="150583" y="118353"/>
                  </a:lnTo>
                  <a:lnTo>
                    <a:pt x="66261" y="142088"/>
                  </a:lnTo>
                  <a:lnTo>
                    <a:pt x="880" y="24430"/>
                  </a:lnTo>
                  <a:lnTo>
                    <a:pt x="85203" y="695"/>
                  </a:lnTo>
                  <a:close/>
                  <a:moveTo>
                    <a:pt x="85492" y="0"/>
                  </a:moveTo>
                  <a:lnTo>
                    <a:pt x="0" y="24064"/>
                  </a:lnTo>
                  <a:lnTo>
                    <a:pt x="65858" y="142579"/>
                  </a:lnTo>
                  <a:lnTo>
                    <a:pt x="65971" y="142785"/>
                  </a:lnTo>
                  <a:lnTo>
                    <a:pt x="151103" y="118823"/>
                  </a:lnTo>
                  <a:lnTo>
                    <a:pt x="151463" y="118721"/>
                  </a:lnTo>
                  <a:lnTo>
                    <a:pt x="85607" y="206"/>
                  </a:lnTo>
                  <a:lnTo>
                    <a:pt x="854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92;p43">
              <a:extLst>
                <a:ext uri="{FF2B5EF4-FFF2-40B4-BE49-F238E27FC236}">
                  <a16:creationId xmlns:a16="http://schemas.microsoft.com/office/drawing/2014/main" id="{26305BAD-E17B-4F19-8DB3-43037C1F914C}"/>
                </a:ext>
              </a:extLst>
            </p:cNvPr>
            <p:cNvSpPr/>
            <p:nvPr/>
          </p:nvSpPr>
          <p:spPr>
            <a:xfrm>
              <a:off x="7062393" y="2426650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93;p43">
              <a:extLst>
                <a:ext uri="{FF2B5EF4-FFF2-40B4-BE49-F238E27FC236}">
                  <a16:creationId xmlns:a16="http://schemas.microsoft.com/office/drawing/2014/main" id="{7C4B2139-2AFC-452C-AB69-69D769CB2319}"/>
                </a:ext>
              </a:extLst>
            </p:cNvPr>
            <p:cNvSpPr/>
            <p:nvPr/>
          </p:nvSpPr>
          <p:spPr>
            <a:xfrm>
              <a:off x="7060944" y="2421717"/>
              <a:ext cx="119446" cy="42821"/>
            </a:xfrm>
            <a:custGeom>
              <a:avLst/>
              <a:gdLst/>
              <a:ahLst/>
              <a:cxnLst/>
              <a:rect l="l" t="t" r="r" b="b"/>
              <a:pathLst>
                <a:path w="6756" h="2422" extrusionOk="0">
                  <a:moveTo>
                    <a:pt x="6596" y="0"/>
                  </a:moveTo>
                  <a:lnTo>
                    <a:pt x="1" y="1852"/>
                  </a:lnTo>
                  <a:lnTo>
                    <a:pt x="161" y="2421"/>
                  </a:lnTo>
                  <a:lnTo>
                    <a:pt x="6755" y="569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94;p43">
              <a:extLst>
                <a:ext uri="{FF2B5EF4-FFF2-40B4-BE49-F238E27FC236}">
                  <a16:creationId xmlns:a16="http://schemas.microsoft.com/office/drawing/2014/main" id="{ACC7E6BE-C360-45D6-8CA8-DA3BB2C62084}"/>
                </a:ext>
              </a:extLst>
            </p:cNvPr>
            <p:cNvSpPr/>
            <p:nvPr/>
          </p:nvSpPr>
          <p:spPr>
            <a:xfrm>
              <a:off x="6253958" y="2484853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95;p43">
              <a:extLst>
                <a:ext uri="{FF2B5EF4-FFF2-40B4-BE49-F238E27FC236}">
                  <a16:creationId xmlns:a16="http://schemas.microsoft.com/office/drawing/2014/main" id="{3B3A981C-8D01-4A75-898B-8BFDB7389223}"/>
                </a:ext>
              </a:extLst>
            </p:cNvPr>
            <p:cNvSpPr/>
            <p:nvPr/>
          </p:nvSpPr>
          <p:spPr>
            <a:xfrm>
              <a:off x="6252473" y="2480061"/>
              <a:ext cx="721132" cy="211859"/>
            </a:xfrm>
            <a:custGeom>
              <a:avLst/>
              <a:gdLst/>
              <a:ahLst/>
              <a:cxnLst/>
              <a:rect l="l" t="t" r="r" b="b"/>
              <a:pathLst>
                <a:path w="40788" h="11983" extrusionOk="0">
                  <a:moveTo>
                    <a:pt x="40627" y="0"/>
                  </a:moveTo>
                  <a:lnTo>
                    <a:pt x="0" y="11413"/>
                  </a:lnTo>
                  <a:lnTo>
                    <a:pt x="160" y="11982"/>
                  </a:lnTo>
                  <a:lnTo>
                    <a:pt x="40787" y="570"/>
                  </a:lnTo>
                  <a:lnTo>
                    <a:pt x="40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96;p43">
              <a:extLst>
                <a:ext uri="{FF2B5EF4-FFF2-40B4-BE49-F238E27FC236}">
                  <a16:creationId xmlns:a16="http://schemas.microsoft.com/office/drawing/2014/main" id="{4D9B1CD8-1CB0-456F-9FEB-771AC5D7340C}"/>
                </a:ext>
              </a:extLst>
            </p:cNvPr>
            <p:cNvSpPr/>
            <p:nvPr/>
          </p:nvSpPr>
          <p:spPr>
            <a:xfrm>
              <a:off x="6934532" y="2507819"/>
              <a:ext cx="289545" cy="81522"/>
            </a:xfrm>
            <a:custGeom>
              <a:avLst/>
              <a:gdLst/>
              <a:ahLst/>
              <a:cxnLst/>
              <a:rect l="l" t="t" r="r" b="b"/>
              <a:pathLst>
                <a:path w="16377" h="4611" extrusionOk="0">
                  <a:moveTo>
                    <a:pt x="1" y="4611"/>
                  </a:moveTo>
                  <a:lnTo>
                    <a:pt x="1637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97;p43">
              <a:extLst>
                <a:ext uri="{FF2B5EF4-FFF2-40B4-BE49-F238E27FC236}">
                  <a16:creationId xmlns:a16="http://schemas.microsoft.com/office/drawing/2014/main" id="{1B889B22-10E7-4312-ABD8-209257D02AA9}"/>
                </a:ext>
              </a:extLst>
            </p:cNvPr>
            <p:cNvSpPr/>
            <p:nvPr/>
          </p:nvSpPr>
          <p:spPr>
            <a:xfrm>
              <a:off x="6933064" y="2502922"/>
              <a:ext cx="292445" cy="91423"/>
            </a:xfrm>
            <a:custGeom>
              <a:avLst/>
              <a:gdLst/>
              <a:ahLst/>
              <a:cxnLst/>
              <a:rect l="l" t="t" r="r" b="b"/>
              <a:pathLst>
                <a:path w="16541" h="5171" extrusionOk="0">
                  <a:moveTo>
                    <a:pt x="16381" y="0"/>
                  </a:moveTo>
                  <a:lnTo>
                    <a:pt x="1" y="4602"/>
                  </a:lnTo>
                  <a:lnTo>
                    <a:pt x="161" y="5171"/>
                  </a:lnTo>
                  <a:lnTo>
                    <a:pt x="16540" y="570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98;p43">
              <a:extLst>
                <a:ext uri="{FF2B5EF4-FFF2-40B4-BE49-F238E27FC236}">
                  <a16:creationId xmlns:a16="http://schemas.microsoft.com/office/drawing/2014/main" id="{96AAB6AE-BCD5-4C20-A3FF-6305160DB215}"/>
                </a:ext>
              </a:extLst>
            </p:cNvPr>
            <p:cNvSpPr/>
            <p:nvPr/>
          </p:nvSpPr>
          <p:spPr>
            <a:xfrm>
              <a:off x="6490817" y="2611548"/>
              <a:ext cx="364756" cy="102668"/>
            </a:xfrm>
            <a:custGeom>
              <a:avLst/>
              <a:gdLst/>
              <a:ahLst/>
              <a:cxnLst/>
              <a:rect l="l" t="t" r="r" b="b"/>
              <a:pathLst>
                <a:path w="20631" h="5807" extrusionOk="0">
                  <a:moveTo>
                    <a:pt x="1" y="5807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99;p43">
              <a:extLst>
                <a:ext uri="{FF2B5EF4-FFF2-40B4-BE49-F238E27FC236}">
                  <a16:creationId xmlns:a16="http://schemas.microsoft.com/office/drawing/2014/main" id="{5BE9124F-A871-4FA0-B4A6-6A9C19BECA4E}"/>
                </a:ext>
              </a:extLst>
            </p:cNvPr>
            <p:cNvSpPr/>
            <p:nvPr/>
          </p:nvSpPr>
          <p:spPr>
            <a:xfrm>
              <a:off x="6489367" y="2606650"/>
              <a:ext cx="367638" cy="112551"/>
            </a:xfrm>
            <a:custGeom>
              <a:avLst/>
              <a:gdLst/>
              <a:ahLst/>
              <a:cxnLst/>
              <a:rect l="l" t="t" r="r" b="b"/>
              <a:pathLst>
                <a:path w="20794" h="6366" extrusionOk="0">
                  <a:moveTo>
                    <a:pt x="20634" y="0"/>
                  </a:moveTo>
                  <a:lnTo>
                    <a:pt x="1" y="5797"/>
                  </a:lnTo>
                  <a:lnTo>
                    <a:pt x="161" y="6366"/>
                  </a:lnTo>
                  <a:lnTo>
                    <a:pt x="20793" y="570"/>
                  </a:lnTo>
                  <a:lnTo>
                    <a:pt x="20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00;p43">
              <a:extLst>
                <a:ext uri="{FF2B5EF4-FFF2-40B4-BE49-F238E27FC236}">
                  <a16:creationId xmlns:a16="http://schemas.microsoft.com/office/drawing/2014/main" id="{C04D419F-AB20-43DD-B8C2-E39C3E88BB8B}"/>
                </a:ext>
              </a:extLst>
            </p:cNvPr>
            <p:cNvSpPr/>
            <p:nvPr/>
          </p:nvSpPr>
          <p:spPr>
            <a:xfrm>
              <a:off x="6299059" y="2733257"/>
              <a:ext cx="124114" cy="34936"/>
            </a:xfrm>
            <a:custGeom>
              <a:avLst/>
              <a:gdLst/>
              <a:ahLst/>
              <a:cxnLst/>
              <a:rect l="l" t="t" r="r" b="b"/>
              <a:pathLst>
                <a:path w="7020" h="1976" extrusionOk="0">
                  <a:moveTo>
                    <a:pt x="0" y="1976"/>
                  </a:moveTo>
                  <a:lnTo>
                    <a:pt x="701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01;p43">
              <a:extLst>
                <a:ext uri="{FF2B5EF4-FFF2-40B4-BE49-F238E27FC236}">
                  <a16:creationId xmlns:a16="http://schemas.microsoft.com/office/drawing/2014/main" id="{FFCCAED2-A409-4343-86F8-1C52713B0B6C}"/>
                </a:ext>
              </a:extLst>
            </p:cNvPr>
            <p:cNvSpPr/>
            <p:nvPr/>
          </p:nvSpPr>
          <p:spPr>
            <a:xfrm>
              <a:off x="6297610" y="2728289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1"/>
                  </a:moveTo>
                  <a:lnTo>
                    <a:pt x="0" y="1972"/>
                  </a:lnTo>
                  <a:lnTo>
                    <a:pt x="160" y="2543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02;p43">
              <a:extLst>
                <a:ext uri="{FF2B5EF4-FFF2-40B4-BE49-F238E27FC236}">
                  <a16:creationId xmlns:a16="http://schemas.microsoft.com/office/drawing/2014/main" id="{7A858A4D-A550-4838-9A5A-9711D89A3AED}"/>
                </a:ext>
              </a:extLst>
            </p:cNvPr>
            <p:cNvSpPr/>
            <p:nvPr/>
          </p:nvSpPr>
          <p:spPr>
            <a:xfrm>
              <a:off x="6705151" y="2588988"/>
              <a:ext cx="564027" cy="158784"/>
            </a:xfrm>
            <a:custGeom>
              <a:avLst/>
              <a:gdLst/>
              <a:ahLst/>
              <a:cxnLst/>
              <a:rect l="l" t="t" r="r" b="b"/>
              <a:pathLst>
                <a:path w="31902" h="8981" extrusionOk="0">
                  <a:moveTo>
                    <a:pt x="1" y="8980"/>
                  </a:moveTo>
                  <a:lnTo>
                    <a:pt x="3190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03;p43">
              <a:extLst>
                <a:ext uri="{FF2B5EF4-FFF2-40B4-BE49-F238E27FC236}">
                  <a16:creationId xmlns:a16="http://schemas.microsoft.com/office/drawing/2014/main" id="{D8D901AE-ABE7-4D4E-BAE8-E6F5828E52FA}"/>
                </a:ext>
              </a:extLst>
            </p:cNvPr>
            <p:cNvSpPr/>
            <p:nvPr/>
          </p:nvSpPr>
          <p:spPr>
            <a:xfrm>
              <a:off x="6703666" y="2584161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0" y="8963"/>
                  </a:lnTo>
                  <a:lnTo>
                    <a:pt x="160" y="9533"/>
                  </a:lnTo>
                  <a:lnTo>
                    <a:pt x="32067" y="570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04;p43">
              <a:extLst>
                <a:ext uri="{FF2B5EF4-FFF2-40B4-BE49-F238E27FC236}">
                  <a16:creationId xmlns:a16="http://schemas.microsoft.com/office/drawing/2014/main" id="{7BF365E8-304B-44C4-A73E-32A2E99E7EA4}"/>
                </a:ext>
              </a:extLst>
            </p:cNvPr>
            <p:cNvSpPr/>
            <p:nvPr/>
          </p:nvSpPr>
          <p:spPr>
            <a:xfrm>
              <a:off x="6344143" y="2782672"/>
              <a:ext cx="236930" cy="66707"/>
            </a:xfrm>
            <a:custGeom>
              <a:avLst/>
              <a:gdLst/>
              <a:ahLst/>
              <a:cxnLst/>
              <a:rect l="l" t="t" r="r" b="b"/>
              <a:pathLst>
                <a:path w="13401" h="3773" extrusionOk="0">
                  <a:moveTo>
                    <a:pt x="1" y="3772"/>
                  </a:moveTo>
                  <a:lnTo>
                    <a:pt x="1340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05;p43">
              <a:extLst>
                <a:ext uri="{FF2B5EF4-FFF2-40B4-BE49-F238E27FC236}">
                  <a16:creationId xmlns:a16="http://schemas.microsoft.com/office/drawing/2014/main" id="{009185AA-1048-4F75-8FE0-A0A345BE7353}"/>
                </a:ext>
              </a:extLst>
            </p:cNvPr>
            <p:cNvSpPr/>
            <p:nvPr/>
          </p:nvSpPr>
          <p:spPr>
            <a:xfrm>
              <a:off x="6342711" y="2777757"/>
              <a:ext cx="239741" cy="76625"/>
            </a:xfrm>
            <a:custGeom>
              <a:avLst/>
              <a:gdLst/>
              <a:ahLst/>
              <a:cxnLst/>
              <a:rect l="l" t="t" r="r" b="b"/>
              <a:pathLst>
                <a:path w="13560" h="4334" extrusionOk="0">
                  <a:moveTo>
                    <a:pt x="13400" y="0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0" y="569"/>
                  </a:lnTo>
                  <a:lnTo>
                    <a:pt x="13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06;p43">
              <a:extLst>
                <a:ext uri="{FF2B5EF4-FFF2-40B4-BE49-F238E27FC236}">
                  <a16:creationId xmlns:a16="http://schemas.microsoft.com/office/drawing/2014/main" id="{FDA2F6F7-AD1E-488D-99D7-FC1FDCF93F16}"/>
                </a:ext>
              </a:extLst>
            </p:cNvPr>
            <p:cNvSpPr/>
            <p:nvPr/>
          </p:nvSpPr>
          <p:spPr>
            <a:xfrm>
              <a:off x="7362511" y="2333742"/>
              <a:ext cx="249536" cy="184349"/>
            </a:xfrm>
            <a:custGeom>
              <a:avLst/>
              <a:gdLst/>
              <a:ahLst/>
              <a:cxnLst/>
              <a:rect l="l" t="t" r="r" b="b"/>
              <a:pathLst>
                <a:path w="14114" h="10427" extrusionOk="0">
                  <a:moveTo>
                    <a:pt x="6072" y="0"/>
                  </a:moveTo>
                  <a:cubicBezTo>
                    <a:pt x="5468" y="0"/>
                    <a:pt x="4869" y="78"/>
                    <a:pt x="4293" y="240"/>
                  </a:cubicBezTo>
                  <a:cubicBezTo>
                    <a:pt x="1240" y="1100"/>
                    <a:pt x="1" y="4023"/>
                    <a:pt x="1528" y="6770"/>
                  </a:cubicBezTo>
                  <a:cubicBezTo>
                    <a:pt x="2766" y="8999"/>
                    <a:pt x="5444" y="10427"/>
                    <a:pt x="8041" y="10427"/>
                  </a:cubicBezTo>
                  <a:cubicBezTo>
                    <a:pt x="8645" y="10427"/>
                    <a:pt x="9245" y="10349"/>
                    <a:pt x="9821" y="10187"/>
                  </a:cubicBezTo>
                  <a:cubicBezTo>
                    <a:pt x="12876" y="9329"/>
                    <a:pt x="14113" y="6404"/>
                    <a:pt x="12587" y="3657"/>
                  </a:cubicBezTo>
                  <a:cubicBezTo>
                    <a:pt x="11348" y="1429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07;p43">
              <a:extLst>
                <a:ext uri="{FF2B5EF4-FFF2-40B4-BE49-F238E27FC236}">
                  <a16:creationId xmlns:a16="http://schemas.microsoft.com/office/drawing/2014/main" id="{175B0E62-4058-47BE-826A-CDEBCD5B9968}"/>
                </a:ext>
              </a:extLst>
            </p:cNvPr>
            <p:cNvSpPr/>
            <p:nvPr/>
          </p:nvSpPr>
          <p:spPr>
            <a:xfrm>
              <a:off x="7368947" y="2328544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98" y="589"/>
                  </a:moveTo>
                  <a:cubicBezTo>
                    <a:pt x="5702" y="589"/>
                    <a:pt x="5707" y="589"/>
                    <a:pt x="5712" y="589"/>
                  </a:cubicBezTo>
                  <a:cubicBezTo>
                    <a:pt x="8205" y="589"/>
                    <a:pt x="10779" y="1960"/>
                    <a:pt x="11965" y="4095"/>
                  </a:cubicBezTo>
                  <a:cubicBezTo>
                    <a:pt x="12654" y="5333"/>
                    <a:pt x="12771" y="6646"/>
                    <a:pt x="12294" y="7788"/>
                  </a:cubicBezTo>
                  <a:cubicBezTo>
                    <a:pt x="11812" y="8948"/>
                    <a:pt x="10775" y="9803"/>
                    <a:pt x="9377" y="10197"/>
                  </a:cubicBezTo>
                  <a:cubicBezTo>
                    <a:pt x="8827" y="10351"/>
                    <a:pt x="8254" y="10425"/>
                    <a:pt x="7676" y="10425"/>
                  </a:cubicBezTo>
                  <a:cubicBezTo>
                    <a:pt x="5185" y="10425"/>
                    <a:pt x="2609" y="9056"/>
                    <a:pt x="1422" y="6921"/>
                  </a:cubicBezTo>
                  <a:cubicBezTo>
                    <a:pt x="734" y="5682"/>
                    <a:pt x="616" y="4369"/>
                    <a:pt x="1092" y="3227"/>
                  </a:cubicBezTo>
                  <a:cubicBezTo>
                    <a:pt x="1576" y="2067"/>
                    <a:pt x="2612" y="1212"/>
                    <a:pt x="4010" y="818"/>
                  </a:cubicBezTo>
                  <a:cubicBezTo>
                    <a:pt x="4560" y="666"/>
                    <a:pt x="5127" y="589"/>
                    <a:pt x="5698" y="589"/>
                  </a:cubicBezTo>
                  <a:close/>
                  <a:moveTo>
                    <a:pt x="5696" y="1"/>
                  </a:moveTo>
                  <a:cubicBezTo>
                    <a:pt x="5069" y="1"/>
                    <a:pt x="4447" y="81"/>
                    <a:pt x="3850" y="249"/>
                  </a:cubicBezTo>
                  <a:cubicBezTo>
                    <a:pt x="2275" y="692"/>
                    <a:pt x="1101" y="1669"/>
                    <a:pt x="547" y="3000"/>
                  </a:cubicBezTo>
                  <a:cubicBezTo>
                    <a:pt x="1" y="4313"/>
                    <a:pt x="128" y="5806"/>
                    <a:pt x="906" y="7208"/>
                  </a:cubicBezTo>
                  <a:cubicBezTo>
                    <a:pt x="2194" y="9526"/>
                    <a:pt x="4988" y="11014"/>
                    <a:pt x="7692" y="11014"/>
                  </a:cubicBezTo>
                  <a:cubicBezTo>
                    <a:pt x="7701" y="11014"/>
                    <a:pt x="7710" y="11014"/>
                    <a:pt x="7720" y="11014"/>
                  </a:cubicBezTo>
                  <a:cubicBezTo>
                    <a:pt x="8334" y="11014"/>
                    <a:pt x="8945" y="10931"/>
                    <a:pt x="9538" y="10766"/>
                  </a:cubicBezTo>
                  <a:cubicBezTo>
                    <a:pt x="11113" y="10323"/>
                    <a:pt x="12286" y="9346"/>
                    <a:pt x="12840" y="8016"/>
                  </a:cubicBezTo>
                  <a:cubicBezTo>
                    <a:pt x="13388" y="6703"/>
                    <a:pt x="13260" y="5208"/>
                    <a:pt x="12483" y="3808"/>
                  </a:cubicBezTo>
                  <a:cubicBezTo>
                    <a:pt x="11193" y="1489"/>
                    <a:pt x="8399" y="1"/>
                    <a:pt x="5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08;p43">
              <a:extLst>
                <a:ext uri="{FF2B5EF4-FFF2-40B4-BE49-F238E27FC236}">
                  <a16:creationId xmlns:a16="http://schemas.microsoft.com/office/drawing/2014/main" id="{E88F9283-EA6B-4802-8E4E-E5268F8AC446}"/>
                </a:ext>
              </a:extLst>
            </p:cNvPr>
            <p:cNvSpPr/>
            <p:nvPr/>
          </p:nvSpPr>
          <p:spPr>
            <a:xfrm>
              <a:off x="6455050" y="3016101"/>
              <a:ext cx="116582" cy="32832"/>
            </a:xfrm>
            <a:custGeom>
              <a:avLst/>
              <a:gdLst/>
              <a:ahLst/>
              <a:cxnLst/>
              <a:rect l="l" t="t" r="r" b="b"/>
              <a:pathLst>
                <a:path w="6594" h="1857" extrusionOk="0">
                  <a:moveTo>
                    <a:pt x="6594" y="1"/>
                  </a:moveTo>
                  <a:lnTo>
                    <a:pt x="0" y="18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09;p43">
              <a:extLst>
                <a:ext uri="{FF2B5EF4-FFF2-40B4-BE49-F238E27FC236}">
                  <a16:creationId xmlns:a16="http://schemas.microsoft.com/office/drawing/2014/main" id="{956D4BEA-12F9-43F5-AA3A-F83BBF9C794F}"/>
                </a:ext>
              </a:extLst>
            </p:cNvPr>
            <p:cNvSpPr/>
            <p:nvPr/>
          </p:nvSpPr>
          <p:spPr>
            <a:xfrm>
              <a:off x="6453600" y="3011133"/>
              <a:ext cx="119411" cy="42839"/>
            </a:xfrm>
            <a:custGeom>
              <a:avLst/>
              <a:gdLst/>
              <a:ahLst/>
              <a:cxnLst/>
              <a:rect l="l" t="t" r="r" b="b"/>
              <a:pathLst>
                <a:path w="6754" h="2423" extrusionOk="0">
                  <a:moveTo>
                    <a:pt x="6594" y="1"/>
                  </a:moveTo>
                  <a:lnTo>
                    <a:pt x="1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10;p43">
              <a:extLst>
                <a:ext uri="{FF2B5EF4-FFF2-40B4-BE49-F238E27FC236}">
                  <a16:creationId xmlns:a16="http://schemas.microsoft.com/office/drawing/2014/main" id="{A6509A46-D219-46C1-8476-5237F976DBFC}"/>
                </a:ext>
              </a:extLst>
            </p:cNvPr>
            <p:cNvSpPr/>
            <p:nvPr/>
          </p:nvSpPr>
          <p:spPr>
            <a:xfrm>
              <a:off x="6661853" y="2788542"/>
              <a:ext cx="718232" cy="202188"/>
            </a:xfrm>
            <a:custGeom>
              <a:avLst/>
              <a:gdLst/>
              <a:ahLst/>
              <a:cxnLst/>
              <a:rect l="l" t="t" r="r" b="b"/>
              <a:pathLst>
                <a:path w="40624" h="11436" extrusionOk="0">
                  <a:moveTo>
                    <a:pt x="40623" y="1"/>
                  </a:moveTo>
                  <a:lnTo>
                    <a:pt x="1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11;p43">
              <a:extLst>
                <a:ext uri="{FF2B5EF4-FFF2-40B4-BE49-F238E27FC236}">
                  <a16:creationId xmlns:a16="http://schemas.microsoft.com/office/drawing/2014/main" id="{11798F1B-29AA-4E29-A15D-888B900CBF08}"/>
                </a:ext>
              </a:extLst>
            </p:cNvPr>
            <p:cNvSpPr/>
            <p:nvPr/>
          </p:nvSpPr>
          <p:spPr>
            <a:xfrm>
              <a:off x="6656407" y="2780869"/>
              <a:ext cx="719099" cy="211506"/>
            </a:xfrm>
            <a:custGeom>
              <a:avLst/>
              <a:gdLst/>
              <a:ahLst/>
              <a:cxnLst/>
              <a:rect l="l" t="t" r="r" b="b"/>
              <a:pathLst>
                <a:path w="40673" h="11963" extrusionOk="0">
                  <a:moveTo>
                    <a:pt x="40513" y="0"/>
                  </a:moveTo>
                  <a:lnTo>
                    <a:pt x="0" y="11395"/>
                  </a:lnTo>
                  <a:lnTo>
                    <a:pt x="160" y="11962"/>
                  </a:lnTo>
                  <a:lnTo>
                    <a:pt x="40673" y="568"/>
                  </a:lnTo>
                  <a:lnTo>
                    <a:pt x="40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12;p43">
              <a:extLst>
                <a:ext uri="{FF2B5EF4-FFF2-40B4-BE49-F238E27FC236}">
                  <a16:creationId xmlns:a16="http://schemas.microsoft.com/office/drawing/2014/main" id="{D5132975-D06E-461F-A93C-C977B288B2D5}"/>
                </a:ext>
              </a:extLst>
            </p:cNvPr>
            <p:cNvSpPr/>
            <p:nvPr/>
          </p:nvSpPr>
          <p:spPr>
            <a:xfrm>
              <a:off x="6500169" y="3048579"/>
              <a:ext cx="289545" cy="81505"/>
            </a:xfrm>
            <a:custGeom>
              <a:avLst/>
              <a:gdLst/>
              <a:ahLst/>
              <a:cxnLst/>
              <a:rect l="l" t="t" r="r" b="b"/>
              <a:pathLst>
                <a:path w="16377" h="4610" extrusionOk="0">
                  <a:moveTo>
                    <a:pt x="16376" y="1"/>
                  </a:moveTo>
                  <a:lnTo>
                    <a:pt x="0" y="46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13;p43">
              <a:extLst>
                <a:ext uri="{FF2B5EF4-FFF2-40B4-BE49-F238E27FC236}">
                  <a16:creationId xmlns:a16="http://schemas.microsoft.com/office/drawing/2014/main" id="{F5ED6342-7715-4DCD-B323-D67CFBAED21E}"/>
                </a:ext>
              </a:extLst>
            </p:cNvPr>
            <p:cNvSpPr/>
            <p:nvPr/>
          </p:nvSpPr>
          <p:spPr>
            <a:xfrm>
              <a:off x="6498684" y="3043682"/>
              <a:ext cx="292427" cy="91423"/>
            </a:xfrm>
            <a:custGeom>
              <a:avLst/>
              <a:gdLst/>
              <a:ahLst/>
              <a:cxnLst/>
              <a:rect l="l" t="t" r="r" b="b"/>
              <a:pathLst>
                <a:path w="16540" h="5171" extrusionOk="0">
                  <a:moveTo>
                    <a:pt x="16380" y="1"/>
                  </a:moveTo>
                  <a:lnTo>
                    <a:pt x="0" y="4601"/>
                  </a:lnTo>
                  <a:lnTo>
                    <a:pt x="160" y="5170"/>
                  </a:lnTo>
                  <a:lnTo>
                    <a:pt x="16540" y="570"/>
                  </a:lnTo>
                  <a:lnTo>
                    <a:pt x="16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14;p43">
              <a:extLst>
                <a:ext uri="{FF2B5EF4-FFF2-40B4-BE49-F238E27FC236}">
                  <a16:creationId xmlns:a16="http://schemas.microsoft.com/office/drawing/2014/main" id="{19FE26EF-6836-4A0A-9B96-DEFB29281554}"/>
                </a:ext>
              </a:extLst>
            </p:cNvPr>
            <p:cNvSpPr/>
            <p:nvPr/>
          </p:nvSpPr>
          <p:spPr>
            <a:xfrm>
              <a:off x="6868656" y="2923688"/>
              <a:ext cx="364756" cy="102703"/>
            </a:xfrm>
            <a:custGeom>
              <a:avLst/>
              <a:gdLst/>
              <a:ahLst/>
              <a:cxnLst/>
              <a:rect l="l" t="t" r="r" b="b"/>
              <a:pathLst>
                <a:path w="20631" h="5809" extrusionOk="0">
                  <a:moveTo>
                    <a:pt x="20630" y="0"/>
                  </a:moveTo>
                  <a:lnTo>
                    <a:pt x="0" y="58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15;p43">
              <a:extLst>
                <a:ext uri="{FF2B5EF4-FFF2-40B4-BE49-F238E27FC236}">
                  <a16:creationId xmlns:a16="http://schemas.microsoft.com/office/drawing/2014/main" id="{F6402DC4-F58C-4EAC-9ECA-33CD50697AD9}"/>
                </a:ext>
              </a:extLst>
            </p:cNvPr>
            <p:cNvSpPr/>
            <p:nvPr/>
          </p:nvSpPr>
          <p:spPr>
            <a:xfrm>
              <a:off x="6867188" y="2918826"/>
              <a:ext cx="367620" cy="112551"/>
            </a:xfrm>
            <a:custGeom>
              <a:avLst/>
              <a:gdLst/>
              <a:ahLst/>
              <a:cxnLst/>
              <a:rect l="l" t="t" r="r" b="b"/>
              <a:pathLst>
                <a:path w="20793" h="6366" extrusionOk="0">
                  <a:moveTo>
                    <a:pt x="20633" y="1"/>
                  </a:moveTo>
                  <a:lnTo>
                    <a:pt x="0" y="5796"/>
                  </a:lnTo>
                  <a:lnTo>
                    <a:pt x="160" y="6365"/>
                  </a:lnTo>
                  <a:lnTo>
                    <a:pt x="20793" y="570"/>
                  </a:lnTo>
                  <a:lnTo>
                    <a:pt x="20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16;p43">
              <a:extLst>
                <a:ext uri="{FF2B5EF4-FFF2-40B4-BE49-F238E27FC236}">
                  <a16:creationId xmlns:a16="http://schemas.microsoft.com/office/drawing/2014/main" id="{3B76C111-0A42-4156-913B-ED397E301B6C}"/>
                </a:ext>
              </a:extLst>
            </p:cNvPr>
            <p:cNvSpPr/>
            <p:nvPr/>
          </p:nvSpPr>
          <p:spPr>
            <a:xfrm>
              <a:off x="7301091" y="2869729"/>
              <a:ext cx="124078" cy="34936"/>
            </a:xfrm>
            <a:custGeom>
              <a:avLst/>
              <a:gdLst/>
              <a:ahLst/>
              <a:cxnLst/>
              <a:rect l="l" t="t" r="r" b="b"/>
              <a:pathLst>
                <a:path w="7018" h="1976" extrusionOk="0">
                  <a:moveTo>
                    <a:pt x="7018" y="0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17;p43">
              <a:extLst>
                <a:ext uri="{FF2B5EF4-FFF2-40B4-BE49-F238E27FC236}">
                  <a16:creationId xmlns:a16="http://schemas.microsoft.com/office/drawing/2014/main" id="{288DBEC4-DDEC-4877-BC5F-578A9C5D79D6}"/>
                </a:ext>
              </a:extLst>
            </p:cNvPr>
            <p:cNvSpPr/>
            <p:nvPr/>
          </p:nvSpPr>
          <p:spPr>
            <a:xfrm>
              <a:off x="7299659" y="2864672"/>
              <a:ext cx="126942" cy="45031"/>
            </a:xfrm>
            <a:custGeom>
              <a:avLst/>
              <a:gdLst/>
              <a:ahLst/>
              <a:cxnLst/>
              <a:rect l="l" t="t" r="r" b="b"/>
              <a:pathLst>
                <a:path w="7180" h="2547" extrusionOk="0">
                  <a:moveTo>
                    <a:pt x="7020" y="1"/>
                  </a:moveTo>
                  <a:lnTo>
                    <a:pt x="0" y="1977"/>
                  </a:lnTo>
                  <a:lnTo>
                    <a:pt x="160" y="2546"/>
                  </a:lnTo>
                  <a:lnTo>
                    <a:pt x="7179" y="571"/>
                  </a:lnTo>
                  <a:lnTo>
                    <a:pt x="7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18;p43">
              <a:extLst>
                <a:ext uri="{FF2B5EF4-FFF2-40B4-BE49-F238E27FC236}">
                  <a16:creationId xmlns:a16="http://schemas.microsoft.com/office/drawing/2014/main" id="{715C7931-8720-4027-83F7-46C8F33CA5DD}"/>
                </a:ext>
              </a:extLst>
            </p:cNvPr>
            <p:cNvSpPr/>
            <p:nvPr/>
          </p:nvSpPr>
          <p:spPr>
            <a:xfrm>
              <a:off x="6545271" y="3052504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2" y="0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19;p43">
              <a:extLst>
                <a:ext uri="{FF2B5EF4-FFF2-40B4-BE49-F238E27FC236}">
                  <a16:creationId xmlns:a16="http://schemas.microsoft.com/office/drawing/2014/main" id="{7B888652-F7E2-458F-9EA1-5820257645CF}"/>
                </a:ext>
              </a:extLst>
            </p:cNvPr>
            <p:cNvSpPr/>
            <p:nvPr/>
          </p:nvSpPr>
          <p:spPr>
            <a:xfrm>
              <a:off x="6543768" y="3047678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1" y="8963"/>
                  </a:lnTo>
                  <a:lnTo>
                    <a:pt x="161" y="9532"/>
                  </a:lnTo>
                  <a:lnTo>
                    <a:pt x="32068" y="569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20;p43">
              <a:extLst>
                <a:ext uri="{FF2B5EF4-FFF2-40B4-BE49-F238E27FC236}">
                  <a16:creationId xmlns:a16="http://schemas.microsoft.com/office/drawing/2014/main" id="{EF5F01E5-5254-49E1-A24B-DB49BE3FF75F}"/>
                </a:ext>
              </a:extLst>
            </p:cNvPr>
            <p:cNvSpPr/>
            <p:nvPr/>
          </p:nvSpPr>
          <p:spPr>
            <a:xfrm>
              <a:off x="7233394" y="2950880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13399" y="1"/>
                  </a:moveTo>
                  <a:lnTo>
                    <a:pt x="0" y="377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21;p43">
              <a:extLst>
                <a:ext uri="{FF2B5EF4-FFF2-40B4-BE49-F238E27FC236}">
                  <a16:creationId xmlns:a16="http://schemas.microsoft.com/office/drawing/2014/main" id="{E83FE242-0A81-46C3-8A83-6A9CBF9DF02D}"/>
                </a:ext>
              </a:extLst>
            </p:cNvPr>
            <p:cNvSpPr/>
            <p:nvPr/>
          </p:nvSpPr>
          <p:spPr>
            <a:xfrm>
              <a:off x="7231962" y="2945859"/>
              <a:ext cx="239758" cy="76767"/>
            </a:xfrm>
            <a:custGeom>
              <a:avLst/>
              <a:gdLst/>
              <a:ahLst/>
              <a:cxnLst/>
              <a:rect l="l" t="t" r="r" b="b"/>
              <a:pathLst>
                <a:path w="13561" h="4342" extrusionOk="0">
                  <a:moveTo>
                    <a:pt x="13399" y="0"/>
                  </a:moveTo>
                  <a:lnTo>
                    <a:pt x="1" y="3772"/>
                  </a:lnTo>
                  <a:lnTo>
                    <a:pt x="161" y="4341"/>
                  </a:lnTo>
                  <a:lnTo>
                    <a:pt x="13560" y="569"/>
                  </a:lnTo>
                  <a:lnTo>
                    <a:pt x="13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22;p43">
              <a:extLst>
                <a:ext uri="{FF2B5EF4-FFF2-40B4-BE49-F238E27FC236}">
                  <a16:creationId xmlns:a16="http://schemas.microsoft.com/office/drawing/2014/main" id="{35AA97F5-593F-407D-AA6F-912314798C64}"/>
                </a:ext>
              </a:extLst>
            </p:cNvPr>
            <p:cNvSpPr/>
            <p:nvPr/>
          </p:nvSpPr>
          <p:spPr>
            <a:xfrm>
              <a:off x="7563639" y="2695634"/>
              <a:ext cx="249518" cy="184367"/>
            </a:xfrm>
            <a:custGeom>
              <a:avLst/>
              <a:gdLst/>
              <a:ahLst/>
              <a:cxnLst/>
              <a:rect l="l" t="t" r="r" b="b"/>
              <a:pathLst>
                <a:path w="14113" h="10428" extrusionOk="0">
                  <a:moveTo>
                    <a:pt x="6071" y="1"/>
                  </a:moveTo>
                  <a:cubicBezTo>
                    <a:pt x="5467" y="1"/>
                    <a:pt x="4868" y="78"/>
                    <a:pt x="4292" y="240"/>
                  </a:cubicBezTo>
                  <a:cubicBezTo>
                    <a:pt x="1238" y="1100"/>
                    <a:pt x="0" y="4023"/>
                    <a:pt x="1526" y="6770"/>
                  </a:cubicBezTo>
                  <a:cubicBezTo>
                    <a:pt x="2765" y="9000"/>
                    <a:pt x="5444" y="10427"/>
                    <a:pt x="8042" y="10427"/>
                  </a:cubicBezTo>
                  <a:cubicBezTo>
                    <a:pt x="8646" y="10427"/>
                    <a:pt x="9245" y="10350"/>
                    <a:pt x="9820" y="10189"/>
                  </a:cubicBezTo>
                  <a:cubicBezTo>
                    <a:pt x="12875" y="9329"/>
                    <a:pt x="14112" y="6405"/>
                    <a:pt x="12585" y="3658"/>
                  </a:cubicBezTo>
                  <a:cubicBezTo>
                    <a:pt x="11347" y="1429"/>
                    <a:pt x="8669" y="1"/>
                    <a:pt x="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523;p43">
              <a:extLst>
                <a:ext uri="{FF2B5EF4-FFF2-40B4-BE49-F238E27FC236}">
                  <a16:creationId xmlns:a16="http://schemas.microsoft.com/office/drawing/2014/main" id="{E0933B2F-6071-4AA8-97CB-AA33DE87A56E}"/>
                </a:ext>
              </a:extLst>
            </p:cNvPr>
            <p:cNvSpPr/>
            <p:nvPr/>
          </p:nvSpPr>
          <p:spPr>
            <a:xfrm>
              <a:off x="7570039" y="2690471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6" y="588"/>
                  </a:moveTo>
                  <a:cubicBezTo>
                    <a:pt x="5695" y="588"/>
                    <a:pt x="5704" y="588"/>
                    <a:pt x="5713" y="589"/>
                  </a:cubicBezTo>
                  <a:cubicBezTo>
                    <a:pt x="8205" y="589"/>
                    <a:pt x="10779" y="1958"/>
                    <a:pt x="11964" y="4094"/>
                  </a:cubicBezTo>
                  <a:cubicBezTo>
                    <a:pt x="12654" y="5331"/>
                    <a:pt x="12771" y="6644"/>
                    <a:pt x="12295" y="7786"/>
                  </a:cubicBezTo>
                  <a:cubicBezTo>
                    <a:pt x="11812" y="8946"/>
                    <a:pt x="10777" y="9801"/>
                    <a:pt x="9378" y="10195"/>
                  </a:cubicBezTo>
                  <a:cubicBezTo>
                    <a:pt x="8827" y="10350"/>
                    <a:pt x="8253" y="10424"/>
                    <a:pt x="7675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6" y="2065"/>
                    <a:pt x="2612" y="1210"/>
                    <a:pt x="4011" y="816"/>
                  </a:cubicBezTo>
                  <a:cubicBezTo>
                    <a:pt x="4556" y="665"/>
                    <a:pt x="5119" y="588"/>
                    <a:pt x="5686" y="588"/>
                  </a:cubicBezTo>
                  <a:close/>
                  <a:moveTo>
                    <a:pt x="5695" y="0"/>
                  </a:moveTo>
                  <a:cubicBezTo>
                    <a:pt x="5068" y="0"/>
                    <a:pt x="4447" y="80"/>
                    <a:pt x="3850" y="249"/>
                  </a:cubicBezTo>
                  <a:cubicBezTo>
                    <a:pt x="2275" y="692"/>
                    <a:pt x="1101" y="1669"/>
                    <a:pt x="547" y="2998"/>
                  </a:cubicBezTo>
                  <a:cubicBezTo>
                    <a:pt x="1" y="4313"/>
                    <a:pt x="128" y="5806"/>
                    <a:pt x="906" y="7207"/>
                  </a:cubicBezTo>
                  <a:cubicBezTo>
                    <a:pt x="2194" y="9525"/>
                    <a:pt x="4989" y="11013"/>
                    <a:pt x="7692" y="11013"/>
                  </a:cubicBezTo>
                  <a:cubicBezTo>
                    <a:pt x="7701" y="11013"/>
                    <a:pt x="7710" y="11013"/>
                    <a:pt x="7719" y="11013"/>
                  </a:cubicBezTo>
                  <a:cubicBezTo>
                    <a:pt x="8335" y="11013"/>
                    <a:pt x="8946" y="10929"/>
                    <a:pt x="9538" y="10765"/>
                  </a:cubicBezTo>
                  <a:cubicBezTo>
                    <a:pt x="11114" y="10322"/>
                    <a:pt x="12286" y="9345"/>
                    <a:pt x="12840" y="8015"/>
                  </a:cubicBezTo>
                  <a:cubicBezTo>
                    <a:pt x="13388" y="6702"/>
                    <a:pt x="13259" y="5208"/>
                    <a:pt x="12483" y="3807"/>
                  </a:cubicBezTo>
                  <a:cubicBezTo>
                    <a:pt x="11194" y="1489"/>
                    <a:pt x="8398" y="0"/>
                    <a:pt x="5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524;p43">
              <a:extLst>
                <a:ext uri="{FF2B5EF4-FFF2-40B4-BE49-F238E27FC236}">
                  <a16:creationId xmlns:a16="http://schemas.microsoft.com/office/drawing/2014/main" id="{A0BE0042-E33C-4D41-9EB9-92286C3D300E}"/>
                </a:ext>
              </a:extLst>
            </p:cNvPr>
            <p:cNvSpPr/>
            <p:nvPr/>
          </p:nvSpPr>
          <p:spPr>
            <a:xfrm>
              <a:off x="7464596" y="3150434"/>
              <a:ext cx="116564" cy="32832"/>
            </a:xfrm>
            <a:custGeom>
              <a:avLst/>
              <a:gdLst/>
              <a:ahLst/>
              <a:cxnLst/>
              <a:rect l="l" t="t" r="r" b="b"/>
              <a:pathLst>
                <a:path w="6593" h="1857" extrusionOk="0">
                  <a:moveTo>
                    <a:pt x="1" y="1857"/>
                  </a:moveTo>
                  <a:lnTo>
                    <a:pt x="659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525;p43">
              <a:extLst>
                <a:ext uri="{FF2B5EF4-FFF2-40B4-BE49-F238E27FC236}">
                  <a16:creationId xmlns:a16="http://schemas.microsoft.com/office/drawing/2014/main" id="{C797DE75-80FF-407B-BBE0-612C72BB90C6}"/>
                </a:ext>
              </a:extLst>
            </p:cNvPr>
            <p:cNvSpPr/>
            <p:nvPr/>
          </p:nvSpPr>
          <p:spPr>
            <a:xfrm>
              <a:off x="7463270" y="3145183"/>
              <a:ext cx="119393" cy="42962"/>
            </a:xfrm>
            <a:custGeom>
              <a:avLst/>
              <a:gdLst/>
              <a:ahLst/>
              <a:cxnLst/>
              <a:rect l="l" t="t" r="r" b="b"/>
              <a:pathLst>
                <a:path w="6753" h="2430" extrusionOk="0">
                  <a:moveTo>
                    <a:pt x="6592" y="1"/>
                  </a:moveTo>
                  <a:lnTo>
                    <a:pt x="0" y="1860"/>
                  </a:lnTo>
                  <a:lnTo>
                    <a:pt x="160" y="2429"/>
                  </a:lnTo>
                  <a:lnTo>
                    <a:pt x="6752" y="570"/>
                  </a:lnTo>
                  <a:lnTo>
                    <a:pt x="6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526;p43">
              <a:extLst>
                <a:ext uri="{FF2B5EF4-FFF2-40B4-BE49-F238E27FC236}">
                  <a16:creationId xmlns:a16="http://schemas.microsoft.com/office/drawing/2014/main" id="{DEE32BFF-F743-43EA-A9D2-66C370CDC68A}"/>
                </a:ext>
              </a:extLst>
            </p:cNvPr>
            <p:cNvSpPr/>
            <p:nvPr/>
          </p:nvSpPr>
          <p:spPr>
            <a:xfrm>
              <a:off x="6656160" y="3208654"/>
              <a:ext cx="718197" cy="202171"/>
            </a:xfrm>
            <a:custGeom>
              <a:avLst/>
              <a:gdLst/>
              <a:ahLst/>
              <a:cxnLst/>
              <a:rect l="l" t="t" r="r" b="b"/>
              <a:pathLst>
                <a:path w="40622" h="11435" extrusionOk="0">
                  <a:moveTo>
                    <a:pt x="1" y="11435"/>
                  </a:moveTo>
                  <a:lnTo>
                    <a:pt x="4062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27;p43">
              <a:extLst>
                <a:ext uri="{FF2B5EF4-FFF2-40B4-BE49-F238E27FC236}">
                  <a16:creationId xmlns:a16="http://schemas.microsoft.com/office/drawing/2014/main" id="{C0A1DABE-759B-4112-9EAC-BDC0CCBF0D5A}"/>
                </a:ext>
              </a:extLst>
            </p:cNvPr>
            <p:cNvSpPr/>
            <p:nvPr/>
          </p:nvSpPr>
          <p:spPr>
            <a:xfrm>
              <a:off x="6654639" y="3203881"/>
              <a:ext cx="721150" cy="211842"/>
            </a:xfrm>
            <a:custGeom>
              <a:avLst/>
              <a:gdLst/>
              <a:ahLst/>
              <a:cxnLst/>
              <a:rect l="l" t="t" r="r" b="b"/>
              <a:pathLst>
                <a:path w="40789" h="11982" extrusionOk="0">
                  <a:moveTo>
                    <a:pt x="40628" y="1"/>
                  </a:moveTo>
                  <a:lnTo>
                    <a:pt x="1" y="11413"/>
                  </a:lnTo>
                  <a:lnTo>
                    <a:pt x="161" y="11982"/>
                  </a:lnTo>
                  <a:lnTo>
                    <a:pt x="40788" y="570"/>
                  </a:lnTo>
                  <a:lnTo>
                    <a:pt x="40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28;p43">
              <a:extLst>
                <a:ext uri="{FF2B5EF4-FFF2-40B4-BE49-F238E27FC236}">
                  <a16:creationId xmlns:a16="http://schemas.microsoft.com/office/drawing/2014/main" id="{AC98D0D4-6473-4700-A0A2-9713C7BF03BC}"/>
                </a:ext>
              </a:extLst>
            </p:cNvPr>
            <p:cNvSpPr/>
            <p:nvPr/>
          </p:nvSpPr>
          <p:spPr>
            <a:xfrm>
              <a:off x="7336716" y="3231620"/>
              <a:ext cx="289581" cy="81505"/>
            </a:xfrm>
            <a:custGeom>
              <a:avLst/>
              <a:gdLst/>
              <a:ahLst/>
              <a:cxnLst/>
              <a:rect l="l" t="t" r="r" b="b"/>
              <a:pathLst>
                <a:path w="16379" h="4610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29;p43">
              <a:extLst>
                <a:ext uri="{FF2B5EF4-FFF2-40B4-BE49-F238E27FC236}">
                  <a16:creationId xmlns:a16="http://schemas.microsoft.com/office/drawing/2014/main" id="{27A6BC16-C8B5-42F8-B966-94468D197C7A}"/>
                </a:ext>
              </a:extLst>
            </p:cNvPr>
            <p:cNvSpPr/>
            <p:nvPr/>
          </p:nvSpPr>
          <p:spPr>
            <a:xfrm>
              <a:off x="7335319" y="3226599"/>
              <a:ext cx="292392" cy="91565"/>
            </a:xfrm>
            <a:custGeom>
              <a:avLst/>
              <a:gdLst/>
              <a:ahLst/>
              <a:cxnLst/>
              <a:rect l="l" t="t" r="r" b="b"/>
              <a:pathLst>
                <a:path w="16538" h="5179" extrusionOk="0">
                  <a:moveTo>
                    <a:pt x="16376" y="0"/>
                  </a:moveTo>
                  <a:lnTo>
                    <a:pt x="0" y="4609"/>
                  </a:lnTo>
                  <a:lnTo>
                    <a:pt x="160" y="5178"/>
                  </a:lnTo>
                  <a:lnTo>
                    <a:pt x="16538" y="569"/>
                  </a:lnTo>
                  <a:lnTo>
                    <a:pt x="1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30;p43">
              <a:extLst>
                <a:ext uri="{FF2B5EF4-FFF2-40B4-BE49-F238E27FC236}">
                  <a16:creationId xmlns:a16="http://schemas.microsoft.com/office/drawing/2014/main" id="{D00F6C11-400D-400D-98B9-2612E46251EC}"/>
                </a:ext>
              </a:extLst>
            </p:cNvPr>
            <p:cNvSpPr/>
            <p:nvPr/>
          </p:nvSpPr>
          <p:spPr>
            <a:xfrm>
              <a:off x="6893019" y="3335331"/>
              <a:ext cx="364774" cy="102703"/>
            </a:xfrm>
            <a:custGeom>
              <a:avLst/>
              <a:gdLst/>
              <a:ahLst/>
              <a:cxnLst/>
              <a:rect l="l" t="t" r="r" b="b"/>
              <a:pathLst>
                <a:path w="20632" h="5809" extrusionOk="0">
                  <a:moveTo>
                    <a:pt x="1" y="5808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31;p43">
              <a:extLst>
                <a:ext uri="{FF2B5EF4-FFF2-40B4-BE49-F238E27FC236}">
                  <a16:creationId xmlns:a16="http://schemas.microsoft.com/office/drawing/2014/main" id="{68D7F687-BCA0-4F8E-A813-5F3E8E8B3B0C}"/>
                </a:ext>
              </a:extLst>
            </p:cNvPr>
            <p:cNvSpPr/>
            <p:nvPr/>
          </p:nvSpPr>
          <p:spPr>
            <a:xfrm>
              <a:off x="6891534" y="3330452"/>
              <a:ext cx="367656" cy="112569"/>
            </a:xfrm>
            <a:custGeom>
              <a:avLst/>
              <a:gdLst/>
              <a:ahLst/>
              <a:cxnLst/>
              <a:rect l="l" t="t" r="r" b="b"/>
              <a:pathLst>
                <a:path w="20795" h="6367" extrusionOk="0">
                  <a:moveTo>
                    <a:pt x="20634" y="1"/>
                  </a:moveTo>
                  <a:lnTo>
                    <a:pt x="0" y="5797"/>
                  </a:lnTo>
                  <a:lnTo>
                    <a:pt x="160" y="6366"/>
                  </a:lnTo>
                  <a:lnTo>
                    <a:pt x="20794" y="571"/>
                  </a:lnTo>
                  <a:lnTo>
                    <a:pt x="20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32;p43">
              <a:extLst>
                <a:ext uri="{FF2B5EF4-FFF2-40B4-BE49-F238E27FC236}">
                  <a16:creationId xmlns:a16="http://schemas.microsoft.com/office/drawing/2014/main" id="{099237F2-AB41-4A05-B041-B8E88F88679F}"/>
                </a:ext>
              </a:extLst>
            </p:cNvPr>
            <p:cNvSpPr/>
            <p:nvPr/>
          </p:nvSpPr>
          <p:spPr>
            <a:xfrm>
              <a:off x="6701262" y="3457040"/>
              <a:ext cx="124114" cy="34953"/>
            </a:xfrm>
            <a:custGeom>
              <a:avLst/>
              <a:gdLst/>
              <a:ahLst/>
              <a:cxnLst/>
              <a:rect l="l" t="t" r="r" b="b"/>
              <a:pathLst>
                <a:path w="7020" h="1977" extrusionOk="0">
                  <a:moveTo>
                    <a:pt x="0" y="1976"/>
                  </a:moveTo>
                  <a:lnTo>
                    <a:pt x="701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33;p43">
              <a:extLst>
                <a:ext uri="{FF2B5EF4-FFF2-40B4-BE49-F238E27FC236}">
                  <a16:creationId xmlns:a16="http://schemas.microsoft.com/office/drawing/2014/main" id="{57C18E44-2AA4-4366-8119-1FB7E8A58B0B}"/>
                </a:ext>
              </a:extLst>
            </p:cNvPr>
            <p:cNvSpPr/>
            <p:nvPr/>
          </p:nvSpPr>
          <p:spPr>
            <a:xfrm>
              <a:off x="6699794" y="3452108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0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1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34;p43">
              <a:extLst>
                <a:ext uri="{FF2B5EF4-FFF2-40B4-BE49-F238E27FC236}">
                  <a16:creationId xmlns:a16="http://schemas.microsoft.com/office/drawing/2014/main" id="{E115A267-2945-4C19-AD52-CB22E82E0FCE}"/>
                </a:ext>
              </a:extLst>
            </p:cNvPr>
            <p:cNvSpPr/>
            <p:nvPr/>
          </p:nvSpPr>
          <p:spPr>
            <a:xfrm>
              <a:off x="7107336" y="3312772"/>
              <a:ext cx="564045" cy="158802"/>
            </a:xfrm>
            <a:custGeom>
              <a:avLst/>
              <a:gdLst/>
              <a:ahLst/>
              <a:cxnLst/>
              <a:rect l="l" t="t" r="r" b="b"/>
              <a:pathLst>
                <a:path w="31903" h="8982" extrusionOk="0">
                  <a:moveTo>
                    <a:pt x="1" y="8982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35;p43">
              <a:extLst>
                <a:ext uri="{FF2B5EF4-FFF2-40B4-BE49-F238E27FC236}">
                  <a16:creationId xmlns:a16="http://schemas.microsoft.com/office/drawing/2014/main" id="{A065EB71-25B0-47D8-A608-7F730BE896B7}"/>
                </a:ext>
              </a:extLst>
            </p:cNvPr>
            <p:cNvSpPr/>
            <p:nvPr/>
          </p:nvSpPr>
          <p:spPr>
            <a:xfrm>
              <a:off x="7105939" y="3307768"/>
              <a:ext cx="566874" cy="168844"/>
            </a:xfrm>
            <a:custGeom>
              <a:avLst/>
              <a:gdLst/>
              <a:ahLst/>
              <a:cxnLst/>
              <a:rect l="l" t="t" r="r" b="b"/>
              <a:pathLst>
                <a:path w="32063" h="9550" extrusionOk="0">
                  <a:moveTo>
                    <a:pt x="31901" y="1"/>
                  </a:moveTo>
                  <a:lnTo>
                    <a:pt x="0" y="8980"/>
                  </a:lnTo>
                  <a:lnTo>
                    <a:pt x="160" y="9549"/>
                  </a:lnTo>
                  <a:lnTo>
                    <a:pt x="32062" y="570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36;p43">
              <a:extLst>
                <a:ext uri="{FF2B5EF4-FFF2-40B4-BE49-F238E27FC236}">
                  <a16:creationId xmlns:a16="http://schemas.microsoft.com/office/drawing/2014/main" id="{11FDF4FC-2C52-404F-B034-4DE6CF18CA9C}"/>
                </a:ext>
              </a:extLst>
            </p:cNvPr>
            <p:cNvSpPr/>
            <p:nvPr/>
          </p:nvSpPr>
          <p:spPr>
            <a:xfrm>
              <a:off x="6746363" y="3506474"/>
              <a:ext cx="236894" cy="66689"/>
            </a:xfrm>
            <a:custGeom>
              <a:avLst/>
              <a:gdLst/>
              <a:ahLst/>
              <a:cxnLst/>
              <a:rect l="l" t="t" r="r" b="b"/>
              <a:pathLst>
                <a:path w="13399" h="3772" extrusionOk="0">
                  <a:moveTo>
                    <a:pt x="0" y="3772"/>
                  </a:moveTo>
                  <a:lnTo>
                    <a:pt x="1339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37;p43">
              <a:extLst>
                <a:ext uri="{FF2B5EF4-FFF2-40B4-BE49-F238E27FC236}">
                  <a16:creationId xmlns:a16="http://schemas.microsoft.com/office/drawing/2014/main" id="{94B0878D-DD57-4D3C-8D2D-7CCFF8CAF11D}"/>
                </a:ext>
              </a:extLst>
            </p:cNvPr>
            <p:cNvSpPr/>
            <p:nvPr/>
          </p:nvSpPr>
          <p:spPr>
            <a:xfrm>
              <a:off x="6744896" y="3501559"/>
              <a:ext cx="239758" cy="76643"/>
            </a:xfrm>
            <a:custGeom>
              <a:avLst/>
              <a:gdLst/>
              <a:ahLst/>
              <a:cxnLst/>
              <a:rect l="l" t="t" r="r" b="b"/>
              <a:pathLst>
                <a:path w="13561" h="4335" extrusionOk="0">
                  <a:moveTo>
                    <a:pt x="13401" y="1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1" y="570"/>
                  </a:lnTo>
                  <a:lnTo>
                    <a:pt x="134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38;p43">
              <a:extLst>
                <a:ext uri="{FF2B5EF4-FFF2-40B4-BE49-F238E27FC236}">
                  <a16:creationId xmlns:a16="http://schemas.microsoft.com/office/drawing/2014/main" id="{F68210FC-55B3-4122-A955-F474B167C8C8}"/>
                </a:ext>
              </a:extLst>
            </p:cNvPr>
            <p:cNvSpPr/>
            <p:nvPr/>
          </p:nvSpPr>
          <p:spPr>
            <a:xfrm>
              <a:off x="7776453" y="3057490"/>
              <a:ext cx="225968" cy="184296"/>
            </a:xfrm>
            <a:custGeom>
              <a:avLst/>
              <a:gdLst/>
              <a:ahLst/>
              <a:cxnLst/>
              <a:rect l="l" t="t" r="r" b="b"/>
              <a:pathLst>
                <a:path w="12781" h="10424" extrusionOk="0">
                  <a:moveTo>
                    <a:pt x="5404" y="0"/>
                  </a:moveTo>
                  <a:cubicBezTo>
                    <a:pt x="4749" y="0"/>
                    <a:pt x="4111" y="90"/>
                    <a:pt x="3513" y="271"/>
                  </a:cubicBezTo>
                  <a:cubicBezTo>
                    <a:pt x="2062" y="712"/>
                    <a:pt x="973" y="1653"/>
                    <a:pt x="487" y="2891"/>
                  </a:cubicBezTo>
                  <a:cubicBezTo>
                    <a:pt x="1" y="4129"/>
                    <a:pt x="155" y="5560"/>
                    <a:pt x="918" y="6871"/>
                  </a:cubicBezTo>
                  <a:cubicBezTo>
                    <a:pt x="1681" y="8181"/>
                    <a:pt x="2990" y="9263"/>
                    <a:pt x="4556" y="9879"/>
                  </a:cubicBezTo>
                  <a:cubicBezTo>
                    <a:pt x="5477" y="10241"/>
                    <a:pt x="6443" y="10424"/>
                    <a:pt x="7377" y="10424"/>
                  </a:cubicBezTo>
                  <a:cubicBezTo>
                    <a:pt x="8031" y="10424"/>
                    <a:pt x="8670" y="10334"/>
                    <a:pt x="9268" y="10153"/>
                  </a:cubicBezTo>
                  <a:cubicBezTo>
                    <a:pt x="10719" y="9712"/>
                    <a:pt x="11808" y="8771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3"/>
                    <a:pt x="9791" y="1161"/>
                    <a:pt x="8225" y="545"/>
                  </a:cubicBezTo>
                  <a:cubicBezTo>
                    <a:pt x="7303" y="183"/>
                    <a:pt x="6338" y="0"/>
                    <a:pt x="5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39;p43">
              <a:extLst>
                <a:ext uri="{FF2B5EF4-FFF2-40B4-BE49-F238E27FC236}">
                  <a16:creationId xmlns:a16="http://schemas.microsoft.com/office/drawing/2014/main" id="{26210F18-8CC3-4D92-9CCB-C38E280B2574}"/>
                </a:ext>
              </a:extLst>
            </p:cNvPr>
            <p:cNvSpPr/>
            <p:nvPr/>
          </p:nvSpPr>
          <p:spPr>
            <a:xfrm>
              <a:off x="7771131" y="3052363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4" y="589"/>
                    <a:pt x="10780" y="1958"/>
                    <a:pt x="11966" y="4093"/>
                  </a:cubicBezTo>
                  <a:cubicBezTo>
                    <a:pt x="12655" y="5331"/>
                    <a:pt x="12772" y="6643"/>
                    <a:pt x="12295" y="7786"/>
                  </a:cubicBezTo>
                  <a:cubicBezTo>
                    <a:pt x="11813" y="8946"/>
                    <a:pt x="10777" y="9802"/>
                    <a:pt x="9378" y="10195"/>
                  </a:cubicBezTo>
                  <a:cubicBezTo>
                    <a:pt x="8827" y="10350"/>
                    <a:pt x="8254" y="10424"/>
                    <a:pt x="7676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7" y="2067"/>
                    <a:pt x="2613" y="1211"/>
                    <a:pt x="4011" y="818"/>
                  </a:cubicBezTo>
                  <a:cubicBezTo>
                    <a:pt x="4557" y="665"/>
                    <a:pt x="5119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0"/>
                    <a:pt x="3851" y="249"/>
                  </a:cubicBezTo>
                  <a:cubicBezTo>
                    <a:pt x="2275" y="692"/>
                    <a:pt x="1102" y="1669"/>
                    <a:pt x="548" y="2998"/>
                  </a:cubicBezTo>
                  <a:cubicBezTo>
                    <a:pt x="1" y="4312"/>
                    <a:pt x="128" y="5806"/>
                    <a:pt x="906" y="7206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3"/>
                    <a:pt x="7707" y="11013"/>
                  </a:cubicBezTo>
                  <a:cubicBezTo>
                    <a:pt x="8326" y="11013"/>
                    <a:pt x="8942" y="10930"/>
                    <a:pt x="9539" y="10765"/>
                  </a:cubicBezTo>
                  <a:cubicBezTo>
                    <a:pt x="11114" y="10321"/>
                    <a:pt x="12287" y="9344"/>
                    <a:pt x="12841" y="8014"/>
                  </a:cubicBezTo>
                  <a:cubicBezTo>
                    <a:pt x="13388" y="6701"/>
                    <a:pt x="13261" y="5207"/>
                    <a:pt x="12483" y="3807"/>
                  </a:cubicBezTo>
                  <a:cubicBezTo>
                    <a:pt x="11194" y="1489"/>
                    <a:pt x="8400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40;p43">
              <a:extLst>
                <a:ext uri="{FF2B5EF4-FFF2-40B4-BE49-F238E27FC236}">
                  <a16:creationId xmlns:a16="http://schemas.microsoft.com/office/drawing/2014/main" id="{3B564CCA-46D0-413B-B548-553C1E0A179C}"/>
                </a:ext>
              </a:extLst>
            </p:cNvPr>
            <p:cNvSpPr/>
            <p:nvPr/>
          </p:nvSpPr>
          <p:spPr>
            <a:xfrm>
              <a:off x="6857252" y="3739903"/>
              <a:ext cx="116582" cy="32814"/>
            </a:xfrm>
            <a:custGeom>
              <a:avLst/>
              <a:gdLst/>
              <a:ahLst/>
              <a:cxnLst/>
              <a:rect l="l" t="t" r="r" b="b"/>
              <a:pathLst>
                <a:path w="6594" h="1856" extrusionOk="0">
                  <a:moveTo>
                    <a:pt x="6594" y="0"/>
                  </a:moveTo>
                  <a:lnTo>
                    <a:pt x="1" y="185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41;p43">
              <a:extLst>
                <a:ext uri="{FF2B5EF4-FFF2-40B4-BE49-F238E27FC236}">
                  <a16:creationId xmlns:a16="http://schemas.microsoft.com/office/drawing/2014/main" id="{20627C94-D1AC-4241-AA2F-105C25A0D852}"/>
                </a:ext>
              </a:extLst>
            </p:cNvPr>
            <p:cNvSpPr/>
            <p:nvPr/>
          </p:nvSpPr>
          <p:spPr>
            <a:xfrm>
              <a:off x="6855785" y="3734952"/>
              <a:ext cx="119411" cy="42821"/>
            </a:xfrm>
            <a:custGeom>
              <a:avLst/>
              <a:gdLst/>
              <a:ahLst/>
              <a:cxnLst/>
              <a:rect l="l" t="t" r="r" b="b"/>
              <a:pathLst>
                <a:path w="6754" h="2422" extrusionOk="0">
                  <a:moveTo>
                    <a:pt x="6594" y="1"/>
                  </a:moveTo>
                  <a:lnTo>
                    <a:pt x="0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42;p43">
              <a:extLst>
                <a:ext uri="{FF2B5EF4-FFF2-40B4-BE49-F238E27FC236}">
                  <a16:creationId xmlns:a16="http://schemas.microsoft.com/office/drawing/2014/main" id="{3FEF29FF-096B-43DF-9D66-7949607BE27C}"/>
                </a:ext>
              </a:extLst>
            </p:cNvPr>
            <p:cNvSpPr/>
            <p:nvPr/>
          </p:nvSpPr>
          <p:spPr>
            <a:xfrm>
              <a:off x="7064073" y="3512344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40622" y="0"/>
                  </a:moveTo>
                  <a:lnTo>
                    <a:pt x="0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43;p43">
              <a:extLst>
                <a:ext uri="{FF2B5EF4-FFF2-40B4-BE49-F238E27FC236}">
                  <a16:creationId xmlns:a16="http://schemas.microsoft.com/office/drawing/2014/main" id="{3828ED2B-4155-44FE-BF2F-EDECDBE79326}"/>
                </a:ext>
              </a:extLst>
            </p:cNvPr>
            <p:cNvSpPr/>
            <p:nvPr/>
          </p:nvSpPr>
          <p:spPr>
            <a:xfrm>
              <a:off x="7062659" y="3507305"/>
              <a:ext cx="721043" cy="212248"/>
            </a:xfrm>
            <a:custGeom>
              <a:avLst/>
              <a:gdLst/>
              <a:ahLst/>
              <a:cxnLst/>
              <a:rect l="l" t="t" r="r" b="b"/>
              <a:pathLst>
                <a:path w="40783" h="12005" extrusionOk="0">
                  <a:moveTo>
                    <a:pt x="40622" y="1"/>
                  </a:moveTo>
                  <a:lnTo>
                    <a:pt x="1" y="11435"/>
                  </a:lnTo>
                  <a:lnTo>
                    <a:pt x="161" y="12004"/>
                  </a:lnTo>
                  <a:lnTo>
                    <a:pt x="40783" y="570"/>
                  </a:lnTo>
                  <a:lnTo>
                    <a:pt x="40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44;p43">
              <a:extLst>
                <a:ext uri="{FF2B5EF4-FFF2-40B4-BE49-F238E27FC236}">
                  <a16:creationId xmlns:a16="http://schemas.microsoft.com/office/drawing/2014/main" id="{0EF090AE-077B-442B-BCA3-323F162BF97A}"/>
                </a:ext>
              </a:extLst>
            </p:cNvPr>
            <p:cNvSpPr/>
            <p:nvPr/>
          </p:nvSpPr>
          <p:spPr>
            <a:xfrm>
              <a:off x="6902354" y="3772399"/>
              <a:ext cx="289563" cy="81505"/>
            </a:xfrm>
            <a:custGeom>
              <a:avLst/>
              <a:gdLst/>
              <a:ahLst/>
              <a:cxnLst/>
              <a:rect l="l" t="t" r="r" b="b"/>
              <a:pathLst>
                <a:path w="16378" h="4610" extrusionOk="0">
                  <a:moveTo>
                    <a:pt x="16378" y="0"/>
                  </a:moveTo>
                  <a:lnTo>
                    <a:pt x="0" y="46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45;p43">
              <a:extLst>
                <a:ext uri="{FF2B5EF4-FFF2-40B4-BE49-F238E27FC236}">
                  <a16:creationId xmlns:a16="http://schemas.microsoft.com/office/drawing/2014/main" id="{54B378C0-2154-44F4-8E33-1951378ECF36}"/>
                </a:ext>
              </a:extLst>
            </p:cNvPr>
            <p:cNvSpPr/>
            <p:nvPr/>
          </p:nvSpPr>
          <p:spPr>
            <a:xfrm>
              <a:off x="6900851" y="3767501"/>
              <a:ext cx="292445" cy="91441"/>
            </a:xfrm>
            <a:custGeom>
              <a:avLst/>
              <a:gdLst/>
              <a:ahLst/>
              <a:cxnLst/>
              <a:rect l="l" t="t" r="r" b="b"/>
              <a:pathLst>
                <a:path w="16541" h="5172" extrusionOk="0">
                  <a:moveTo>
                    <a:pt x="16381" y="0"/>
                  </a:moveTo>
                  <a:lnTo>
                    <a:pt x="1" y="4601"/>
                  </a:lnTo>
                  <a:lnTo>
                    <a:pt x="161" y="5171"/>
                  </a:lnTo>
                  <a:lnTo>
                    <a:pt x="16541" y="569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46;p43">
              <a:extLst>
                <a:ext uri="{FF2B5EF4-FFF2-40B4-BE49-F238E27FC236}">
                  <a16:creationId xmlns:a16="http://schemas.microsoft.com/office/drawing/2014/main" id="{B807F7DF-8D6E-419B-87F7-CC0F4367DF45}"/>
                </a:ext>
              </a:extLst>
            </p:cNvPr>
            <p:cNvSpPr/>
            <p:nvPr/>
          </p:nvSpPr>
          <p:spPr>
            <a:xfrm>
              <a:off x="7270858" y="3647489"/>
              <a:ext cx="364756" cy="102685"/>
            </a:xfrm>
            <a:custGeom>
              <a:avLst/>
              <a:gdLst/>
              <a:ahLst/>
              <a:cxnLst/>
              <a:rect l="l" t="t" r="r" b="b"/>
              <a:pathLst>
                <a:path w="20631" h="5808" extrusionOk="0">
                  <a:moveTo>
                    <a:pt x="20631" y="1"/>
                  </a:moveTo>
                  <a:lnTo>
                    <a:pt x="0" y="58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47;p43">
              <a:extLst>
                <a:ext uri="{FF2B5EF4-FFF2-40B4-BE49-F238E27FC236}">
                  <a16:creationId xmlns:a16="http://schemas.microsoft.com/office/drawing/2014/main" id="{A6AAAE9B-B22B-4F08-AC83-E32B74715EEC}"/>
                </a:ext>
              </a:extLst>
            </p:cNvPr>
            <p:cNvSpPr/>
            <p:nvPr/>
          </p:nvSpPr>
          <p:spPr>
            <a:xfrm>
              <a:off x="7269461" y="3642468"/>
              <a:ext cx="367585" cy="112728"/>
            </a:xfrm>
            <a:custGeom>
              <a:avLst/>
              <a:gdLst/>
              <a:ahLst/>
              <a:cxnLst/>
              <a:rect l="l" t="t" r="r" b="b"/>
              <a:pathLst>
                <a:path w="20791" h="6376" extrusionOk="0">
                  <a:moveTo>
                    <a:pt x="20629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0" y="569"/>
                  </a:lnTo>
                  <a:lnTo>
                    <a:pt x="2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48;p43">
              <a:extLst>
                <a:ext uri="{FF2B5EF4-FFF2-40B4-BE49-F238E27FC236}">
                  <a16:creationId xmlns:a16="http://schemas.microsoft.com/office/drawing/2014/main" id="{F6D66A50-DCE0-4457-9501-6EEF34A2E11C}"/>
                </a:ext>
              </a:extLst>
            </p:cNvPr>
            <p:cNvSpPr/>
            <p:nvPr/>
          </p:nvSpPr>
          <p:spPr>
            <a:xfrm>
              <a:off x="7703293" y="3593512"/>
              <a:ext cx="124078" cy="34953"/>
            </a:xfrm>
            <a:custGeom>
              <a:avLst/>
              <a:gdLst/>
              <a:ahLst/>
              <a:cxnLst/>
              <a:rect l="l" t="t" r="r" b="b"/>
              <a:pathLst>
                <a:path w="7018" h="1977" extrusionOk="0">
                  <a:moveTo>
                    <a:pt x="7018" y="1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49;p43">
              <a:extLst>
                <a:ext uri="{FF2B5EF4-FFF2-40B4-BE49-F238E27FC236}">
                  <a16:creationId xmlns:a16="http://schemas.microsoft.com/office/drawing/2014/main" id="{CAD5D933-4624-4381-8EFE-97B3EFE3C31E}"/>
                </a:ext>
              </a:extLst>
            </p:cNvPr>
            <p:cNvSpPr/>
            <p:nvPr/>
          </p:nvSpPr>
          <p:spPr>
            <a:xfrm>
              <a:off x="7701967" y="3588244"/>
              <a:ext cx="126925" cy="45066"/>
            </a:xfrm>
            <a:custGeom>
              <a:avLst/>
              <a:gdLst/>
              <a:ahLst/>
              <a:cxnLst/>
              <a:rect l="l" t="t" r="r" b="b"/>
              <a:pathLst>
                <a:path w="7179" h="2549" extrusionOk="0">
                  <a:moveTo>
                    <a:pt x="7019" y="0"/>
                  </a:moveTo>
                  <a:lnTo>
                    <a:pt x="1" y="1980"/>
                  </a:lnTo>
                  <a:lnTo>
                    <a:pt x="162" y="2549"/>
                  </a:lnTo>
                  <a:lnTo>
                    <a:pt x="7179" y="569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50;p43">
              <a:extLst>
                <a:ext uri="{FF2B5EF4-FFF2-40B4-BE49-F238E27FC236}">
                  <a16:creationId xmlns:a16="http://schemas.microsoft.com/office/drawing/2014/main" id="{BFBA8B4A-DA7A-4181-93FE-4C194A3B56FA}"/>
                </a:ext>
              </a:extLst>
            </p:cNvPr>
            <p:cNvSpPr/>
            <p:nvPr/>
          </p:nvSpPr>
          <p:spPr>
            <a:xfrm>
              <a:off x="6947473" y="3776288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3" y="1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51;p43">
              <a:extLst>
                <a:ext uri="{FF2B5EF4-FFF2-40B4-BE49-F238E27FC236}">
                  <a16:creationId xmlns:a16="http://schemas.microsoft.com/office/drawing/2014/main" id="{7C52EA36-4436-4E5D-A4E5-E9FA225D33DD}"/>
                </a:ext>
              </a:extLst>
            </p:cNvPr>
            <p:cNvSpPr/>
            <p:nvPr/>
          </p:nvSpPr>
          <p:spPr>
            <a:xfrm>
              <a:off x="6946041" y="3771267"/>
              <a:ext cx="566874" cy="168826"/>
            </a:xfrm>
            <a:custGeom>
              <a:avLst/>
              <a:gdLst/>
              <a:ahLst/>
              <a:cxnLst/>
              <a:rect l="l" t="t" r="r" b="b"/>
              <a:pathLst>
                <a:path w="32063" h="9549" extrusionOk="0">
                  <a:moveTo>
                    <a:pt x="31903" y="0"/>
                  </a:moveTo>
                  <a:lnTo>
                    <a:pt x="1" y="8979"/>
                  </a:lnTo>
                  <a:lnTo>
                    <a:pt x="161" y="9548"/>
                  </a:lnTo>
                  <a:lnTo>
                    <a:pt x="32063" y="569"/>
                  </a:lnTo>
                  <a:lnTo>
                    <a:pt x="31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552;p43">
              <a:extLst>
                <a:ext uri="{FF2B5EF4-FFF2-40B4-BE49-F238E27FC236}">
                  <a16:creationId xmlns:a16="http://schemas.microsoft.com/office/drawing/2014/main" id="{A9D3D523-27AA-4810-959A-58DB0E63E1FF}"/>
                </a:ext>
              </a:extLst>
            </p:cNvPr>
            <p:cNvSpPr/>
            <p:nvPr/>
          </p:nvSpPr>
          <p:spPr>
            <a:xfrm>
              <a:off x="7635579" y="3674699"/>
              <a:ext cx="236930" cy="66689"/>
            </a:xfrm>
            <a:custGeom>
              <a:avLst/>
              <a:gdLst/>
              <a:ahLst/>
              <a:cxnLst/>
              <a:rect l="l" t="t" r="r" b="b"/>
              <a:pathLst>
                <a:path w="13401" h="3772" extrusionOk="0">
                  <a:moveTo>
                    <a:pt x="13400" y="0"/>
                  </a:moveTo>
                  <a:lnTo>
                    <a:pt x="0" y="37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53;p43">
              <a:extLst>
                <a:ext uri="{FF2B5EF4-FFF2-40B4-BE49-F238E27FC236}">
                  <a16:creationId xmlns:a16="http://schemas.microsoft.com/office/drawing/2014/main" id="{8D8C4670-3EAD-46AD-BACB-E25D8BCDE6C0}"/>
                </a:ext>
              </a:extLst>
            </p:cNvPr>
            <p:cNvSpPr/>
            <p:nvPr/>
          </p:nvSpPr>
          <p:spPr>
            <a:xfrm>
              <a:off x="7634288" y="3669377"/>
              <a:ext cx="239723" cy="76873"/>
            </a:xfrm>
            <a:custGeom>
              <a:avLst/>
              <a:gdLst/>
              <a:ahLst/>
              <a:cxnLst/>
              <a:rect l="l" t="t" r="r" b="b"/>
              <a:pathLst>
                <a:path w="13559" h="4348" extrusionOk="0">
                  <a:moveTo>
                    <a:pt x="13397" y="0"/>
                  </a:moveTo>
                  <a:lnTo>
                    <a:pt x="0" y="3779"/>
                  </a:lnTo>
                  <a:lnTo>
                    <a:pt x="161" y="4348"/>
                  </a:lnTo>
                  <a:lnTo>
                    <a:pt x="13559" y="570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54;p43">
              <a:extLst>
                <a:ext uri="{FF2B5EF4-FFF2-40B4-BE49-F238E27FC236}">
                  <a16:creationId xmlns:a16="http://schemas.microsoft.com/office/drawing/2014/main" id="{F3C9D445-FA7B-4DED-B9BD-1F6304021710}"/>
                </a:ext>
              </a:extLst>
            </p:cNvPr>
            <p:cNvSpPr/>
            <p:nvPr/>
          </p:nvSpPr>
          <p:spPr>
            <a:xfrm>
              <a:off x="7965841" y="3419453"/>
              <a:ext cx="249518" cy="184349"/>
            </a:xfrm>
            <a:custGeom>
              <a:avLst/>
              <a:gdLst/>
              <a:ahLst/>
              <a:cxnLst/>
              <a:rect l="l" t="t" r="r" b="b"/>
              <a:pathLst>
                <a:path w="14113" h="10427" extrusionOk="0">
                  <a:moveTo>
                    <a:pt x="6072" y="0"/>
                  </a:moveTo>
                  <a:cubicBezTo>
                    <a:pt x="5468" y="0"/>
                    <a:pt x="4869" y="77"/>
                    <a:pt x="4292" y="239"/>
                  </a:cubicBezTo>
                  <a:cubicBezTo>
                    <a:pt x="1238" y="1098"/>
                    <a:pt x="0" y="4023"/>
                    <a:pt x="1526" y="6770"/>
                  </a:cubicBezTo>
                  <a:cubicBezTo>
                    <a:pt x="2764" y="8998"/>
                    <a:pt x="5443" y="10426"/>
                    <a:pt x="8041" y="10426"/>
                  </a:cubicBezTo>
                  <a:cubicBezTo>
                    <a:pt x="8644" y="10426"/>
                    <a:pt x="9244" y="10349"/>
                    <a:pt x="9819" y="10187"/>
                  </a:cubicBezTo>
                  <a:cubicBezTo>
                    <a:pt x="12874" y="9327"/>
                    <a:pt x="14113" y="6404"/>
                    <a:pt x="12585" y="3656"/>
                  </a:cubicBezTo>
                  <a:cubicBezTo>
                    <a:pt x="11347" y="1427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55;p43">
              <a:extLst>
                <a:ext uri="{FF2B5EF4-FFF2-40B4-BE49-F238E27FC236}">
                  <a16:creationId xmlns:a16="http://schemas.microsoft.com/office/drawing/2014/main" id="{E2436141-24CE-4FB0-9F3F-A76AF8BFD45E}"/>
                </a:ext>
              </a:extLst>
            </p:cNvPr>
            <p:cNvSpPr/>
            <p:nvPr/>
          </p:nvSpPr>
          <p:spPr>
            <a:xfrm>
              <a:off x="7972224" y="3414255"/>
              <a:ext cx="236735" cy="194728"/>
            </a:xfrm>
            <a:custGeom>
              <a:avLst/>
              <a:gdLst/>
              <a:ahLst/>
              <a:cxnLst/>
              <a:rect l="l" t="t" r="r" b="b"/>
              <a:pathLst>
                <a:path w="13390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6" y="589"/>
                    <a:pt x="10780" y="1959"/>
                    <a:pt x="11966" y="4094"/>
                  </a:cubicBezTo>
                  <a:cubicBezTo>
                    <a:pt x="12656" y="5333"/>
                    <a:pt x="12773" y="6645"/>
                    <a:pt x="12297" y="7787"/>
                  </a:cubicBezTo>
                  <a:cubicBezTo>
                    <a:pt x="11814" y="8947"/>
                    <a:pt x="10778" y="9802"/>
                    <a:pt x="9380" y="10196"/>
                  </a:cubicBezTo>
                  <a:cubicBezTo>
                    <a:pt x="8829" y="10352"/>
                    <a:pt x="8255" y="10426"/>
                    <a:pt x="7677" y="10426"/>
                  </a:cubicBezTo>
                  <a:cubicBezTo>
                    <a:pt x="5185" y="10426"/>
                    <a:pt x="2610" y="9054"/>
                    <a:pt x="1425" y="6919"/>
                  </a:cubicBezTo>
                  <a:cubicBezTo>
                    <a:pt x="736" y="5680"/>
                    <a:pt x="619" y="4368"/>
                    <a:pt x="1095" y="3226"/>
                  </a:cubicBezTo>
                  <a:cubicBezTo>
                    <a:pt x="1577" y="2067"/>
                    <a:pt x="2613" y="1211"/>
                    <a:pt x="4012" y="818"/>
                  </a:cubicBezTo>
                  <a:cubicBezTo>
                    <a:pt x="4557" y="666"/>
                    <a:pt x="5121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1"/>
                    <a:pt x="3851" y="249"/>
                  </a:cubicBezTo>
                  <a:cubicBezTo>
                    <a:pt x="2276" y="692"/>
                    <a:pt x="1102" y="1669"/>
                    <a:pt x="548" y="2999"/>
                  </a:cubicBezTo>
                  <a:cubicBezTo>
                    <a:pt x="1" y="4312"/>
                    <a:pt x="129" y="5806"/>
                    <a:pt x="906" y="7207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4"/>
                    <a:pt x="7707" y="11014"/>
                  </a:cubicBezTo>
                  <a:cubicBezTo>
                    <a:pt x="8326" y="11014"/>
                    <a:pt x="8943" y="10930"/>
                    <a:pt x="9539" y="10765"/>
                  </a:cubicBezTo>
                  <a:cubicBezTo>
                    <a:pt x="11114" y="10322"/>
                    <a:pt x="12287" y="9345"/>
                    <a:pt x="12841" y="8015"/>
                  </a:cubicBezTo>
                  <a:cubicBezTo>
                    <a:pt x="13389" y="6701"/>
                    <a:pt x="13261" y="5207"/>
                    <a:pt x="12483" y="3807"/>
                  </a:cubicBezTo>
                  <a:cubicBezTo>
                    <a:pt x="11194" y="1488"/>
                    <a:pt x="8399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56;p43">
              <a:extLst>
                <a:ext uri="{FF2B5EF4-FFF2-40B4-BE49-F238E27FC236}">
                  <a16:creationId xmlns:a16="http://schemas.microsoft.com/office/drawing/2014/main" id="{465460C0-8333-4CAD-A4E5-8720FC1EAA5A}"/>
                </a:ext>
              </a:extLst>
            </p:cNvPr>
            <p:cNvSpPr/>
            <p:nvPr/>
          </p:nvSpPr>
          <p:spPr>
            <a:xfrm>
              <a:off x="7866780" y="3874235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57;p43">
              <a:extLst>
                <a:ext uri="{FF2B5EF4-FFF2-40B4-BE49-F238E27FC236}">
                  <a16:creationId xmlns:a16="http://schemas.microsoft.com/office/drawing/2014/main" id="{4E81C700-618E-4273-9964-6406E38FFAFD}"/>
                </a:ext>
              </a:extLst>
            </p:cNvPr>
            <p:cNvSpPr/>
            <p:nvPr/>
          </p:nvSpPr>
          <p:spPr>
            <a:xfrm>
              <a:off x="7865490" y="3868949"/>
              <a:ext cx="119428" cy="42962"/>
            </a:xfrm>
            <a:custGeom>
              <a:avLst/>
              <a:gdLst/>
              <a:ahLst/>
              <a:cxnLst/>
              <a:rect l="l" t="t" r="r" b="b"/>
              <a:pathLst>
                <a:path w="6755" h="2430" extrusionOk="0">
                  <a:moveTo>
                    <a:pt x="6593" y="1"/>
                  </a:moveTo>
                  <a:lnTo>
                    <a:pt x="1" y="1859"/>
                  </a:lnTo>
                  <a:lnTo>
                    <a:pt x="162" y="2429"/>
                  </a:lnTo>
                  <a:lnTo>
                    <a:pt x="6754" y="570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58;p43">
              <a:extLst>
                <a:ext uri="{FF2B5EF4-FFF2-40B4-BE49-F238E27FC236}">
                  <a16:creationId xmlns:a16="http://schemas.microsoft.com/office/drawing/2014/main" id="{421477BC-6E34-402E-979F-4F11E20E042B}"/>
                </a:ext>
              </a:extLst>
            </p:cNvPr>
            <p:cNvSpPr/>
            <p:nvPr/>
          </p:nvSpPr>
          <p:spPr>
            <a:xfrm>
              <a:off x="7058345" y="3932456"/>
              <a:ext cx="718215" cy="202153"/>
            </a:xfrm>
            <a:custGeom>
              <a:avLst/>
              <a:gdLst/>
              <a:ahLst/>
              <a:cxnLst/>
              <a:rect l="l" t="t" r="r" b="b"/>
              <a:pathLst>
                <a:path w="40623" h="11434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9;p43">
              <a:extLst>
                <a:ext uri="{FF2B5EF4-FFF2-40B4-BE49-F238E27FC236}">
                  <a16:creationId xmlns:a16="http://schemas.microsoft.com/office/drawing/2014/main" id="{5785D7E5-6BC4-4B1A-84F7-B6DDCFDF0BFC}"/>
                </a:ext>
              </a:extLst>
            </p:cNvPr>
            <p:cNvSpPr/>
            <p:nvPr/>
          </p:nvSpPr>
          <p:spPr>
            <a:xfrm>
              <a:off x="7056948" y="3927435"/>
              <a:ext cx="721043" cy="212213"/>
            </a:xfrm>
            <a:custGeom>
              <a:avLst/>
              <a:gdLst/>
              <a:ahLst/>
              <a:cxnLst/>
              <a:rect l="l" t="t" r="r" b="b"/>
              <a:pathLst>
                <a:path w="40783" h="12003" extrusionOk="0">
                  <a:moveTo>
                    <a:pt x="40621" y="0"/>
                  </a:moveTo>
                  <a:lnTo>
                    <a:pt x="0" y="11433"/>
                  </a:lnTo>
                  <a:lnTo>
                    <a:pt x="160" y="12003"/>
                  </a:lnTo>
                  <a:lnTo>
                    <a:pt x="40782" y="569"/>
                  </a:lnTo>
                  <a:lnTo>
                    <a:pt x="40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0;p43">
              <a:extLst>
                <a:ext uri="{FF2B5EF4-FFF2-40B4-BE49-F238E27FC236}">
                  <a16:creationId xmlns:a16="http://schemas.microsoft.com/office/drawing/2014/main" id="{D2CF91AD-9A6B-4662-AF4E-C5DB957D3B93}"/>
                </a:ext>
              </a:extLst>
            </p:cNvPr>
            <p:cNvSpPr/>
            <p:nvPr/>
          </p:nvSpPr>
          <p:spPr>
            <a:xfrm>
              <a:off x="7738919" y="3955404"/>
              <a:ext cx="289581" cy="81522"/>
            </a:xfrm>
            <a:custGeom>
              <a:avLst/>
              <a:gdLst/>
              <a:ahLst/>
              <a:cxnLst/>
              <a:rect l="l" t="t" r="r" b="b"/>
              <a:pathLst>
                <a:path w="16379" h="4611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61;p43">
              <a:extLst>
                <a:ext uri="{FF2B5EF4-FFF2-40B4-BE49-F238E27FC236}">
                  <a16:creationId xmlns:a16="http://schemas.microsoft.com/office/drawing/2014/main" id="{30570526-C833-414F-A8BB-48DB5DC63074}"/>
                </a:ext>
              </a:extLst>
            </p:cNvPr>
            <p:cNvSpPr/>
            <p:nvPr/>
          </p:nvSpPr>
          <p:spPr>
            <a:xfrm>
              <a:off x="7728417" y="3947784"/>
              <a:ext cx="291579" cy="91246"/>
            </a:xfrm>
            <a:custGeom>
              <a:avLst/>
              <a:gdLst/>
              <a:ahLst/>
              <a:cxnLst/>
              <a:rect l="l" t="t" r="r" b="b"/>
              <a:pathLst>
                <a:path w="16492" h="5161" extrusionOk="0">
                  <a:moveTo>
                    <a:pt x="16333" y="0"/>
                  </a:moveTo>
                  <a:lnTo>
                    <a:pt x="1" y="4593"/>
                  </a:lnTo>
                  <a:lnTo>
                    <a:pt x="159" y="5161"/>
                  </a:lnTo>
                  <a:lnTo>
                    <a:pt x="16491" y="568"/>
                  </a:lnTo>
                  <a:lnTo>
                    <a:pt x="16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62;p43">
              <a:extLst>
                <a:ext uri="{FF2B5EF4-FFF2-40B4-BE49-F238E27FC236}">
                  <a16:creationId xmlns:a16="http://schemas.microsoft.com/office/drawing/2014/main" id="{5FBE4F5B-749A-4C3F-A9BC-51BD310B5C13}"/>
                </a:ext>
              </a:extLst>
            </p:cNvPr>
            <p:cNvSpPr/>
            <p:nvPr/>
          </p:nvSpPr>
          <p:spPr>
            <a:xfrm>
              <a:off x="7295221" y="4059133"/>
              <a:ext cx="364774" cy="102685"/>
            </a:xfrm>
            <a:custGeom>
              <a:avLst/>
              <a:gdLst/>
              <a:ahLst/>
              <a:cxnLst/>
              <a:rect l="l" t="t" r="r" b="b"/>
              <a:pathLst>
                <a:path w="20632" h="5808" extrusionOk="0">
                  <a:moveTo>
                    <a:pt x="1" y="5808"/>
                  </a:moveTo>
                  <a:lnTo>
                    <a:pt x="2063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63;p43">
              <a:extLst>
                <a:ext uri="{FF2B5EF4-FFF2-40B4-BE49-F238E27FC236}">
                  <a16:creationId xmlns:a16="http://schemas.microsoft.com/office/drawing/2014/main" id="{6AD3F50B-7A2F-488F-BA01-29C3D0325541}"/>
                </a:ext>
              </a:extLst>
            </p:cNvPr>
            <p:cNvSpPr/>
            <p:nvPr/>
          </p:nvSpPr>
          <p:spPr>
            <a:xfrm>
              <a:off x="7293807" y="4054112"/>
              <a:ext cx="367603" cy="112745"/>
            </a:xfrm>
            <a:custGeom>
              <a:avLst/>
              <a:gdLst/>
              <a:ahLst/>
              <a:cxnLst/>
              <a:rect l="l" t="t" r="r" b="b"/>
              <a:pathLst>
                <a:path w="20792" h="6377" extrusionOk="0">
                  <a:moveTo>
                    <a:pt x="20631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2" y="569"/>
                  </a:lnTo>
                  <a:lnTo>
                    <a:pt x="206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64;p43">
              <a:extLst>
                <a:ext uri="{FF2B5EF4-FFF2-40B4-BE49-F238E27FC236}">
                  <a16:creationId xmlns:a16="http://schemas.microsoft.com/office/drawing/2014/main" id="{FB581968-0BC8-4BD1-AC05-A4FD43C49961}"/>
                </a:ext>
              </a:extLst>
            </p:cNvPr>
            <p:cNvSpPr/>
            <p:nvPr/>
          </p:nvSpPr>
          <p:spPr>
            <a:xfrm>
              <a:off x="7103464" y="4180860"/>
              <a:ext cx="124096" cy="34936"/>
            </a:xfrm>
            <a:custGeom>
              <a:avLst/>
              <a:gdLst/>
              <a:ahLst/>
              <a:cxnLst/>
              <a:rect l="l" t="t" r="r" b="b"/>
              <a:pathLst>
                <a:path w="7019" h="1976" extrusionOk="0">
                  <a:moveTo>
                    <a:pt x="1" y="1976"/>
                  </a:moveTo>
                  <a:lnTo>
                    <a:pt x="701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65;p43">
              <a:extLst>
                <a:ext uri="{FF2B5EF4-FFF2-40B4-BE49-F238E27FC236}">
                  <a16:creationId xmlns:a16="http://schemas.microsoft.com/office/drawing/2014/main" id="{BACBBBAD-E8EA-4157-B7AD-DF3DD4ABC432}"/>
                </a:ext>
              </a:extLst>
            </p:cNvPr>
            <p:cNvSpPr/>
            <p:nvPr/>
          </p:nvSpPr>
          <p:spPr>
            <a:xfrm>
              <a:off x="7101979" y="4175927"/>
              <a:ext cx="126942" cy="44943"/>
            </a:xfrm>
            <a:custGeom>
              <a:avLst/>
              <a:gdLst/>
              <a:ahLst/>
              <a:cxnLst/>
              <a:rect l="l" t="t" r="r" b="b"/>
              <a:pathLst>
                <a:path w="7180" h="2542" extrusionOk="0">
                  <a:moveTo>
                    <a:pt x="7019" y="1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66;p43">
              <a:extLst>
                <a:ext uri="{FF2B5EF4-FFF2-40B4-BE49-F238E27FC236}">
                  <a16:creationId xmlns:a16="http://schemas.microsoft.com/office/drawing/2014/main" id="{61F44762-614C-457D-9DEB-049BD620234F}"/>
                </a:ext>
              </a:extLst>
            </p:cNvPr>
            <p:cNvSpPr/>
            <p:nvPr/>
          </p:nvSpPr>
          <p:spPr>
            <a:xfrm>
              <a:off x="7509538" y="4036591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1" y="8980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67;p43">
              <a:extLst>
                <a:ext uri="{FF2B5EF4-FFF2-40B4-BE49-F238E27FC236}">
                  <a16:creationId xmlns:a16="http://schemas.microsoft.com/office/drawing/2014/main" id="{BA3330B3-E44D-4B27-9ADF-600B8B4D58FA}"/>
                </a:ext>
              </a:extLst>
            </p:cNvPr>
            <p:cNvSpPr/>
            <p:nvPr/>
          </p:nvSpPr>
          <p:spPr>
            <a:xfrm>
              <a:off x="7499461" y="4028670"/>
              <a:ext cx="565336" cy="168243"/>
            </a:xfrm>
            <a:custGeom>
              <a:avLst/>
              <a:gdLst/>
              <a:ahLst/>
              <a:cxnLst/>
              <a:rect l="l" t="t" r="r" b="b"/>
              <a:pathLst>
                <a:path w="31976" h="9516" extrusionOk="0">
                  <a:moveTo>
                    <a:pt x="31816" y="0"/>
                  </a:moveTo>
                  <a:lnTo>
                    <a:pt x="0" y="8948"/>
                  </a:lnTo>
                  <a:lnTo>
                    <a:pt x="160" y="9516"/>
                  </a:lnTo>
                  <a:lnTo>
                    <a:pt x="31976" y="568"/>
                  </a:lnTo>
                  <a:lnTo>
                    <a:pt x="31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68;p43">
              <a:extLst>
                <a:ext uri="{FF2B5EF4-FFF2-40B4-BE49-F238E27FC236}">
                  <a16:creationId xmlns:a16="http://schemas.microsoft.com/office/drawing/2014/main" id="{4275B014-4CC4-4F13-BF98-6609320241E7}"/>
                </a:ext>
              </a:extLst>
            </p:cNvPr>
            <p:cNvSpPr/>
            <p:nvPr/>
          </p:nvSpPr>
          <p:spPr>
            <a:xfrm>
              <a:off x="7148566" y="4230275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0" y="3772"/>
                  </a:moveTo>
                  <a:lnTo>
                    <a:pt x="1339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69;p43">
              <a:extLst>
                <a:ext uri="{FF2B5EF4-FFF2-40B4-BE49-F238E27FC236}">
                  <a16:creationId xmlns:a16="http://schemas.microsoft.com/office/drawing/2014/main" id="{712D459B-3D3E-4334-B109-C681593ECDFD}"/>
                </a:ext>
              </a:extLst>
            </p:cNvPr>
            <p:cNvSpPr/>
            <p:nvPr/>
          </p:nvSpPr>
          <p:spPr>
            <a:xfrm>
              <a:off x="7147063" y="4225396"/>
              <a:ext cx="239776" cy="76607"/>
            </a:xfrm>
            <a:custGeom>
              <a:avLst/>
              <a:gdLst/>
              <a:ahLst/>
              <a:cxnLst/>
              <a:rect l="l" t="t" r="r" b="b"/>
              <a:pathLst>
                <a:path w="13562" h="4333" extrusionOk="0">
                  <a:moveTo>
                    <a:pt x="13402" y="1"/>
                  </a:moveTo>
                  <a:lnTo>
                    <a:pt x="1" y="3764"/>
                  </a:lnTo>
                  <a:lnTo>
                    <a:pt x="161" y="4333"/>
                  </a:lnTo>
                  <a:lnTo>
                    <a:pt x="13562" y="570"/>
                  </a:lnTo>
                  <a:lnTo>
                    <a:pt x="13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70;p43">
              <a:extLst>
                <a:ext uri="{FF2B5EF4-FFF2-40B4-BE49-F238E27FC236}">
                  <a16:creationId xmlns:a16="http://schemas.microsoft.com/office/drawing/2014/main" id="{50EDAC80-231B-40B6-8CE4-1DDAD362B1DD}"/>
                </a:ext>
              </a:extLst>
            </p:cNvPr>
            <p:cNvSpPr/>
            <p:nvPr/>
          </p:nvSpPr>
          <p:spPr>
            <a:xfrm>
              <a:off x="8178638" y="3781239"/>
              <a:ext cx="225968" cy="184314"/>
            </a:xfrm>
            <a:custGeom>
              <a:avLst/>
              <a:gdLst/>
              <a:ahLst/>
              <a:cxnLst/>
              <a:rect l="l" t="t" r="r" b="b"/>
              <a:pathLst>
                <a:path w="12781" h="10425" extrusionOk="0">
                  <a:moveTo>
                    <a:pt x="5404" y="1"/>
                  </a:moveTo>
                  <a:cubicBezTo>
                    <a:pt x="4750" y="1"/>
                    <a:pt x="4111" y="91"/>
                    <a:pt x="3513" y="272"/>
                  </a:cubicBezTo>
                  <a:cubicBezTo>
                    <a:pt x="2062" y="711"/>
                    <a:pt x="974" y="1654"/>
                    <a:pt x="487" y="2892"/>
                  </a:cubicBezTo>
                  <a:cubicBezTo>
                    <a:pt x="1" y="4130"/>
                    <a:pt x="155" y="5561"/>
                    <a:pt x="920" y="6871"/>
                  </a:cubicBezTo>
                  <a:cubicBezTo>
                    <a:pt x="1683" y="8181"/>
                    <a:pt x="2991" y="9263"/>
                    <a:pt x="4556" y="9878"/>
                  </a:cubicBezTo>
                  <a:cubicBezTo>
                    <a:pt x="5477" y="10241"/>
                    <a:pt x="6443" y="10424"/>
                    <a:pt x="7378" y="10424"/>
                  </a:cubicBezTo>
                  <a:cubicBezTo>
                    <a:pt x="8032" y="10424"/>
                    <a:pt x="8671" y="10334"/>
                    <a:pt x="9268" y="10153"/>
                  </a:cubicBezTo>
                  <a:cubicBezTo>
                    <a:pt x="10719" y="9713"/>
                    <a:pt x="11808" y="8770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4"/>
                    <a:pt x="9791" y="1161"/>
                    <a:pt x="8224" y="546"/>
                  </a:cubicBezTo>
                  <a:cubicBezTo>
                    <a:pt x="7304" y="184"/>
                    <a:pt x="6338" y="1"/>
                    <a:pt x="5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571;p43">
              <a:extLst>
                <a:ext uri="{FF2B5EF4-FFF2-40B4-BE49-F238E27FC236}">
                  <a16:creationId xmlns:a16="http://schemas.microsoft.com/office/drawing/2014/main" id="{A9527F63-D908-4BE5-8501-033A7347FB01}"/>
                </a:ext>
              </a:extLst>
            </p:cNvPr>
            <p:cNvSpPr/>
            <p:nvPr/>
          </p:nvSpPr>
          <p:spPr>
            <a:xfrm>
              <a:off x="8173334" y="3776164"/>
              <a:ext cx="236700" cy="194710"/>
            </a:xfrm>
            <a:custGeom>
              <a:avLst/>
              <a:gdLst/>
              <a:ahLst/>
              <a:cxnLst/>
              <a:rect l="l" t="t" r="r" b="b"/>
              <a:pathLst>
                <a:path w="13388" h="11013" extrusionOk="0">
                  <a:moveTo>
                    <a:pt x="5686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5" y="589"/>
                    <a:pt x="10779" y="1959"/>
                    <a:pt x="11965" y="4093"/>
                  </a:cubicBezTo>
                  <a:cubicBezTo>
                    <a:pt x="12654" y="5332"/>
                    <a:pt x="12771" y="6644"/>
                    <a:pt x="12295" y="7787"/>
                  </a:cubicBezTo>
                  <a:cubicBezTo>
                    <a:pt x="11812" y="8947"/>
                    <a:pt x="10777" y="9801"/>
                    <a:pt x="9378" y="10194"/>
                  </a:cubicBezTo>
                  <a:cubicBezTo>
                    <a:pt x="8826" y="10350"/>
                    <a:pt x="8252" y="10424"/>
                    <a:pt x="7673" y="10424"/>
                  </a:cubicBezTo>
                  <a:cubicBezTo>
                    <a:pt x="5182" y="10424"/>
                    <a:pt x="2610" y="9053"/>
                    <a:pt x="1424" y="6918"/>
                  </a:cubicBezTo>
                  <a:cubicBezTo>
                    <a:pt x="735" y="5681"/>
                    <a:pt x="618" y="4368"/>
                    <a:pt x="1094" y="3226"/>
                  </a:cubicBezTo>
                  <a:cubicBezTo>
                    <a:pt x="1577" y="2066"/>
                    <a:pt x="2612" y="1211"/>
                    <a:pt x="4011" y="817"/>
                  </a:cubicBezTo>
                  <a:cubicBezTo>
                    <a:pt x="4556" y="666"/>
                    <a:pt x="5119" y="589"/>
                    <a:pt x="5686" y="589"/>
                  </a:cubicBezTo>
                  <a:close/>
                  <a:moveTo>
                    <a:pt x="5694" y="0"/>
                  </a:moveTo>
                  <a:cubicBezTo>
                    <a:pt x="5068" y="0"/>
                    <a:pt x="4446" y="80"/>
                    <a:pt x="3850" y="248"/>
                  </a:cubicBezTo>
                  <a:cubicBezTo>
                    <a:pt x="2275" y="692"/>
                    <a:pt x="1101" y="1668"/>
                    <a:pt x="547" y="2999"/>
                  </a:cubicBezTo>
                  <a:cubicBezTo>
                    <a:pt x="1" y="4312"/>
                    <a:pt x="128" y="5807"/>
                    <a:pt x="906" y="7207"/>
                  </a:cubicBezTo>
                  <a:cubicBezTo>
                    <a:pt x="2195" y="9524"/>
                    <a:pt x="4989" y="11013"/>
                    <a:pt x="7693" y="11013"/>
                  </a:cubicBezTo>
                  <a:cubicBezTo>
                    <a:pt x="7703" y="11013"/>
                    <a:pt x="7712" y="11013"/>
                    <a:pt x="7721" y="11013"/>
                  </a:cubicBezTo>
                  <a:cubicBezTo>
                    <a:pt x="8335" y="11013"/>
                    <a:pt x="8946" y="10930"/>
                    <a:pt x="9539" y="10765"/>
                  </a:cubicBezTo>
                  <a:cubicBezTo>
                    <a:pt x="11114" y="10321"/>
                    <a:pt x="12286" y="9344"/>
                    <a:pt x="12842" y="8015"/>
                  </a:cubicBezTo>
                  <a:cubicBezTo>
                    <a:pt x="13388" y="6702"/>
                    <a:pt x="13261" y="5207"/>
                    <a:pt x="12483" y="3806"/>
                  </a:cubicBezTo>
                  <a:cubicBezTo>
                    <a:pt x="11194" y="1488"/>
                    <a:pt x="8397" y="0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72;p43">
              <a:extLst>
                <a:ext uri="{FF2B5EF4-FFF2-40B4-BE49-F238E27FC236}">
                  <a16:creationId xmlns:a16="http://schemas.microsoft.com/office/drawing/2014/main" id="{81E416B3-0875-4107-B754-7D692092BB1C}"/>
                </a:ext>
              </a:extLst>
            </p:cNvPr>
            <p:cNvSpPr/>
            <p:nvPr/>
          </p:nvSpPr>
          <p:spPr>
            <a:xfrm>
              <a:off x="6387795" y="1919216"/>
              <a:ext cx="737256" cy="419387"/>
            </a:xfrm>
            <a:custGeom>
              <a:avLst/>
              <a:gdLst/>
              <a:ahLst/>
              <a:cxnLst/>
              <a:rect l="l" t="t" r="r" b="b"/>
              <a:pathLst>
                <a:path w="41700" h="23721" extrusionOk="0">
                  <a:moveTo>
                    <a:pt x="15263" y="3635"/>
                  </a:moveTo>
                  <a:cubicBezTo>
                    <a:pt x="16116" y="3635"/>
                    <a:pt x="16995" y="4104"/>
                    <a:pt x="17402" y="4836"/>
                  </a:cubicBezTo>
                  <a:cubicBezTo>
                    <a:pt x="17903" y="5737"/>
                    <a:pt x="17496" y="6696"/>
                    <a:pt x="16494" y="6979"/>
                  </a:cubicBezTo>
                  <a:cubicBezTo>
                    <a:pt x="16305" y="7032"/>
                    <a:pt x="16108" y="7057"/>
                    <a:pt x="15910" y="7057"/>
                  </a:cubicBezTo>
                  <a:cubicBezTo>
                    <a:pt x="15058" y="7057"/>
                    <a:pt x="14179" y="6588"/>
                    <a:pt x="13772" y="5857"/>
                  </a:cubicBezTo>
                  <a:cubicBezTo>
                    <a:pt x="13271" y="4957"/>
                    <a:pt x="13678" y="3996"/>
                    <a:pt x="14680" y="3714"/>
                  </a:cubicBezTo>
                  <a:cubicBezTo>
                    <a:pt x="14869" y="3661"/>
                    <a:pt x="15065" y="3635"/>
                    <a:pt x="15263" y="3635"/>
                  </a:cubicBezTo>
                  <a:close/>
                  <a:moveTo>
                    <a:pt x="14577" y="0"/>
                  </a:moveTo>
                  <a:cubicBezTo>
                    <a:pt x="13958" y="0"/>
                    <a:pt x="13343" y="79"/>
                    <a:pt x="12752" y="245"/>
                  </a:cubicBezTo>
                  <a:cubicBezTo>
                    <a:pt x="9620" y="1127"/>
                    <a:pt x="8351" y="4126"/>
                    <a:pt x="9916" y="6943"/>
                  </a:cubicBezTo>
                  <a:cubicBezTo>
                    <a:pt x="10633" y="8235"/>
                    <a:pt x="11826" y="9260"/>
                    <a:pt x="13199" y="9912"/>
                  </a:cubicBezTo>
                  <a:cubicBezTo>
                    <a:pt x="13199" y="9912"/>
                    <a:pt x="15468" y="10926"/>
                    <a:pt x="15921" y="11741"/>
                  </a:cubicBezTo>
                  <a:cubicBezTo>
                    <a:pt x="16160" y="12172"/>
                    <a:pt x="15531" y="12682"/>
                    <a:pt x="14884" y="13068"/>
                  </a:cubicBezTo>
                  <a:lnTo>
                    <a:pt x="2855" y="16454"/>
                  </a:lnTo>
                  <a:cubicBezTo>
                    <a:pt x="824" y="17025"/>
                    <a:pt x="1" y="18971"/>
                    <a:pt x="1016" y="20798"/>
                  </a:cubicBezTo>
                  <a:lnTo>
                    <a:pt x="2641" y="23721"/>
                  </a:lnTo>
                  <a:lnTo>
                    <a:pt x="41700" y="12727"/>
                  </a:lnTo>
                  <a:lnTo>
                    <a:pt x="40075" y="9803"/>
                  </a:lnTo>
                  <a:cubicBezTo>
                    <a:pt x="39251" y="8320"/>
                    <a:pt x="37469" y="7371"/>
                    <a:pt x="35742" y="7371"/>
                  </a:cubicBezTo>
                  <a:cubicBezTo>
                    <a:pt x="35340" y="7371"/>
                    <a:pt x="34941" y="7422"/>
                    <a:pt x="34558" y="7530"/>
                  </a:cubicBezTo>
                  <a:lnTo>
                    <a:pt x="23398" y="10671"/>
                  </a:lnTo>
                  <a:cubicBezTo>
                    <a:pt x="23277" y="10676"/>
                    <a:pt x="23154" y="10679"/>
                    <a:pt x="23031" y="10679"/>
                  </a:cubicBezTo>
                  <a:cubicBezTo>
                    <a:pt x="22296" y="10679"/>
                    <a:pt x="21570" y="10578"/>
                    <a:pt x="21365" y="10208"/>
                  </a:cubicBezTo>
                  <a:cubicBezTo>
                    <a:pt x="20752" y="9101"/>
                    <a:pt x="21529" y="8056"/>
                    <a:pt x="21764" y="7075"/>
                  </a:cubicBezTo>
                  <a:cubicBezTo>
                    <a:pt x="22029" y="5979"/>
                    <a:pt x="21888" y="4884"/>
                    <a:pt x="21258" y="3750"/>
                  </a:cubicBezTo>
                  <a:cubicBezTo>
                    <a:pt x="19987" y="1464"/>
                    <a:pt x="17241" y="0"/>
                    <a:pt x="1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73;p43">
              <a:extLst>
                <a:ext uri="{FF2B5EF4-FFF2-40B4-BE49-F238E27FC236}">
                  <a16:creationId xmlns:a16="http://schemas.microsoft.com/office/drawing/2014/main" id="{FFBEAE8C-31F8-4F35-A6D5-D0117CF92E6A}"/>
                </a:ext>
              </a:extLst>
            </p:cNvPr>
            <p:cNvSpPr/>
            <p:nvPr/>
          </p:nvSpPr>
          <p:spPr>
            <a:xfrm>
              <a:off x="6390235" y="1914018"/>
              <a:ext cx="742631" cy="430756"/>
            </a:xfrm>
            <a:custGeom>
              <a:avLst/>
              <a:gdLst/>
              <a:ahLst/>
              <a:cxnLst/>
              <a:rect l="l" t="t" r="r" b="b"/>
              <a:pathLst>
                <a:path w="42004" h="24364" extrusionOk="0">
                  <a:moveTo>
                    <a:pt x="15130" y="4226"/>
                  </a:moveTo>
                  <a:cubicBezTo>
                    <a:pt x="15877" y="4226"/>
                    <a:pt x="16650" y="4635"/>
                    <a:pt x="17006" y="5274"/>
                  </a:cubicBezTo>
                  <a:cubicBezTo>
                    <a:pt x="17201" y="5626"/>
                    <a:pt x="17236" y="5995"/>
                    <a:pt x="17104" y="6313"/>
                  </a:cubicBezTo>
                  <a:cubicBezTo>
                    <a:pt x="16969" y="6637"/>
                    <a:pt x="16675" y="6876"/>
                    <a:pt x="16275" y="6989"/>
                  </a:cubicBezTo>
                  <a:cubicBezTo>
                    <a:pt x="16110" y="7036"/>
                    <a:pt x="15938" y="7058"/>
                    <a:pt x="15765" y="7058"/>
                  </a:cubicBezTo>
                  <a:cubicBezTo>
                    <a:pt x="15018" y="7058"/>
                    <a:pt x="14248" y="6647"/>
                    <a:pt x="13892" y="6008"/>
                  </a:cubicBezTo>
                  <a:cubicBezTo>
                    <a:pt x="13696" y="5656"/>
                    <a:pt x="13662" y="5287"/>
                    <a:pt x="13794" y="4969"/>
                  </a:cubicBezTo>
                  <a:cubicBezTo>
                    <a:pt x="13929" y="4645"/>
                    <a:pt x="14222" y="4406"/>
                    <a:pt x="14621" y="4292"/>
                  </a:cubicBezTo>
                  <a:lnTo>
                    <a:pt x="14621" y="4294"/>
                  </a:lnTo>
                  <a:cubicBezTo>
                    <a:pt x="14786" y="4248"/>
                    <a:pt x="14957" y="4226"/>
                    <a:pt x="15130" y="4226"/>
                  </a:cubicBezTo>
                  <a:close/>
                  <a:moveTo>
                    <a:pt x="15113" y="3636"/>
                  </a:moveTo>
                  <a:cubicBezTo>
                    <a:pt x="14891" y="3636"/>
                    <a:pt x="14672" y="3664"/>
                    <a:pt x="14461" y="3723"/>
                  </a:cubicBezTo>
                  <a:cubicBezTo>
                    <a:pt x="13885" y="3886"/>
                    <a:pt x="13454" y="4247"/>
                    <a:pt x="13249" y="4741"/>
                  </a:cubicBezTo>
                  <a:cubicBezTo>
                    <a:pt x="13045" y="5229"/>
                    <a:pt x="13090" y="5781"/>
                    <a:pt x="13376" y="6296"/>
                  </a:cubicBezTo>
                  <a:cubicBezTo>
                    <a:pt x="13833" y="7118"/>
                    <a:pt x="14824" y="7645"/>
                    <a:pt x="15782" y="7645"/>
                  </a:cubicBezTo>
                  <a:cubicBezTo>
                    <a:pt x="15786" y="7645"/>
                    <a:pt x="15791" y="7645"/>
                    <a:pt x="15795" y="7645"/>
                  </a:cubicBezTo>
                  <a:cubicBezTo>
                    <a:pt x="16012" y="7645"/>
                    <a:pt x="16227" y="7615"/>
                    <a:pt x="16435" y="7557"/>
                  </a:cubicBezTo>
                  <a:cubicBezTo>
                    <a:pt x="17012" y="7395"/>
                    <a:pt x="17444" y="7033"/>
                    <a:pt x="17649" y="6540"/>
                  </a:cubicBezTo>
                  <a:cubicBezTo>
                    <a:pt x="17852" y="6051"/>
                    <a:pt x="17808" y="5500"/>
                    <a:pt x="17522" y="4986"/>
                  </a:cubicBezTo>
                  <a:cubicBezTo>
                    <a:pt x="17065" y="4164"/>
                    <a:pt x="16072" y="3636"/>
                    <a:pt x="15113" y="3636"/>
                  </a:cubicBezTo>
                  <a:close/>
                  <a:moveTo>
                    <a:pt x="14428" y="588"/>
                  </a:moveTo>
                  <a:cubicBezTo>
                    <a:pt x="14433" y="588"/>
                    <a:pt x="14438" y="588"/>
                    <a:pt x="14442" y="588"/>
                  </a:cubicBezTo>
                  <a:cubicBezTo>
                    <a:pt x="17001" y="590"/>
                    <a:pt x="19643" y="1996"/>
                    <a:pt x="20861" y="4188"/>
                  </a:cubicBezTo>
                  <a:cubicBezTo>
                    <a:pt x="21436" y="5225"/>
                    <a:pt x="21592" y="6243"/>
                    <a:pt x="21338" y="7300"/>
                  </a:cubicBezTo>
                  <a:cubicBezTo>
                    <a:pt x="21279" y="7544"/>
                    <a:pt x="21183" y="7799"/>
                    <a:pt x="21080" y="8066"/>
                  </a:cubicBezTo>
                  <a:cubicBezTo>
                    <a:pt x="20785" y="8839"/>
                    <a:pt x="20450" y="9715"/>
                    <a:pt x="20968" y="10645"/>
                  </a:cubicBezTo>
                  <a:cubicBezTo>
                    <a:pt x="21199" y="11063"/>
                    <a:pt x="21827" y="11269"/>
                    <a:pt x="22887" y="11269"/>
                  </a:cubicBezTo>
                  <a:cubicBezTo>
                    <a:pt x="23009" y="11269"/>
                    <a:pt x="23137" y="11267"/>
                    <a:pt x="23271" y="11261"/>
                  </a:cubicBezTo>
                  <a:lnTo>
                    <a:pt x="34498" y="8110"/>
                  </a:lnTo>
                  <a:cubicBezTo>
                    <a:pt x="34857" y="8009"/>
                    <a:pt x="35231" y="7961"/>
                    <a:pt x="35607" y="7961"/>
                  </a:cubicBezTo>
                  <a:cubicBezTo>
                    <a:pt x="37230" y="7961"/>
                    <a:pt x="38905" y="8853"/>
                    <a:pt x="39677" y="10241"/>
                  </a:cubicBezTo>
                  <a:lnTo>
                    <a:pt x="41121" y="12839"/>
                  </a:lnTo>
                  <a:lnTo>
                    <a:pt x="2647" y="23669"/>
                  </a:lnTo>
                  <a:lnTo>
                    <a:pt x="1136" y="20948"/>
                  </a:lnTo>
                  <a:cubicBezTo>
                    <a:pt x="693" y="20151"/>
                    <a:pt x="617" y="19309"/>
                    <a:pt x="922" y="18577"/>
                  </a:cubicBezTo>
                  <a:cubicBezTo>
                    <a:pt x="1230" y="17836"/>
                    <a:pt x="1896" y="17286"/>
                    <a:pt x="2796" y="17032"/>
                  </a:cubicBezTo>
                  <a:lnTo>
                    <a:pt x="14825" y="13647"/>
                  </a:lnTo>
                  <a:lnTo>
                    <a:pt x="14897" y="13615"/>
                  </a:lnTo>
                  <a:cubicBezTo>
                    <a:pt x="15944" y="12990"/>
                    <a:pt x="16330" y="12409"/>
                    <a:pt x="16041" y="11892"/>
                  </a:cubicBezTo>
                  <a:cubicBezTo>
                    <a:pt x="15554" y="11014"/>
                    <a:pt x="13424" y="10044"/>
                    <a:pt x="13187" y="9938"/>
                  </a:cubicBezTo>
                  <a:cubicBezTo>
                    <a:pt x="11812" y="9286"/>
                    <a:pt x="10692" y="8276"/>
                    <a:pt x="10036" y="7094"/>
                  </a:cubicBezTo>
                  <a:cubicBezTo>
                    <a:pt x="9328" y="5821"/>
                    <a:pt x="9207" y="4472"/>
                    <a:pt x="9697" y="3298"/>
                  </a:cubicBezTo>
                  <a:cubicBezTo>
                    <a:pt x="10193" y="2107"/>
                    <a:pt x="11257" y="1228"/>
                    <a:pt x="12694" y="824"/>
                  </a:cubicBezTo>
                  <a:cubicBezTo>
                    <a:pt x="13258" y="666"/>
                    <a:pt x="13841" y="588"/>
                    <a:pt x="14428" y="588"/>
                  </a:cubicBezTo>
                  <a:close/>
                  <a:moveTo>
                    <a:pt x="14426" y="1"/>
                  </a:moveTo>
                  <a:cubicBezTo>
                    <a:pt x="13784" y="1"/>
                    <a:pt x="13147" y="83"/>
                    <a:pt x="12535" y="255"/>
                  </a:cubicBezTo>
                  <a:cubicBezTo>
                    <a:pt x="10921" y="709"/>
                    <a:pt x="9720" y="1709"/>
                    <a:pt x="9152" y="3071"/>
                  </a:cubicBezTo>
                  <a:cubicBezTo>
                    <a:pt x="8592" y="4416"/>
                    <a:pt x="8723" y="5946"/>
                    <a:pt x="9520" y="7381"/>
                  </a:cubicBezTo>
                  <a:cubicBezTo>
                    <a:pt x="10236" y="8670"/>
                    <a:pt x="11448" y="9767"/>
                    <a:pt x="12942" y="10475"/>
                  </a:cubicBezTo>
                  <a:cubicBezTo>
                    <a:pt x="13547" y="10746"/>
                    <a:pt x="15193" y="11581"/>
                    <a:pt x="15525" y="12179"/>
                  </a:cubicBezTo>
                  <a:cubicBezTo>
                    <a:pt x="15599" y="12312"/>
                    <a:pt x="15349" y="12652"/>
                    <a:pt x="14627" y="13088"/>
                  </a:cubicBezTo>
                  <a:lnTo>
                    <a:pt x="2638" y="16462"/>
                  </a:lnTo>
                  <a:cubicBezTo>
                    <a:pt x="1559" y="16766"/>
                    <a:pt x="757" y="17437"/>
                    <a:pt x="377" y="18349"/>
                  </a:cubicBezTo>
                  <a:cubicBezTo>
                    <a:pt x="0" y="19252"/>
                    <a:pt x="87" y="20276"/>
                    <a:pt x="620" y="21235"/>
                  </a:cubicBezTo>
                  <a:lnTo>
                    <a:pt x="2358" y="24364"/>
                  </a:lnTo>
                  <a:lnTo>
                    <a:pt x="42003" y="13204"/>
                  </a:lnTo>
                  <a:lnTo>
                    <a:pt x="40197" y="9953"/>
                  </a:lnTo>
                  <a:cubicBezTo>
                    <a:pt x="39323" y="8381"/>
                    <a:pt x="37428" y="7371"/>
                    <a:pt x="35594" y="7371"/>
                  </a:cubicBezTo>
                  <a:cubicBezTo>
                    <a:pt x="35168" y="7371"/>
                    <a:pt x="34746" y="7425"/>
                    <a:pt x="34341" y="7539"/>
                  </a:cubicBezTo>
                  <a:lnTo>
                    <a:pt x="23215" y="10671"/>
                  </a:lnTo>
                  <a:cubicBezTo>
                    <a:pt x="23102" y="10675"/>
                    <a:pt x="22996" y="10677"/>
                    <a:pt x="22897" y="10677"/>
                  </a:cubicBezTo>
                  <a:cubicBezTo>
                    <a:pt x="21727" y="10677"/>
                    <a:pt x="21518" y="10415"/>
                    <a:pt x="21486" y="10358"/>
                  </a:cubicBezTo>
                  <a:cubicBezTo>
                    <a:pt x="21104" y="9667"/>
                    <a:pt x="21362" y="8992"/>
                    <a:pt x="21634" y="8276"/>
                  </a:cubicBezTo>
                  <a:cubicBezTo>
                    <a:pt x="21740" y="8003"/>
                    <a:pt x="21847" y="7719"/>
                    <a:pt x="21915" y="7437"/>
                  </a:cubicBezTo>
                  <a:cubicBezTo>
                    <a:pt x="22205" y="6229"/>
                    <a:pt x="22030" y="5073"/>
                    <a:pt x="21379" y="3900"/>
                  </a:cubicBezTo>
                  <a:cubicBezTo>
                    <a:pt x="20059" y="1525"/>
                    <a:pt x="17196" y="1"/>
                    <a:pt x="14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74;p43">
              <a:extLst>
                <a:ext uri="{FF2B5EF4-FFF2-40B4-BE49-F238E27FC236}">
                  <a16:creationId xmlns:a16="http://schemas.microsoft.com/office/drawing/2014/main" id="{D892DAF0-55C5-4AA9-9B11-F7374F5F24FB}"/>
                </a:ext>
              </a:extLst>
            </p:cNvPr>
            <p:cNvSpPr/>
            <p:nvPr/>
          </p:nvSpPr>
          <p:spPr>
            <a:xfrm>
              <a:off x="7388978" y="2235971"/>
              <a:ext cx="244161" cy="259295"/>
            </a:xfrm>
            <a:custGeom>
              <a:avLst/>
              <a:gdLst/>
              <a:ahLst/>
              <a:cxnLst/>
              <a:rect l="l" t="t" r="r" b="b"/>
              <a:pathLst>
                <a:path w="13810" h="14666" extrusionOk="0">
                  <a:moveTo>
                    <a:pt x="11797" y="1"/>
                  </a:moveTo>
                  <a:cubicBezTo>
                    <a:pt x="11123" y="1"/>
                    <a:pt x="10479" y="386"/>
                    <a:pt x="10181" y="1038"/>
                  </a:cubicBezTo>
                  <a:lnTo>
                    <a:pt x="6092" y="10209"/>
                  </a:lnTo>
                  <a:lnTo>
                    <a:pt x="3031" y="8075"/>
                  </a:lnTo>
                  <a:cubicBezTo>
                    <a:pt x="2722" y="7859"/>
                    <a:pt x="2368" y="7755"/>
                    <a:pt x="2018" y="7755"/>
                  </a:cubicBezTo>
                  <a:cubicBezTo>
                    <a:pt x="1458" y="7755"/>
                    <a:pt x="907" y="8020"/>
                    <a:pt x="562" y="8514"/>
                  </a:cubicBezTo>
                  <a:cubicBezTo>
                    <a:pt x="1" y="9318"/>
                    <a:pt x="199" y="10423"/>
                    <a:pt x="1002" y="10983"/>
                  </a:cubicBezTo>
                  <a:lnTo>
                    <a:pt x="5821" y="14346"/>
                  </a:lnTo>
                  <a:cubicBezTo>
                    <a:pt x="6120" y="14554"/>
                    <a:pt x="6474" y="14666"/>
                    <a:pt x="6836" y="14666"/>
                  </a:cubicBezTo>
                  <a:lnTo>
                    <a:pt x="6837" y="14666"/>
                  </a:lnTo>
                  <a:cubicBezTo>
                    <a:pt x="7537" y="14666"/>
                    <a:pt x="8172" y="14254"/>
                    <a:pt x="8456" y="13615"/>
                  </a:cubicBezTo>
                  <a:lnTo>
                    <a:pt x="13421" y="2482"/>
                  </a:lnTo>
                  <a:cubicBezTo>
                    <a:pt x="13810" y="1590"/>
                    <a:pt x="13406" y="551"/>
                    <a:pt x="12517" y="154"/>
                  </a:cubicBezTo>
                  <a:cubicBezTo>
                    <a:pt x="12283" y="50"/>
                    <a:pt x="12038" y="1"/>
                    <a:pt x="1179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75;p43">
              <a:extLst>
                <a:ext uri="{FF2B5EF4-FFF2-40B4-BE49-F238E27FC236}">
                  <a16:creationId xmlns:a16="http://schemas.microsoft.com/office/drawing/2014/main" id="{BCB98803-1FA3-493D-9595-90214BB891C4}"/>
                </a:ext>
              </a:extLst>
            </p:cNvPr>
            <p:cNvSpPr/>
            <p:nvPr/>
          </p:nvSpPr>
          <p:spPr>
            <a:xfrm>
              <a:off x="7586959" y="2592241"/>
              <a:ext cx="244143" cy="259295"/>
            </a:xfrm>
            <a:custGeom>
              <a:avLst/>
              <a:gdLst/>
              <a:ahLst/>
              <a:cxnLst/>
              <a:rect l="l" t="t" r="r" b="b"/>
              <a:pathLst>
                <a:path w="13809" h="14666" extrusionOk="0">
                  <a:moveTo>
                    <a:pt x="11795" y="0"/>
                  </a:moveTo>
                  <a:cubicBezTo>
                    <a:pt x="11121" y="0"/>
                    <a:pt x="10477" y="386"/>
                    <a:pt x="10180" y="1038"/>
                  </a:cubicBezTo>
                  <a:lnTo>
                    <a:pt x="6090" y="10209"/>
                  </a:lnTo>
                  <a:lnTo>
                    <a:pt x="3031" y="8075"/>
                  </a:lnTo>
                  <a:cubicBezTo>
                    <a:pt x="2721" y="7859"/>
                    <a:pt x="2367" y="7755"/>
                    <a:pt x="2017" y="7755"/>
                  </a:cubicBezTo>
                  <a:cubicBezTo>
                    <a:pt x="1457" y="7755"/>
                    <a:pt x="906" y="8020"/>
                    <a:pt x="561" y="8514"/>
                  </a:cubicBezTo>
                  <a:cubicBezTo>
                    <a:pt x="1" y="9317"/>
                    <a:pt x="197" y="10423"/>
                    <a:pt x="1000" y="10983"/>
                  </a:cubicBezTo>
                  <a:lnTo>
                    <a:pt x="5821" y="14346"/>
                  </a:lnTo>
                  <a:cubicBezTo>
                    <a:pt x="6118" y="14553"/>
                    <a:pt x="6472" y="14665"/>
                    <a:pt x="6835" y="14666"/>
                  </a:cubicBezTo>
                  <a:lnTo>
                    <a:pt x="6835" y="14666"/>
                  </a:lnTo>
                  <a:cubicBezTo>
                    <a:pt x="7536" y="14665"/>
                    <a:pt x="8170" y="14254"/>
                    <a:pt x="8455" y="13614"/>
                  </a:cubicBezTo>
                  <a:lnTo>
                    <a:pt x="13419" y="2482"/>
                  </a:lnTo>
                  <a:cubicBezTo>
                    <a:pt x="13808" y="1589"/>
                    <a:pt x="13404" y="551"/>
                    <a:pt x="12515" y="154"/>
                  </a:cubicBezTo>
                  <a:cubicBezTo>
                    <a:pt x="12281" y="50"/>
                    <a:pt x="12036" y="0"/>
                    <a:pt x="11795" y="0"/>
                  </a:cubicBezTo>
                  <a:close/>
                  <a:moveTo>
                    <a:pt x="6835" y="14666"/>
                  </a:moveTo>
                  <a:lnTo>
                    <a:pt x="6835" y="14666"/>
                  </a:lnTo>
                  <a:cubicBezTo>
                    <a:pt x="6835" y="14666"/>
                    <a:pt x="6835" y="14666"/>
                    <a:pt x="6835" y="14666"/>
                  </a:cubicBezTo>
                  <a:lnTo>
                    <a:pt x="6836" y="14666"/>
                  </a:lnTo>
                  <a:cubicBezTo>
                    <a:pt x="6836" y="14666"/>
                    <a:pt x="6835" y="14666"/>
                    <a:pt x="6835" y="14666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76;p43">
              <a:extLst>
                <a:ext uri="{FF2B5EF4-FFF2-40B4-BE49-F238E27FC236}">
                  <a16:creationId xmlns:a16="http://schemas.microsoft.com/office/drawing/2014/main" id="{518B65A7-EF03-43DB-9DA4-4A4E4F6AF5B1}"/>
                </a:ext>
              </a:extLst>
            </p:cNvPr>
            <p:cNvSpPr/>
            <p:nvPr/>
          </p:nvSpPr>
          <p:spPr>
            <a:xfrm>
              <a:off x="8692737" y="2530078"/>
              <a:ext cx="349763" cy="225013"/>
            </a:xfrm>
            <a:custGeom>
              <a:avLst/>
              <a:gdLst/>
              <a:ahLst/>
              <a:cxnLst/>
              <a:rect l="l" t="t" r="r" b="b"/>
              <a:pathLst>
                <a:path w="19783" h="12727" extrusionOk="0">
                  <a:moveTo>
                    <a:pt x="3379" y="0"/>
                  </a:moveTo>
                  <a:cubicBezTo>
                    <a:pt x="3379" y="0"/>
                    <a:pt x="1" y="0"/>
                    <a:pt x="162" y="1930"/>
                  </a:cubicBezTo>
                  <a:cubicBezTo>
                    <a:pt x="323" y="3860"/>
                    <a:pt x="12546" y="11258"/>
                    <a:pt x="13511" y="11902"/>
                  </a:cubicBezTo>
                  <a:cubicBezTo>
                    <a:pt x="13984" y="12217"/>
                    <a:pt x="15116" y="12727"/>
                    <a:pt x="16184" y="12727"/>
                  </a:cubicBezTo>
                  <a:cubicBezTo>
                    <a:pt x="17293" y="12727"/>
                    <a:pt x="18333" y="12178"/>
                    <a:pt x="18497" y="10294"/>
                  </a:cubicBezTo>
                  <a:cubicBezTo>
                    <a:pt x="18497" y="10294"/>
                    <a:pt x="19782" y="7559"/>
                    <a:pt x="18979" y="5469"/>
                  </a:cubicBezTo>
                  <a:cubicBezTo>
                    <a:pt x="18175" y="3378"/>
                    <a:pt x="3379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577;p43">
              <a:extLst>
                <a:ext uri="{FF2B5EF4-FFF2-40B4-BE49-F238E27FC236}">
                  <a16:creationId xmlns:a16="http://schemas.microsoft.com/office/drawing/2014/main" id="{B3656919-5489-4AFA-94F0-55A4E1936A64}"/>
                </a:ext>
              </a:extLst>
            </p:cNvPr>
            <p:cNvSpPr/>
            <p:nvPr/>
          </p:nvSpPr>
          <p:spPr>
            <a:xfrm>
              <a:off x="8689678" y="2524862"/>
              <a:ext cx="357454" cy="235409"/>
            </a:xfrm>
            <a:custGeom>
              <a:avLst/>
              <a:gdLst/>
              <a:ahLst/>
              <a:cxnLst/>
              <a:rect l="l" t="t" r="r" b="b"/>
              <a:pathLst>
                <a:path w="20218" h="13315" extrusionOk="0">
                  <a:moveTo>
                    <a:pt x="3520" y="592"/>
                  </a:moveTo>
                  <a:cubicBezTo>
                    <a:pt x="9185" y="1886"/>
                    <a:pt x="18333" y="4456"/>
                    <a:pt x="18876" y="5870"/>
                  </a:cubicBezTo>
                  <a:cubicBezTo>
                    <a:pt x="19624" y="7815"/>
                    <a:pt x="18414" y="10436"/>
                    <a:pt x="18402" y="10463"/>
                  </a:cubicBezTo>
                  <a:cubicBezTo>
                    <a:pt x="18387" y="10494"/>
                    <a:pt x="18378" y="10528"/>
                    <a:pt x="18375" y="10562"/>
                  </a:cubicBezTo>
                  <a:cubicBezTo>
                    <a:pt x="18287" y="11572"/>
                    <a:pt x="17927" y="12234"/>
                    <a:pt x="17306" y="12533"/>
                  </a:cubicBezTo>
                  <a:cubicBezTo>
                    <a:pt x="17018" y="12671"/>
                    <a:pt x="16691" y="12727"/>
                    <a:pt x="16352" y="12727"/>
                  </a:cubicBezTo>
                  <a:cubicBezTo>
                    <a:pt x="15372" y="12727"/>
                    <a:pt x="14303" y="12255"/>
                    <a:pt x="13848" y="11951"/>
                  </a:cubicBezTo>
                  <a:cubicBezTo>
                    <a:pt x="13726" y="11869"/>
                    <a:pt x="13422" y="11679"/>
                    <a:pt x="12986" y="11406"/>
                  </a:cubicBezTo>
                  <a:cubicBezTo>
                    <a:pt x="2881" y="5071"/>
                    <a:pt x="687" y="2904"/>
                    <a:pt x="630" y="2201"/>
                  </a:cubicBezTo>
                  <a:cubicBezTo>
                    <a:pt x="603" y="1886"/>
                    <a:pt x="690" y="1625"/>
                    <a:pt x="895" y="1402"/>
                  </a:cubicBezTo>
                  <a:cubicBezTo>
                    <a:pt x="1578" y="659"/>
                    <a:pt x="3268" y="597"/>
                    <a:pt x="3520" y="592"/>
                  </a:cubicBezTo>
                  <a:close/>
                  <a:moveTo>
                    <a:pt x="3552" y="0"/>
                  </a:moveTo>
                  <a:cubicBezTo>
                    <a:pt x="3464" y="0"/>
                    <a:pt x="1371" y="11"/>
                    <a:pt x="461" y="1001"/>
                  </a:cubicBezTo>
                  <a:cubicBezTo>
                    <a:pt x="142" y="1348"/>
                    <a:pt x="0" y="1768"/>
                    <a:pt x="40" y="2250"/>
                  </a:cubicBezTo>
                  <a:cubicBezTo>
                    <a:pt x="146" y="3518"/>
                    <a:pt x="4041" y="6497"/>
                    <a:pt x="12672" y="11907"/>
                  </a:cubicBezTo>
                  <a:cubicBezTo>
                    <a:pt x="13101" y="12175"/>
                    <a:pt x="13400" y="12363"/>
                    <a:pt x="13519" y="12443"/>
                  </a:cubicBezTo>
                  <a:cubicBezTo>
                    <a:pt x="14052" y="12797"/>
                    <a:pt x="15232" y="13315"/>
                    <a:pt x="16361" y="13315"/>
                  </a:cubicBezTo>
                  <a:cubicBezTo>
                    <a:pt x="16780" y="13315"/>
                    <a:pt x="17192" y="13244"/>
                    <a:pt x="17562" y="13065"/>
                  </a:cubicBezTo>
                  <a:cubicBezTo>
                    <a:pt x="18374" y="12675"/>
                    <a:pt x="18844" y="11868"/>
                    <a:pt x="18960" y="10666"/>
                  </a:cubicBezTo>
                  <a:cubicBezTo>
                    <a:pt x="19137" y="10268"/>
                    <a:pt x="20217" y="7709"/>
                    <a:pt x="19428" y="5657"/>
                  </a:cubicBezTo>
                  <a:cubicBezTo>
                    <a:pt x="18592" y="3483"/>
                    <a:pt x="5147" y="357"/>
                    <a:pt x="3617" y="7"/>
                  </a:cubicBezTo>
                  <a:cubicBezTo>
                    <a:pt x="3596" y="2"/>
                    <a:pt x="3573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78;p43">
              <a:extLst>
                <a:ext uri="{FF2B5EF4-FFF2-40B4-BE49-F238E27FC236}">
                  <a16:creationId xmlns:a16="http://schemas.microsoft.com/office/drawing/2014/main" id="{F1B05258-25CD-4267-9124-A21C6B3C8957}"/>
                </a:ext>
              </a:extLst>
            </p:cNvPr>
            <p:cNvSpPr/>
            <p:nvPr/>
          </p:nvSpPr>
          <p:spPr>
            <a:xfrm>
              <a:off x="8708808" y="2460401"/>
              <a:ext cx="65310" cy="51307"/>
            </a:xfrm>
            <a:custGeom>
              <a:avLst/>
              <a:gdLst/>
              <a:ahLst/>
              <a:cxnLst/>
              <a:rect l="l" t="t" r="r" b="b"/>
              <a:pathLst>
                <a:path w="3694" h="2902" extrusionOk="0">
                  <a:moveTo>
                    <a:pt x="710" y="0"/>
                  </a:moveTo>
                  <a:cubicBezTo>
                    <a:pt x="0" y="0"/>
                    <a:pt x="1189" y="2402"/>
                    <a:pt x="1649" y="2517"/>
                  </a:cubicBezTo>
                  <a:cubicBezTo>
                    <a:pt x="2160" y="2646"/>
                    <a:pt x="3438" y="2901"/>
                    <a:pt x="3438" y="2901"/>
                  </a:cubicBezTo>
                  <a:lnTo>
                    <a:pt x="3693" y="1239"/>
                  </a:lnTo>
                  <a:cubicBezTo>
                    <a:pt x="3693" y="1239"/>
                    <a:pt x="2288" y="729"/>
                    <a:pt x="1011" y="91"/>
                  </a:cubicBezTo>
                  <a:cubicBezTo>
                    <a:pt x="886" y="29"/>
                    <a:pt x="786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79;p43">
              <a:extLst>
                <a:ext uri="{FF2B5EF4-FFF2-40B4-BE49-F238E27FC236}">
                  <a16:creationId xmlns:a16="http://schemas.microsoft.com/office/drawing/2014/main" id="{1C99A014-439F-4784-99D1-098D315E432B}"/>
                </a:ext>
              </a:extLst>
            </p:cNvPr>
            <p:cNvSpPr/>
            <p:nvPr/>
          </p:nvSpPr>
          <p:spPr>
            <a:xfrm>
              <a:off x="8711425" y="2455150"/>
              <a:ext cx="68227" cy="61756"/>
            </a:xfrm>
            <a:custGeom>
              <a:avLst/>
              <a:gdLst/>
              <a:ahLst/>
              <a:cxnLst/>
              <a:rect l="l" t="t" r="r" b="b"/>
              <a:pathLst>
                <a:path w="3859" h="3493" extrusionOk="0">
                  <a:moveTo>
                    <a:pt x="630" y="608"/>
                  </a:moveTo>
                  <a:cubicBezTo>
                    <a:pt x="664" y="620"/>
                    <a:pt x="698" y="635"/>
                    <a:pt x="729" y="651"/>
                  </a:cubicBezTo>
                  <a:cubicBezTo>
                    <a:pt x="1704" y="1138"/>
                    <a:pt x="2761" y="1555"/>
                    <a:pt x="3216" y="1729"/>
                  </a:cubicBezTo>
                  <a:lnTo>
                    <a:pt x="3044" y="2846"/>
                  </a:lnTo>
                  <a:cubicBezTo>
                    <a:pt x="2636" y="2762"/>
                    <a:pt x="1924" y="2615"/>
                    <a:pt x="1589" y="2532"/>
                  </a:cubicBezTo>
                  <a:cubicBezTo>
                    <a:pt x="1311" y="2392"/>
                    <a:pt x="613" y="1048"/>
                    <a:pt x="630" y="608"/>
                  </a:cubicBezTo>
                  <a:close/>
                  <a:moveTo>
                    <a:pt x="557" y="0"/>
                  </a:moveTo>
                  <a:cubicBezTo>
                    <a:pt x="440" y="0"/>
                    <a:pt x="338" y="34"/>
                    <a:pt x="251" y="101"/>
                  </a:cubicBezTo>
                  <a:cubicBezTo>
                    <a:pt x="58" y="251"/>
                    <a:pt x="0" y="524"/>
                    <a:pt x="82" y="913"/>
                  </a:cubicBezTo>
                  <a:cubicBezTo>
                    <a:pt x="218" y="1565"/>
                    <a:pt x="897" y="2968"/>
                    <a:pt x="1429" y="3100"/>
                  </a:cubicBezTo>
                  <a:cubicBezTo>
                    <a:pt x="1941" y="3228"/>
                    <a:pt x="3179" y="3476"/>
                    <a:pt x="3232" y="3486"/>
                  </a:cubicBezTo>
                  <a:cubicBezTo>
                    <a:pt x="3251" y="3490"/>
                    <a:pt x="3270" y="3493"/>
                    <a:pt x="3289" y="3493"/>
                  </a:cubicBezTo>
                  <a:cubicBezTo>
                    <a:pt x="3435" y="3491"/>
                    <a:pt x="3559" y="3386"/>
                    <a:pt x="3581" y="3242"/>
                  </a:cubicBezTo>
                  <a:lnTo>
                    <a:pt x="3836" y="1582"/>
                  </a:lnTo>
                  <a:cubicBezTo>
                    <a:pt x="3859" y="1442"/>
                    <a:pt x="3778" y="1307"/>
                    <a:pt x="3646" y="1258"/>
                  </a:cubicBezTo>
                  <a:cubicBezTo>
                    <a:pt x="3632" y="1253"/>
                    <a:pt x="2242" y="746"/>
                    <a:pt x="995" y="122"/>
                  </a:cubicBezTo>
                  <a:cubicBezTo>
                    <a:pt x="832" y="41"/>
                    <a:pt x="685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80;p43">
              <a:extLst>
                <a:ext uri="{FF2B5EF4-FFF2-40B4-BE49-F238E27FC236}">
                  <a16:creationId xmlns:a16="http://schemas.microsoft.com/office/drawing/2014/main" id="{D0BFEF1A-E38E-47E6-9659-238D6A4FD014}"/>
                </a:ext>
              </a:extLst>
            </p:cNvPr>
            <p:cNvSpPr/>
            <p:nvPr/>
          </p:nvSpPr>
          <p:spPr>
            <a:xfrm>
              <a:off x="7862466" y="2156570"/>
              <a:ext cx="1570214" cy="1013294"/>
            </a:xfrm>
            <a:custGeom>
              <a:avLst/>
              <a:gdLst/>
              <a:ahLst/>
              <a:cxnLst/>
              <a:rect l="l" t="t" r="r" b="b"/>
              <a:pathLst>
                <a:path w="88813" h="57313" extrusionOk="0">
                  <a:moveTo>
                    <a:pt x="81493" y="1"/>
                  </a:moveTo>
                  <a:cubicBezTo>
                    <a:pt x="80301" y="1"/>
                    <a:pt x="79094" y="335"/>
                    <a:pt x="78019" y="1035"/>
                  </a:cubicBezTo>
                  <a:lnTo>
                    <a:pt x="7398" y="47020"/>
                  </a:lnTo>
                  <a:lnTo>
                    <a:pt x="0" y="56026"/>
                  </a:lnTo>
                  <a:lnTo>
                    <a:pt x="644" y="57313"/>
                  </a:lnTo>
                  <a:lnTo>
                    <a:pt x="11097" y="54739"/>
                  </a:lnTo>
                  <a:lnTo>
                    <a:pt x="84707" y="11887"/>
                  </a:lnTo>
                  <a:cubicBezTo>
                    <a:pt x="87814" y="10078"/>
                    <a:pt x="88813" y="6058"/>
                    <a:pt x="86910" y="3005"/>
                  </a:cubicBezTo>
                  <a:cubicBezTo>
                    <a:pt x="85700" y="1063"/>
                    <a:pt x="83619" y="1"/>
                    <a:pt x="8149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81;p43">
              <a:extLst>
                <a:ext uri="{FF2B5EF4-FFF2-40B4-BE49-F238E27FC236}">
                  <a16:creationId xmlns:a16="http://schemas.microsoft.com/office/drawing/2014/main" id="{BAFFC25F-BDC2-4158-B1C3-2FD46A138660}"/>
                </a:ext>
              </a:extLst>
            </p:cNvPr>
            <p:cNvSpPr/>
            <p:nvPr/>
          </p:nvSpPr>
          <p:spPr>
            <a:xfrm>
              <a:off x="7856879" y="2151302"/>
              <a:ext cx="1568729" cy="1023796"/>
            </a:xfrm>
            <a:custGeom>
              <a:avLst/>
              <a:gdLst/>
              <a:ahLst/>
              <a:cxnLst/>
              <a:rect l="l" t="t" r="r" b="b"/>
              <a:pathLst>
                <a:path w="88729" h="57907" extrusionOk="0">
                  <a:moveTo>
                    <a:pt x="81801" y="592"/>
                  </a:moveTo>
                  <a:cubicBezTo>
                    <a:pt x="82243" y="592"/>
                    <a:pt x="82688" y="640"/>
                    <a:pt x="83131" y="738"/>
                  </a:cubicBezTo>
                  <a:cubicBezTo>
                    <a:pt x="84739" y="1095"/>
                    <a:pt x="86105" y="2062"/>
                    <a:pt x="86975" y="3459"/>
                  </a:cubicBezTo>
                  <a:cubicBezTo>
                    <a:pt x="87852" y="4867"/>
                    <a:pt x="88115" y="6529"/>
                    <a:pt x="87716" y="8139"/>
                  </a:cubicBezTo>
                  <a:cubicBezTo>
                    <a:pt x="87317" y="9749"/>
                    <a:pt x="86307" y="11095"/>
                    <a:pt x="84875" y="11930"/>
                  </a:cubicBezTo>
                  <a:lnTo>
                    <a:pt x="11301" y="54760"/>
                  </a:lnTo>
                  <a:lnTo>
                    <a:pt x="1118" y="57268"/>
                  </a:lnTo>
                  <a:lnTo>
                    <a:pt x="666" y="56364"/>
                  </a:lnTo>
                  <a:lnTo>
                    <a:pt x="7915" y="47541"/>
                  </a:lnTo>
                  <a:lnTo>
                    <a:pt x="78496" y="1579"/>
                  </a:lnTo>
                  <a:cubicBezTo>
                    <a:pt x="79496" y="928"/>
                    <a:pt x="80637" y="592"/>
                    <a:pt x="81801" y="592"/>
                  </a:cubicBezTo>
                  <a:close/>
                  <a:moveTo>
                    <a:pt x="81799" y="1"/>
                  </a:moveTo>
                  <a:cubicBezTo>
                    <a:pt x="80522" y="1"/>
                    <a:pt x="79271" y="369"/>
                    <a:pt x="78174" y="1085"/>
                  </a:cubicBezTo>
                  <a:lnTo>
                    <a:pt x="7553" y="47070"/>
                  </a:lnTo>
                  <a:cubicBezTo>
                    <a:pt x="7528" y="47087"/>
                    <a:pt x="7505" y="47107"/>
                    <a:pt x="7485" y="47131"/>
                  </a:cubicBezTo>
                  <a:lnTo>
                    <a:pt x="87" y="56136"/>
                  </a:lnTo>
                  <a:cubicBezTo>
                    <a:pt x="14" y="56227"/>
                    <a:pt x="0" y="56352"/>
                    <a:pt x="52" y="56456"/>
                  </a:cubicBezTo>
                  <a:lnTo>
                    <a:pt x="695" y="57743"/>
                  </a:lnTo>
                  <a:cubicBezTo>
                    <a:pt x="745" y="57844"/>
                    <a:pt x="848" y="57907"/>
                    <a:pt x="960" y="57907"/>
                  </a:cubicBezTo>
                  <a:cubicBezTo>
                    <a:pt x="984" y="57907"/>
                    <a:pt x="1008" y="57904"/>
                    <a:pt x="1030" y="57898"/>
                  </a:cubicBezTo>
                  <a:lnTo>
                    <a:pt x="11484" y="55324"/>
                  </a:lnTo>
                  <a:cubicBezTo>
                    <a:pt x="11512" y="55318"/>
                    <a:pt x="11538" y="55307"/>
                    <a:pt x="11562" y="55293"/>
                  </a:cubicBezTo>
                  <a:lnTo>
                    <a:pt x="85172" y="12441"/>
                  </a:lnTo>
                  <a:cubicBezTo>
                    <a:pt x="86744" y="11526"/>
                    <a:pt x="87852" y="10049"/>
                    <a:pt x="88290" y="8281"/>
                  </a:cubicBezTo>
                  <a:cubicBezTo>
                    <a:pt x="88728" y="6515"/>
                    <a:pt x="88439" y="4692"/>
                    <a:pt x="87477" y="3147"/>
                  </a:cubicBezTo>
                  <a:cubicBezTo>
                    <a:pt x="86521" y="1613"/>
                    <a:pt x="85023" y="553"/>
                    <a:pt x="83259" y="162"/>
                  </a:cubicBezTo>
                  <a:cubicBezTo>
                    <a:pt x="82773" y="54"/>
                    <a:pt x="82284" y="1"/>
                    <a:pt x="8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82;p43">
              <a:extLst>
                <a:ext uri="{FF2B5EF4-FFF2-40B4-BE49-F238E27FC236}">
                  <a16:creationId xmlns:a16="http://schemas.microsoft.com/office/drawing/2014/main" id="{7B92C972-5105-4B07-B350-28E917043864}"/>
                </a:ext>
              </a:extLst>
            </p:cNvPr>
            <p:cNvSpPr/>
            <p:nvPr/>
          </p:nvSpPr>
          <p:spPr>
            <a:xfrm>
              <a:off x="8604779" y="2692858"/>
              <a:ext cx="42414" cy="27298"/>
            </a:xfrm>
            <a:custGeom>
              <a:avLst/>
              <a:gdLst/>
              <a:ahLst/>
              <a:cxnLst/>
              <a:rect l="l" t="t" r="r" b="b"/>
              <a:pathLst>
                <a:path w="2399" h="1544" extrusionOk="0">
                  <a:moveTo>
                    <a:pt x="2399" y="0"/>
                  </a:moveTo>
                  <a:lnTo>
                    <a:pt x="0" y="154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83;p43">
              <a:extLst>
                <a:ext uri="{FF2B5EF4-FFF2-40B4-BE49-F238E27FC236}">
                  <a16:creationId xmlns:a16="http://schemas.microsoft.com/office/drawing/2014/main" id="{6C866392-A523-4950-9694-062AC9F98C63}"/>
                </a:ext>
              </a:extLst>
            </p:cNvPr>
            <p:cNvSpPr/>
            <p:nvPr/>
          </p:nvSpPr>
          <p:spPr>
            <a:xfrm>
              <a:off x="8599104" y="2687625"/>
              <a:ext cx="54048" cy="37764"/>
            </a:xfrm>
            <a:custGeom>
              <a:avLst/>
              <a:gdLst/>
              <a:ahLst/>
              <a:cxnLst/>
              <a:rect l="l" t="t" r="r" b="b"/>
              <a:pathLst>
                <a:path w="3057" h="2136" extrusionOk="0">
                  <a:moveTo>
                    <a:pt x="2719" y="0"/>
                  </a:moveTo>
                  <a:cubicBezTo>
                    <a:pt x="2664" y="0"/>
                    <a:pt x="2609" y="15"/>
                    <a:pt x="2560" y="47"/>
                  </a:cubicBezTo>
                  <a:lnTo>
                    <a:pt x="160" y="1592"/>
                  </a:lnTo>
                  <a:cubicBezTo>
                    <a:pt x="50" y="1662"/>
                    <a:pt x="0" y="1797"/>
                    <a:pt x="37" y="1923"/>
                  </a:cubicBezTo>
                  <a:cubicBezTo>
                    <a:pt x="73" y="2049"/>
                    <a:pt x="189" y="2136"/>
                    <a:pt x="320" y="2136"/>
                  </a:cubicBezTo>
                  <a:cubicBezTo>
                    <a:pt x="377" y="2136"/>
                    <a:pt x="432" y="2119"/>
                    <a:pt x="480" y="2088"/>
                  </a:cubicBezTo>
                  <a:lnTo>
                    <a:pt x="2879" y="544"/>
                  </a:lnTo>
                  <a:cubicBezTo>
                    <a:pt x="3017" y="456"/>
                    <a:pt x="3057" y="274"/>
                    <a:pt x="2969" y="136"/>
                  </a:cubicBezTo>
                  <a:cubicBezTo>
                    <a:pt x="2912" y="48"/>
                    <a:pt x="2816" y="0"/>
                    <a:pt x="27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84;p43">
              <a:extLst>
                <a:ext uri="{FF2B5EF4-FFF2-40B4-BE49-F238E27FC236}">
                  <a16:creationId xmlns:a16="http://schemas.microsoft.com/office/drawing/2014/main" id="{58A5D8D8-49C4-43E1-B1EC-5D47E8FC2086}"/>
                </a:ext>
              </a:extLst>
            </p:cNvPr>
            <p:cNvSpPr/>
            <p:nvPr/>
          </p:nvSpPr>
          <p:spPr>
            <a:xfrm>
              <a:off x="8698978" y="2457767"/>
              <a:ext cx="313502" cy="201764"/>
            </a:xfrm>
            <a:custGeom>
              <a:avLst/>
              <a:gdLst/>
              <a:ahLst/>
              <a:cxnLst/>
              <a:rect l="l" t="t" r="r" b="b"/>
              <a:pathLst>
                <a:path w="17732" h="11412" extrusionOk="0">
                  <a:moveTo>
                    <a:pt x="17731" y="1"/>
                  </a:moveTo>
                  <a:lnTo>
                    <a:pt x="0" y="1141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85;p43">
              <a:extLst>
                <a:ext uri="{FF2B5EF4-FFF2-40B4-BE49-F238E27FC236}">
                  <a16:creationId xmlns:a16="http://schemas.microsoft.com/office/drawing/2014/main" id="{5BC0366B-EB94-49C7-B0A6-B8CDFA510FBE}"/>
                </a:ext>
              </a:extLst>
            </p:cNvPr>
            <p:cNvSpPr/>
            <p:nvPr/>
          </p:nvSpPr>
          <p:spPr>
            <a:xfrm>
              <a:off x="8693320" y="2452516"/>
              <a:ext cx="325153" cy="212248"/>
            </a:xfrm>
            <a:custGeom>
              <a:avLst/>
              <a:gdLst/>
              <a:ahLst/>
              <a:cxnLst/>
              <a:rect l="l" t="t" r="r" b="b"/>
              <a:pathLst>
                <a:path w="18391" h="12005" extrusionOk="0">
                  <a:moveTo>
                    <a:pt x="18054" y="1"/>
                  </a:moveTo>
                  <a:cubicBezTo>
                    <a:pt x="17998" y="1"/>
                    <a:pt x="17941" y="17"/>
                    <a:pt x="17891" y="50"/>
                  </a:cubicBezTo>
                  <a:lnTo>
                    <a:pt x="160" y="11459"/>
                  </a:lnTo>
                  <a:cubicBezTo>
                    <a:pt x="51" y="11531"/>
                    <a:pt x="1" y="11665"/>
                    <a:pt x="37" y="11791"/>
                  </a:cubicBezTo>
                  <a:cubicBezTo>
                    <a:pt x="74" y="11917"/>
                    <a:pt x="189" y="12004"/>
                    <a:pt x="320" y="12004"/>
                  </a:cubicBezTo>
                  <a:cubicBezTo>
                    <a:pt x="377" y="12004"/>
                    <a:pt x="434" y="11988"/>
                    <a:pt x="480" y="11956"/>
                  </a:cubicBezTo>
                  <a:lnTo>
                    <a:pt x="18211" y="547"/>
                  </a:lnTo>
                  <a:cubicBezTo>
                    <a:pt x="18351" y="459"/>
                    <a:pt x="18391" y="275"/>
                    <a:pt x="18302" y="137"/>
                  </a:cubicBezTo>
                  <a:cubicBezTo>
                    <a:pt x="18246" y="49"/>
                    <a:pt x="18151" y="1"/>
                    <a:pt x="18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86;p43">
              <a:extLst>
                <a:ext uri="{FF2B5EF4-FFF2-40B4-BE49-F238E27FC236}">
                  <a16:creationId xmlns:a16="http://schemas.microsoft.com/office/drawing/2014/main" id="{33F28F9E-6E11-4599-B07F-ED6B5724E3C5}"/>
                </a:ext>
              </a:extLst>
            </p:cNvPr>
            <p:cNvSpPr/>
            <p:nvPr/>
          </p:nvSpPr>
          <p:spPr>
            <a:xfrm>
              <a:off x="7842134" y="3143769"/>
              <a:ext cx="56682" cy="30498"/>
            </a:xfrm>
            <a:custGeom>
              <a:avLst/>
              <a:gdLst/>
              <a:ahLst/>
              <a:cxnLst/>
              <a:rect l="l" t="t" r="r" b="b"/>
              <a:pathLst>
                <a:path w="3206" h="1725" extrusionOk="0">
                  <a:moveTo>
                    <a:pt x="1837" y="0"/>
                  </a:moveTo>
                  <a:cubicBezTo>
                    <a:pt x="1837" y="0"/>
                    <a:pt x="1" y="767"/>
                    <a:pt x="282" y="1537"/>
                  </a:cubicBezTo>
                  <a:cubicBezTo>
                    <a:pt x="330" y="1670"/>
                    <a:pt x="447" y="1724"/>
                    <a:pt x="608" y="1724"/>
                  </a:cubicBezTo>
                  <a:cubicBezTo>
                    <a:pt x="1389" y="1724"/>
                    <a:pt x="3205" y="442"/>
                    <a:pt x="3205" y="442"/>
                  </a:cubicBezTo>
                  <a:lnTo>
                    <a:pt x="1837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587;p43">
              <a:extLst>
                <a:ext uri="{FF2B5EF4-FFF2-40B4-BE49-F238E27FC236}">
                  <a16:creationId xmlns:a16="http://schemas.microsoft.com/office/drawing/2014/main" id="{A15050F2-68BE-44AD-884C-DB0222ECFCD2}"/>
                </a:ext>
              </a:extLst>
            </p:cNvPr>
            <p:cNvSpPr/>
            <p:nvPr/>
          </p:nvSpPr>
          <p:spPr>
            <a:xfrm>
              <a:off x="7835858" y="3138518"/>
              <a:ext cx="69500" cy="40929"/>
            </a:xfrm>
            <a:custGeom>
              <a:avLst/>
              <a:gdLst/>
              <a:ahLst/>
              <a:cxnLst/>
              <a:rect l="l" t="t" r="r" b="b"/>
              <a:pathLst>
                <a:path w="3931" h="2315" extrusionOk="0">
                  <a:moveTo>
                    <a:pt x="2207" y="613"/>
                  </a:moveTo>
                  <a:lnTo>
                    <a:pt x="2889" y="834"/>
                  </a:lnTo>
                  <a:cubicBezTo>
                    <a:pt x="2062" y="1362"/>
                    <a:pt x="1268" y="1746"/>
                    <a:pt x="984" y="1746"/>
                  </a:cubicBezTo>
                  <a:cubicBezTo>
                    <a:pt x="955" y="1746"/>
                    <a:pt x="932" y="1742"/>
                    <a:pt x="914" y="1734"/>
                  </a:cubicBezTo>
                  <a:cubicBezTo>
                    <a:pt x="802" y="1427"/>
                    <a:pt x="1577" y="897"/>
                    <a:pt x="2207" y="613"/>
                  </a:cubicBezTo>
                  <a:close/>
                  <a:moveTo>
                    <a:pt x="2191" y="1"/>
                  </a:moveTo>
                  <a:cubicBezTo>
                    <a:pt x="2153" y="1"/>
                    <a:pt x="2114" y="9"/>
                    <a:pt x="2078" y="24"/>
                  </a:cubicBezTo>
                  <a:cubicBezTo>
                    <a:pt x="1728" y="170"/>
                    <a:pt x="1" y="949"/>
                    <a:pt x="359" y="1935"/>
                  </a:cubicBezTo>
                  <a:cubicBezTo>
                    <a:pt x="418" y="2103"/>
                    <a:pt x="555" y="2232"/>
                    <a:pt x="725" y="2283"/>
                  </a:cubicBezTo>
                  <a:cubicBezTo>
                    <a:pt x="793" y="2303"/>
                    <a:pt x="865" y="2314"/>
                    <a:pt x="936" y="2314"/>
                  </a:cubicBezTo>
                  <a:cubicBezTo>
                    <a:pt x="940" y="2314"/>
                    <a:pt x="944" y="2314"/>
                    <a:pt x="948" y="2314"/>
                  </a:cubicBezTo>
                  <a:cubicBezTo>
                    <a:pt x="1772" y="2314"/>
                    <a:pt x="3261" y="1313"/>
                    <a:pt x="3731" y="981"/>
                  </a:cubicBezTo>
                  <a:cubicBezTo>
                    <a:pt x="3930" y="840"/>
                    <a:pt x="3884" y="533"/>
                    <a:pt x="3652" y="458"/>
                  </a:cubicBezTo>
                  <a:lnTo>
                    <a:pt x="2282" y="15"/>
                  </a:lnTo>
                  <a:cubicBezTo>
                    <a:pt x="2253" y="6"/>
                    <a:pt x="2222" y="1"/>
                    <a:pt x="2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588;p43">
              <a:extLst>
                <a:ext uri="{FF2B5EF4-FFF2-40B4-BE49-F238E27FC236}">
                  <a16:creationId xmlns:a16="http://schemas.microsoft.com/office/drawing/2014/main" id="{895111DE-4E99-41E9-A515-32F024B25DB2}"/>
                </a:ext>
              </a:extLst>
            </p:cNvPr>
            <p:cNvSpPr/>
            <p:nvPr/>
          </p:nvSpPr>
          <p:spPr>
            <a:xfrm>
              <a:off x="7862466" y="2987884"/>
              <a:ext cx="196213" cy="181980"/>
            </a:xfrm>
            <a:custGeom>
              <a:avLst/>
              <a:gdLst/>
              <a:ahLst/>
              <a:cxnLst/>
              <a:rect l="l" t="t" r="r" b="b"/>
              <a:pathLst>
                <a:path w="11098" h="10293" extrusionOk="0">
                  <a:moveTo>
                    <a:pt x="7398" y="0"/>
                  </a:moveTo>
                  <a:lnTo>
                    <a:pt x="0" y="9006"/>
                  </a:lnTo>
                  <a:lnTo>
                    <a:pt x="644" y="10293"/>
                  </a:lnTo>
                  <a:lnTo>
                    <a:pt x="11097" y="7719"/>
                  </a:lnTo>
                  <a:cubicBezTo>
                    <a:pt x="5308" y="5468"/>
                    <a:pt x="7398" y="1"/>
                    <a:pt x="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589;p43">
              <a:extLst>
                <a:ext uri="{FF2B5EF4-FFF2-40B4-BE49-F238E27FC236}">
                  <a16:creationId xmlns:a16="http://schemas.microsoft.com/office/drawing/2014/main" id="{79BB4D4D-A167-40C5-B104-FA6BC0E6DBD1}"/>
                </a:ext>
              </a:extLst>
            </p:cNvPr>
            <p:cNvSpPr/>
            <p:nvPr/>
          </p:nvSpPr>
          <p:spPr>
            <a:xfrm>
              <a:off x="7856879" y="2982651"/>
              <a:ext cx="207157" cy="192447"/>
            </a:xfrm>
            <a:custGeom>
              <a:avLst/>
              <a:gdLst/>
              <a:ahLst/>
              <a:cxnLst/>
              <a:rect l="l" t="t" r="r" b="b"/>
              <a:pathLst>
                <a:path w="11717" h="10885" extrusionOk="0">
                  <a:moveTo>
                    <a:pt x="7140" y="1461"/>
                  </a:moveTo>
                  <a:lnTo>
                    <a:pt x="7140" y="1461"/>
                  </a:lnTo>
                  <a:cubicBezTo>
                    <a:pt x="6896" y="3171"/>
                    <a:pt x="7040" y="6197"/>
                    <a:pt x="10502" y="7936"/>
                  </a:cubicBezTo>
                  <a:lnTo>
                    <a:pt x="1118" y="10246"/>
                  </a:lnTo>
                  <a:lnTo>
                    <a:pt x="666" y="9342"/>
                  </a:lnTo>
                  <a:lnTo>
                    <a:pt x="7140" y="1461"/>
                  </a:lnTo>
                  <a:close/>
                  <a:moveTo>
                    <a:pt x="7714" y="1"/>
                  </a:moveTo>
                  <a:cubicBezTo>
                    <a:pt x="7628" y="1"/>
                    <a:pt x="7543" y="38"/>
                    <a:pt x="7485" y="109"/>
                  </a:cubicBezTo>
                  <a:lnTo>
                    <a:pt x="87" y="9114"/>
                  </a:lnTo>
                  <a:cubicBezTo>
                    <a:pt x="14" y="9205"/>
                    <a:pt x="0" y="9330"/>
                    <a:pt x="52" y="9434"/>
                  </a:cubicBezTo>
                  <a:lnTo>
                    <a:pt x="695" y="10721"/>
                  </a:lnTo>
                  <a:cubicBezTo>
                    <a:pt x="745" y="10822"/>
                    <a:pt x="848" y="10885"/>
                    <a:pt x="960" y="10885"/>
                  </a:cubicBezTo>
                  <a:cubicBezTo>
                    <a:pt x="984" y="10885"/>
                    <a:pt x="1008" y="10882"/>
                    <a:pt x="1030" y="10876"/>
                  </a:cubicBezTo>
                  <a:lnTo>
                    <a:pt x="11484" y="8302"/>
                  </a:lnTo>
                  <a:cubicBezTo>
                    <a:pt x="11610" y="8272"/>
                    <a:pt x="11700" y="8164"/>
                    <a:pt x="11708" y="8036"/>
                  </a:cubicBezTo>
                  <a:cubicBezTo>
                    <a:pt x="11717" y="7906"/>
                    <a:pt x="11641" y="7787"/>
                    <a:pt x="11520" y="7741"/>
                  </a:cubicBezTo>
                  <a:cubicBezTo>
                    <a:pt x="6080" y="5624"/>
                    <a:pt x="7911" y="614"/>
                    <a:pt x="7990" y="401"/>
                  </a:cubicBezTo>
                  <a:cubicBezTo>
                    <a:pt x="8042" y="266"/>
                    <a:pt x="7988" y="112"/>
                    <a:pt x="7863" y="41"/>
                  </a:cubicBezTo>
                  <a:cubicBezTo>
                    <a:pt x="7816" y="14"/>
                    <a:pt x="7765" y="1"/>
                    <a:pt x="7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590;p43">
              <a:extLst>
                <a:ext uri="{FF2B5EF4-FFF2-40B4-BE49-F238E27FC236}">
                  <a16:creationId xmlns:a16="http://schemas.microsoft.com/office/drawing/2014/main" id="{4DC937AF-604A-4692-9B6A-AB15BDD71EB2}"/>
                </a:ext>
              </a:extLst>
            </p:cNvPr>
            <p:cNvSpPr/>
            <p:nvPr/>
          </p:nvSpPr>
          <p:spPr>
            <a:xfrm>
              <a:off x="9005531" y="2156570"/>
              <a:ext cx="427149" cy="344442"/>
            </a:xfrm>
            <a:custGeom>
              <a:avLst/>
              <a:gdLst/>
              <a:ahLst/>
              <a:cxnLst/>
              <a:rect l="l" t="t" r="r" b="b"/>
              <a:pathLst>
                <a:path w="24160" h="19482" extrusionOk="0">
                  <a:moveTo>
                    <a:pt x="16840" y="1"/>
                  </a:moveTo>
                  <a:cubicBezTo>
                    <a:pt x="15648" y="1"/>
                    <a:pt x="14441" y="335"/>
                    <a:pt x="13366" y="1035"/>
                  </a:cubicBezTo>
                  <a:lnTo>
                    <a:pt x="524" y="9397"/>
                  </a:lnTo>
                  <a:cubicBezTo>
                    <a:pt x="178" y="10277"/>
                    <a:pt x="0" y="11215"/>
                    <a:pt x="0" y="12162"/>
                  </a:cubicBezTo>
                  <a:cubicBezTo>
                    <a:pt x="0" y="16194"/>
                    <a:pt x="3137" y="19465"/>
                    <a:pt x="7011" y="19482"/>
                  </a:cubicBezTo>
                  <a:lnTo>
                    <a:pt x="20054" y="11887"/>
                  </a:lnTo>
                  <a:cubicBezTo>
                    <a:pt x="23163" y="10078"/>
                    <a:pt x="24160" y="6058"/>
                    <a:pt x="22257" y="3005"/>
                  </a:cubicBezTo>
                  <a:cubicBezTo>
                    <a:pt x="21047" y="1063"/>
                    <a:pt x="18966" y="1"/>
                    <a:pt x="168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591;p43">
              <a:extLst>
                <a:ext uri="{FF2B5EF4-FFF2-40B4-BE49-F238E27FC236}">
                  <a16:creationId xmlns:a16="http://schemas.microsoft.com/office/drawing/2014/main" id="{EA3C7EB3-7959-4E80-83B5-E972908D2ECA}"/>
                </a:ext>
              </a:extLst>
            </p:cNvPr>
            <p:cNvSpPr/>
            <p:nvPr/>
          </p:nvSpPr>
          <p:spPr>
            <a:xfrm>
              <a:off x="9000280" y="2151302"/>
              <a:ext cx="425328" cy="354944"/>
            </a:xfrm>
            <a:custGeom>
              <a:avLst/>
              <a:gdLst/>
              <a:ahLst/>
              <a:cxnLst/>
              <a:rect l="l" t="t" r="r" b="b"/>
              <a:pathLst>
                <a:path w="24057" h="20076" extrusionOk="0">
                  <a:moveTo>
                    <a:pt x="17130" y="592"/>
                  </a:moveTo>
                  <a:cubicBezTo>
                    <a:pt x="17572" y="592"/>
                    <a:pt x="18017" y="640"/>
                    <a:pt x="18459" y="738"/>
                  </a:cubicBezTo>
                  <a:cubicBezTo>
                    <a:pt x="20067" y="1096"/>
                    <a:pt x="21433" y="2062"/>
                    <a:pt x="22303" y="3459"/>
                  </a:cubicBezTo>
                  <a:cubicBezTo>
                    <a:pt x="23180" y="4867"/>
                    <a:pt x="23443" y="6529"/>
                    <a:pt x="23044" y="8139"/>
                  </a:cubicBezTo>
                  <a:cubicBezTo>
                    <a:pt x="22645" y="9749"/>
                    <a:pt x="21635" y="11096"/>
                    <a:pt x="20203" y="11931"/>
                  </a:cubicBezTo>
                  <a:lnTo>
                    <a:pt x="7228" y="19483"/>
                  </a:lnTo>
                  <a:cubicBezTo>
                    <a:pt x="3562" y="19422"/>
                    <a:pt x="592" y="16290"/>
                    <a:pt x="592" y="12460"/>
                  </a:cubicBezTo>
                  <a:cubicBezTo>
                    <a:pt x="592" y="11581"/>
                    <a:pt x="751" y="10711"/>
                    <a:pt x="1062" y="9890"/>
                  </a:cubicBezTo>
                  <a:lnTo>
                    <a:pt x="13824" y="1579"/>
                  </a:lnTo>
                  <a:cubicBezTo>
                    <a:pt x="14825" y="929"/>
                    <a:pt x="15966" y="592"/>
                    <a:pt x="17130" y="592"/>
                  </a:cubicBezTo>
                  <a:close/>
                  <a:moveTo>
                    <a:pt x="17127" y="1"/>
                  </a:moveTo>
                  <a:cubicBezTo>
                    <a:pt x="15850" y="1"/>
                    <a:pt x="14599" y="369"/>
                    <a:pt x="13502" y="1085"/>
                  </a:cubicBezTo>
                  <a:lnTo>
                    <a:pt x="660" y="9447"/>
                  </a:lnTo>
                  <a:cubicBezTo>
                    <a:pt x="607" y="9481"/>
                    <a:pt x="568" y="9529"/>
                    <a:pt x="546" y="9587"/>
                  </a:cubicBezTo>
                  <a:cubicBezTo>
                    <a:pt x="185" y="10501"/>
                    <a:pt x="0" y="11477"/>
                    <a:pt x="2" y="12460"/>
                  </a:cubicBezTo>
                  <a:cubicBezTo>
                    <a:pt x="2" y="16642"/>
                    <a:pt x="3278" y="20058"/>
                    <a:pt x="7305" y="20076"/>
                  </a:cubicBezTo>
                  <a:lnTo>
                    <a:pt x="7306" y="20076"/>
                  </a:lnTo>
                  <a:cubicBezTo>
                    <a:pt x="7358" y="20074"/>
                    <a:pt x="7410" y="20062"/>
                    <a:pt x="7455" y="20035"/>
                  </a:cubicBezTo>
                  <a:lnTo>
                    <a:pt x="20500" y="12441"/>
                  </a:lnTo>
                  <a:cubicBezTo>
                    <a:pt x="22072" y="11526"/>
                    <a:pt x="23179" y="10049"/>
                    <a:pt x="23618" y="8281"/>
                  </a:cubicBezTo>
                  <a:cubicBezTo>
                    <a:pt x="24056" y="6515"/>
                    <a:pt x="23767" y="4692"/>
                    <a:pt x="22805" y="3147"/>
                  </a:cubicBezTo>
                  <a:cubicBezTo>
                    <a:pt x="21849" y="1613"/>
                    <a:pt x="20351" y="553"/>
                    <a:pt x="18587" y="162"/>
                  </a:cubicBezTo>
                  <a:cubicBezTo>
                    <a:pt x="18101" y="54"/>
                    <a:pt x="17612" y="1"/>
                    <a:pt x="17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592;p43">
              <a:extLst>
                <a:ext uri="{FF2B5EF4-FFF2-40B4-BE49-F238E27FC236}">
                  <a16:creationId xmlns:a16="http://schemas.microsoft.com/office/drawing/2014/main" id="{9905A2E4-D162-4B0F-BA1F-DEB953BD239C}"/>
                </a:ext>
              </a:extLst>
            </p:cNvPr>
            <p:cNvSpPr/>
            <p:nvPr/>
          </p:nvSpPr>
          <p:spPr>
            <a:xfrm>
              <a:off x="9056680" y="2156570"/>
              <a:ext cx="376001" cy="310974"/>
            </a:xfrm>
            <a:custGeom>
              <a:avLst/>
              <a:gdLst/>
              <a:ahLst/>
              <a:cxnLst/>
              <a:rect l="l" t="t" r="r" b="b"/>
              <a:pathLst>
                <a:path w="21267" h="17589" extrusionOk="0">
                  <a:moveTo>
                    <a:pt x="13947" y="1"/>
                  </a:moveTo>
                  <a:cubicBezTo>
                    <a:pt x="12755" y="1"/>
                    <a:pt x="11548" y="335"/>
                    <a:pt x="10473" y="1035"/>
                  </a:cubicBezTo>
                  <a:lnTo>
                    <a:pt x="715" y="7389"/>
                  </a:lnTo>
                  <a:cubicBezTo>
                    <a:pt x="245" y="8362"/>
                    <a:pt x="1" y="9430"/>
                    <a:pt x="2" y="10513"/>
                  </a:cubicBezTo>
                  <a:cubicBezTo>
                    <a:pt x="2" y="14421"/>
                    <a:pt x="3098" y="17588"/>
                    <a:pt x="6918" y="17588"/>
                  </a:cubicBezTo>
                  <a:cubicBezTo>
                    <a:pt x="7080" y="17588"/>
                    <a:pt x="7240" y="17582"/>
                    <a:pt x="7400" y="17571"/>
                  </a:cubicBezTo>
                  <a:lnTo>
                    <a:pt x="17161" y="11887"/>
                  </a:lnTo>
                  <a:cubicBezTo>
                    <a:pt x="20270" y="10078"/>
                    <a:pt x="21267" y="6058"/>
                    <a:pt x="19364" y="3005"/>
                  </a:cubicBezTo>
                  <a:cubicBezTo>
                    <a:pt x="18154" y="1063"/>
                    <a:pt x="16073" y="1"/>
                    <a:pt x="13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593;p43">
              <a:extLst>
                <a:ext uri="{FF2B5EF4-FFF2-40B4-BE49-F238E27FC236}">
                  <a16:creationId xmlns:a16="http://schemas.microsoft.com/office/drawing/2014/main" id="{CCCB52DB-B182-492E-A85A-49B96EC4CDB1}"/>
                </a:ext>
              </a:extLst>
            </p:cNvPr>
            <p:cNvSpPr/>
            <p:nvPr/>
          </p:nvSpPr>
          <p:spPr>
            <a:xfrm>
              <a:off x="9051429" y="2151302"/>
              <a:ext cx="374180" cy="321475"/>
            </a:xfrm>
            <a:custGeom>
              <a:avLst/>
              <a:gdLst/>
              <a:ahLst/>
              <a:cxnLst/>
              <a:rect l="l" t="t" r="r" b="b"/>
              <a:pathLst>
                <a:path w="21164" h="18183" extrusionOk="0">
                  <a:moveTo>
                    <a:pt x="14238" y="592"/>
                  </a:moveTo>
                  <a:cubicBezTo>
                    <a:pt x="14680" y="592"/>
                    <a:pt x="15125" y="640"/>
                    <a:pt x="15567" y="738"/>
                  </a:cubicBezTo>
                  <a:cubicBezTo>
                    <a:pt x="17175" y="1096"/>
                    <a:pt x="18540" y="2062"/>
                    <a:pt x="19411" y="3459"/>
                  </a:cubicBezTo>
                  <a:cubicBezTo>
                    <a:pt x="20288" y="4867"/>
                    <a:pt x="20552" y="6529"/>
                    <a:pt x="20152" y="8139"/>
                  </a:cubicBezTo>
                  <a:cubicBezTo>
                    <a:pt x="19753" y="9749"/>
                    <a:pt x="18744" y="11095"/>
                    <a:pt x="17310" y="11931"/>
                  </a:cubicBezTo>
                  <a:lnTo>
                    <a:pt x="7609" y="17578"/>
                  </a:lnTo>
                  <a:cubicBezTo>
                    <a:pt x="7478" y="17587"/>
                    <a:pt x="7347" y="17590"/>
                    <a:pt x="7215" y="17590"/>
                  </a:cubicBezTo>
                  <a:cubicBezTo>
                    <a:pt x="3565" y="17590"/>
                    <a:pt x="595" y="14549"/>
                    <a:pt x="595" y="10811"/>
                  </a:cubicBezTo>
                  <a:cubicBezTo>
                    <a:pt x="592" y="9801"/>
                    <a:pt x="814" y="8802"/>
                    <a:pt x="1243" y="7888"/>
                  </a:cubicBezTo>
                  <a:lnTo>
                    <a:pt x="10933" y="1579"/>
                  </a:lnTo>
                  <a:cubicBezTo>
                    <a:pt x="11933" y="929"/>
                    <a:pt x="13074" y="592"/>
                    <a:pt x="14238" y="592"/>
                  </a:cubicBezTo>
                  <a:close/>
                  <a:moveTo>
                    <a:pt x="14234" y="1"/>
                  </a:moveTo>
                  <a:cubicBezTo>
                    <a:pt x="12957" y="1"/>
                    <a:pt x="11706" y="369"/>
                    <a:pt x="10609" y="1085"/>
                  </a:cubicBezTo>
                  <a:lnTo>
                    <a:pt x="850" y="7439"/>
                  </a:lnTo>
                  <a:cubicBezTo>
                    <a:pt x="805" y="7468"/>
                    <a:pt x="769" y="7509"/>
                    <a:pt x="746" y="7558"/>
                  </a:cubicBezTo>
                  <a:cubicBezTo>
                    <a:pt x="255" y="8572"/>
                    <a:pt x="1" y="9684"/>
                    <a:pt x="4" y="10811"/>
                  </a:cubicBezTo>
                  <a:cubicBezTo>
                    <a:pt x="4" y="14875"/>
                    <a:pt x="3239" y="18182"/>
                    <a:pt x="7215" y="18182"/>
                  </a:cubicBezTo>
                  <a:cubicBezTo>
                    <a:pt x="7383" y="18182"/>
                    <a:pt x="7551" y="18176"/>
                    <a:pt x="7717" y="18163"/>
                  </a:cubicBezTo>
                  <a:cubicBezTo>
                    <a:pt x="7762" y="18161"/>
                    <a:pt x="7805" y="18147"/>
                    <a:pt x="7846" y="18124"/>
                  </a:cubicBezTo>
                  <a:lnTo>
                    <a:pt x="17607" y="12441"/>
                  </a:lnTo>
                  <a:cubicBezTo>
                    <a:pt x="19179" y="11526"/>
                    <a:pt x="20286" y="10049"/>
                    <a:pt x="20725" y="8281"/>
                  </a:cubicBezTo>
                  <a:cubicBezTo>
                    <a:pt x="21163" y="6515"/>
                    <a:pt x="20874" y="4692"/>
                    <a:pt x="19912" y="3147"/>
                  </a:cubicBezTo>
                  <a:cubicBezTo>
                    <a:pt x="18956" y="1612"/>
                    <a:pt x="17458" y="553"/>
                    <a:pt x="15694" y="162"/>
                  </a:cubicBezTo>
                  <a:cubicBezTo>
                    <a:pt x="15208" y="54"/>
                    <a:pt x="14719" y="1"/>
                    <a:pt x="14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594;p43">
              <a:extLst>
                <a:ext uri="{FF2B5EF4-FFF2-40B4-BE49-F238E27FC236}">
                  <a16:creationId xmlns:a16="http://schemas.microsoft.com/office/drawing/2014/main" id="{E882C7D0-CD13-49AF-BE58-06F6F7AB48D3}"/>
                </a:ext>
              </a:extLst>
            </p:cNvPr>
            <p:cNvSpPr/>
            <p:nvPr/>
          </p:nvSpPr>
          <p:spPr>
            <a:xfrm>
              <a:off x="8597990" y="2534251"/>
              <a:ext cx="31700" cy="62676"/>
            </a:xfrm>
            <a:custGeom>
              <a:avLst/>
              <a:gdLst/>
              <a:ahLst/>
              <a:cxnLst/>
              <a:rect l="l" t="t" r="r" b="b"/>
              <a:pathLst>
                <a:path w="1793" h="3545" extrusionOk="0">
                  <a:moveTo>
                    <a:pt x="1793" y="1"/>
                  </a:moveTo>
                  <a:cubicBezTo>
                    <a:pt x="1793" y="1"/>
                    <a:pt x="364" y="1"/>
                    <a:pt x="364" y="652"/>
                  </a:cubicBezTo>
                  <a:cubicBezTo>
                    <a:pt x="364" y="1291"/>
                    <a:pt x="0" y="3544"/>
                    <a:pt x="778" y="3544"/>
                  </a:cubicBezTo>
                  <a:cubicBezTo>
                    <a:pt x="791" y="3544"/>
                    <a:pt x="803" y="3544"/>
                    <a:pt x="816" y="3542"/>
                  </a:cubicBezTo>
                  <a:cubicBezTo>
                    <a:pt x="1642" y="3471"/>
                    <a:pt x="1568" y="2025"/>
                    <a:pt x="1643" y="1519"/>
                  </a:cubicBezTo>
                  <a:cubicBezTo>
                    <a:pt x="1717" y="1012"/>
                    <a:pt x="1793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595;p43">
              <a:extLst>
                <a:ext uri="{FF2B5EF4-FFF2-40B4-BE49-F238E27FC236}">
                  <a16:creationId xmlns:a16="http://schemas.microsoft.com/office/drawing/2014/main" id="{481985C0-4D40-4037-9541-3538EF93911A}"/>
                </a:ext>
              </a:extLst>
            </p:cNvPr>
            <p:cNvSpPr/>
            <p:nvPr/>
          </p:nvSpPr>
          <p:spPr>
            <a:xfrm>
              <a:off x="8596487" y="2529017"/>
              <a:ext cx="38648" cy="73142"/>
            </a:xfrm>
            <a:custGeom>
              <a:avLst/>
              <a:gdLst/>
              <a:ahLst/>
              <a:cxnLst/>
              <a:rect l="l" t="t" r="r" b="b"/>
              <a:pathLst>
                <a:path w="2186" h="4137" extrusionOk="0">
                  <a:moveTo>
                    <a:pt x="1556" y="612"/>
                  </a:moveTo>
                  <a:cubicBezTo>
                    <a:pt x="1527" y="949"/>
                    <a:pt x="1480" y="1462"/>
                    <a:pt x="1436" y="1771"/>
                  </a:cubicBezTo>
                  <a:cubicBezTo>
                    <a:pt x="1421" y="1868"/>
                    <a:pt x="1411" y="1995"/>
                    <a:pt x="1401" y="2141"/>
                  </a:cubicBezTo>
                  <a:cubicBezTo>
                    <a:pt x="1364" y="2652"/>
                    <a:pt x="1304" y="3507"/>
                    <a:pt x="828" y="3530"/>
                  </a:cubicBezTo>
                  <a:cubicBezTo>
                    <a:pt x="579" y="3284"/>
                    <a:pt x="673" y="2044"/>
                    <a:pt x="713" y="1515"/>
                  </a:cubicBezTo>
                  <a:cubicBezTo>
                    <a:pt x="730" y="1281"/>
                    <a:pt x="745" y="1081"/>
                    <a:pt x="745" y="948"/>
                  </a:cubicBezTo>
                  <a:cubicBezTo>
                    <a:pt x="745" y="789"/>
                    <a:pt x="1133" y="658"/>
                    <a:pt x="1556" y="612"/>
                  </a:cubicBezTo>
                  <a:close/>
                  <a:moveTo>
                    <a:pt x="1878" y="1"/>
                  </a:moveTo>
                  <a:cubicBezTo>
                    <a:pt x="1700" y="1"/>
                    <a:pt x="153" y="27"/>
                    <a:pt x="153" y="946"/>
                  </a:cubicBezTo>
                  <a:cubicBezTo>
                    <a:pt x="153" y="1070"/>
                    <a:pt x="138" y="1254"/>
                    <a:pt x="123" y="1470"/>
                  </a:cubicBezTo>
                  <a:cubicBezTo>
                    <a:pt x="39" y="2587"/>
                    <a:pt x="1" y="3545"/>
                    <a:pt x="411" y="3950"/>
                  </a:cubicBezTo>
                  <a:cubicBezTo>
                    <a:pt x="530" y="4070"/>
                    <a:pt x="690" y="4137"/>
                    <a:pt x="858" y="4137"/>
                  </a:cubicBezTo>
                  <a:cubicBezTo>
                    <a:pt x="860" y="4137"/>
                    <a:pt x="862" y="4137"/>
                    <a:pt x="863" y="4137"/>
                  </a:cubicBezTo>
                  <a:cubicBezTo>
                    <a:pt x="883" y="4137"/>
                    <a:pt x="905" y="4136"/>
                    <a:pt x="926" y="4133"/>
                  </a:cubicBezTo>
                  <a:cubicBezTo>
                    <a:pt x="1857" y="4052"/>
                    <a:pt x="1940" y="2883"/>
                    <a:pt x="1990" y="2184"/>
                  </a:cubicBezTo>
                  <a:cubicBezTo>
                    <a:pt x="1999" y="2056"/>
                    <a:pt x="2006" y="1942"/>
                    <a:pt x="2019" y="1858"/>
                  </a:cubicBezTo>
                  <a:cubicBezTo>
                    <a:pt x="2096" y="1347"/>
                    <a:pt x="2169" y="360"/>
                    <a:pt x="2173" y="318"/>
                  </a:cubicBezTo>
                  <a:cubicBezTo>
                    <a:pt x="2185" y="147"/>
                    <a:pt x="2049" y="1"/>
                    <a:pt x="1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596;p43">
              <a:extLst>
                <a:ext uri="{FF2B5EF4-FFF2-40B4-BE49-F238E27FC236}">
                  <a16:creationId xmlns:a16="http://schemas.microsoft.com/office/drawing/2014/main" id="{7802A342-ECF5-44D2-9B2D-27BA0131B8DB}"/>
                </a:ext>
              </a:extLst>
            </p:cNvPr>
            <p:cNvSpPr/>
            <p:nvPr/>
          </p:nvSpPr>
          <p:spPr>
            <a:xfrm>
              <a:off x="8619241" y="2490882"/>
              <a:ext cx="38100" cy="86950"/>
            </a:xfrm>
            <a:custGeom>
              <a:avLst/>
              <a:gdLst/>
              <a:ahLst/>
              <a:cxnLst/>
              <a:rect l="l" t="t" r="r" b="b"/>
              <a:pathLst>
                <a:path w="2155" h="4918" extrusionOk="0">
                  <a:moveTo>
                    <a:pt x="1479" y="1"/>
                  </a:moveTo>
                  <a:cubicBezTo>
                    <a:pt x="1123" y="1"/>
                    <a:pt x="731" y="99"/>
                    <a:pt x="583" y="492"/>
                  </a:cubicBezTo>
                  <a:cubicBezTo>
                    <a:pt x="291" y="1269"/>
                    <a:pt x="1" y="4917"/>
                    <a:pt x="844" y="4917"/>
                  </a:cubicBezTo>
                  <a:cubicBezTo>
                    <a:pt x="855" y="4917"/>
                    <a:pt x="867" y="4916"/>
                    <a:pt x="878" y="4915"/>
                  </a:cubicBezTo>
                  <a:cubicBezTo>
                    <a:pt x="1762" y="4817"/>
                    <a:pt x="1958" y="1475"/>
                    <a:pt x="2155" y="99"/>
                  </a:cubicBezTo>
                  <a:cubicBezTo>
                    <a:pt x="2155" y="99"/>
                    <a:pt x="1835" y="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597;p43">
              <a:extLst>
                <a:ext uri="{FF2B5EF4-FFF2-40B4-BE49-F238E27FC236}">
                  <a16:creationId xmlns:a16="http://schemas.microsoft.com/office/drawing/2014/main" id="{F1739F2B-5EA0-4D6D-946A-1254A8402644}"/>
                </a:ext>
              </a:extLst>
            </p:cNvPr>
            <p:cNvSpPr/>
            <p:nvPr/>
          </p:nvSpPr>
          <p:spPr>
            <a:xfrm>
              <a:off x="8614450" y="2485613"/>
              <a:ext cx="48408" cy="97434"/>
            </a:xfrm>
            <a:custGeom>
              <a:avLst/>
              <a:gdLst/>
              <a:ahLst/>
              <a:cxnLst/>
              <a:rect l="l" t="t" r="r" b="b"/>
              <a:pathLst>
                <a:path w="2738" h="5511" extrusionOk="0">
                  <a:moveTo>
                    <a:pt x="1745" y="594"/>
                  </a:moveTo>
                  <a:cubicBezTo>
                    <a:pt x="1863" y="595"/>
                    <a:pt x="1981" y="606"/>
                    <a:pt x="2097" y="627"/>
                  </a:cubicBezTo>
                  <a:cubicBezTo>
                    <a:pt x="2074" y="812"/>
                    <a:pt x="2050" y="1019"/>
                    <a:pt x="2024" y="1241"/>
                  </a:cubicBezTo>
                  <a:cubicBezTo>
                    <a:pt x="1922" y="2136"/>
                    <a:pt x="1611" y="4863"/>
                    <a:pt x="1124" y="4920"/>
                  </a:cubicBezTo>
                  <a:cubicBezTo>
                    <a:pt x="731" y="4707"/>
                    <a:pt x="799" y="1776"/>
                    <a:pt x="1130" y="893"/>
                  </a:cubicBezTo>
                  <a:cubicBezTo>
                    <a:pt x="1218" y="657"/>
                    <a:pt x="1484" y="594"/>
                    <a:pt x="1743" y="594"/>
                  </a:cubicBezTo>
                  <a:close/>
                  <a:moveTo>
                    <a:pt x="1760" y="0"/>
                  </a:moveTo>
                  <a:cubicBezTo>
                    <a:pt x="1275" y="0"/>
                    <a:pt x="774" y="159"/>
                    <a:pt x="576" y="687"/>
                  </a:cubicBezTo>
                  <a:cubicBezTo>
                    <a:pt x="314" y="1388"/>
                    <a:pt x="1" y="4450"/>
                    <a:pt x="630" y="5257"/>
                  </a:cubicBezTo>
                  <a:cubicBezTo>
                    <a:pt x="759" y="5422"/>
                    <a:pt x="927" y="5510"/>
                    <a:pt x="1114" y="5510"/>
                  </a:cubicBezTo>
                  <a:cubicBezTo>
                    <a:pt x="1135" y="5510"/>
                    <a:pt x="1158" y="5509"/>
                    <a:pt x="1179" y="5506"/>
                  </a:cubicBezTo>
                  <a:cubicBezTo>
                    <a:pt x="2073" y="5407"/>
                    <a:pt x="2346" y="3626"/>
                    <a:pt x="2612" y="1308"/>
                  </a:cubicBezTo>
                  <a:cubicBezTo>
                    <a:pt x="2649" y="977"/>
                    <a:pt x="2684" y="678"/>
                    <a:pt x="2718" y="439"/>
                  </a:cubicBezTo>
                  <a:cubicBezTo>
                    <a:pt x="2738" y="295"/>
                    <a:pt x="2651" y="157"/>
                    <a:pt x="2513" y="114"/>
                  </a:cubicBezTo>
                  <a:cubicBezTo>
                    <a:pt x="2305" y="51"/>
                    <a:pt x="2035" y="0"/>
                    <a:pt x="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598;p43">
              <a:extLst>
                <a:ext uri="{FF2B5EF4-FFF2-40B4-BE49-F238E27FC236}">
                  <a16:creationId xmlns:a16="http://schemas.microsoft.com/office/drawing/2014/main" id="{7E7E596F-7041-4F46-BDA5-B7E7413B23E7}"/>
                </a:ext>
              </a:extLst>
            </p:cNvPr>
            <p:cNvSpPr/>
            <p:nvPr/>
          </p:nvSpPr>
          <p:spPr>
            <a:xfrm>
              <a:off x="8646910" y="2484941"/>
              <a:ext cx="45172" cy="80674"/>
            </a:xfrm>
            <a:custGeom>
              <a:avLst/>
              <a:gdLst/>
              <a:ahLst/>
              <a:cxnLst/>
              <a:rect l="l" t="t" r="r" b="b"/>
              <a:pathLst>
                <a:path w="2555" h="4563" extrusionOk="0">
                  <a:moveTo>
                    <a:pt x="1224" y="1"/>
                  </a:moveTo>
                  <a:cubicBezTo>
                    <a:pt x="969" y="1"/>
                    <a:pt x="736" y="114"/>
                    <a:pt x="590" y="435"/>
                  </a:cubicBezTo>
                  <a:cubicBezTo>
                    <a:pt x="99" y="1516"/>
                    <a:pt x="0" y="4562"/>
                    <a:pt x="590" y="4562"/>
                  </a:cubicBezTo>
                  <a:cubicBezTo>
                    <a:pt x="1180" y="4562"/>
                    <a:pt x="2064" y="3285"/>
                    <a:pt x="2260" y="2597"/>
                  </a:cubicBezTo>
                  <a:cubicBezTo>
                    <a:pt x="2457" y="1908"/>
                    <a:pt x="2555" y="632"/>
                    <a:pt x="2555" y="632"/>
                  </a:cubicBezTo>
                  <a:cubicBezTo>
                    <a:pt x="2555" y="632"/>
                    <a:pt x="1828" y="1"/>
                    <a:pt x="1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599;p43">
              <a:extLst>
                <a:ext uri="{FF2B5EF4-FFF2-40B4-BE49-F238E27FC236}">
                  <a16:creationId xmlns:a16="http://schemas.microsoft.com/office/drawing/2014/main" id="{58D18898-64B5-45E3-BEA1-C2B5AD60D76F}"/>
                </a:ext>
              </a:extLst>
            </p:cNvPr>
            <p:cNvSpPr/>
            <p:nvPr/>
          </p:nvSpPr>
          <p:spPr>
            <a:xfrm>
              <a:off x="8641695" y="2479725"/>
              <a:ext cx="55745" cy="91123"/>
            </a:xfrm>
            <a:custGeom>
              <a:avLst/>
              <a:gdLst/>
              <a:ahLst/>
              <a:cxnLst/>
              <a:rect l="l" t="t" r="r" b="b"/>
              <a:pathLst>
                <a:path w="3153" h="5154" extrusionOk="0">
                  <a:moveTo>
                    <a:pt x="1522" y="591"/>
                  </a:moveTo>
                  <a:cubicBezTo>
                    <a:pt x="1829" y="591"/>
                    <a:pt x="2261" y="841"/>
                    <a:pt x="2542" y="1058"/>
                  </a:cubicBezTo>
                  <a:cubicBezTo>
                    <a:pt x="2510" y="1412"/>
                    <a:pt x="2418" y="2297"/>
                    <a:pt x="2271" y="2812"/>
                  </a:cubicBezTo>
                  <a:cubicBezTo>
                    <a:pt x="2078" y="3484"/>
                    <a:pt x="1314" y="4470"/>
                    <a:pt x="935" y="4557"/>
                  </a:cubicBezTo>
                  <a:cubicBezTo>
                    <a:pt x="682" y="4161"/>
                    <a:pt x="702" y="1846"/>
                    <a:pt x="1154" y="854"/>
                  </a:cubicBezTo>
                  <a:cubicBezTo>
                    <a:pt x="1241" y="661"/>
                    <a:pt x="1348" y="617"/>
                    <a:pt x="1421" y="602"/>
                  </a:cubicBezTo>
                  <a:cubicBezTo>
                    <a:pt x="1454" y="594"/>
                    <a:pt x="1488" y="591"/>
                    <a:pt x="1522" y="591"/>
                  </a:cubicBezTo>
                  <a:close/>
                  <a:moveTo>
                    <a:pt x="1519" y="0"/>
                  </a:moveTo>
                  <a:cubicBezTo>
                    <a:pt x="1444" y="0"/>
                    <a:pt x="1369" y="8"/>
                    <a:pt x="1296" y="24"/>
                  </a:cubicBezTo>
                  <a:cubicBezTo>
                    <a:pt x="1086" y="69"/>
                    <a:pt x="798" y="208"/>
                    <a:pt x="617" y="607"/>
                  </a:cubicBezTo>
                  <a:cubicBezTo>
                    <a:pt x="167" y="1595"/>
                    <a:pt x="1" y="4191"/>
                    <a:pt x="453" y="4893"/>
                  </a:cubicBezTo>
                  <a:cubicBezTo>
                    <a:pt x="599" y="5119"/>
                    <a:pt x="786" y="5153"/>
                    <a:pt x="885" y="5153"/>
                  </a:cubicBezTo>
                  <a:cubicBezTo>
                    <a:pt x="1714" y="5153"/>
                    <a:pt x="2650" y="3639"/>
                    <a:pt x="2840" y="2974"/>
                  </a:cubicBezTo>
                  <a:cubicBezTo>
                    <a:pt x="3043" y="2265"/>
                    <a:pt x="3141" y="1002"/>
                    <a:pt x="3145" y="949"/>
                  </a:cubicBezTo>
                  <a:cubicBezTo>
                    <a:pt x="3152" y="855"/>
                    <a:pt x="3114" y="764"/>
                    <a:pt x="3044" y="703"/>
                  </a:cubicBezTo>
                  <a:cubicBezTo>
                    <a:pt x="2954" y="624"/>
                    <a:pt x="2210" y="0"/>
                    <a:pt x="1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00;p43">
              <a:extLst>
                <a:ext uri="{FF2B5EF4-FFF2-40B4-BE49-F238E27FC236}">
                  <a16:creationId xmlns:a16="http://schemas.microsoft.com/office/drawing/2014/main" id="{E41683C0-88D7-4315-97B3-D513F6439DA2}"/>
                </a:ext>
              </a:extLst>
            </p:cNvPr>
            <p:cNvSpPr/>
            <p:nvPr/>
          </p:nvSpPr>
          <p:spPr>
            <a:xfrm>
              <a:off x="8664254" y="2483297"/>
              <a:ext cx="64338" cy="71728"/>
            </a:xfrm>
            <a:custGeom>
              <a:avLst/>
              <a:gdLst/>
              <a:ahLst/>
              <a:cxnLst/>
              <a:rect l="l" t="t" r="r" b="b"/>
              <a:pathLst>
                <a:path w="3639" h="4057" extrusionOk="0">
                  <a:moveTo>
                    <a:pt x="1585" y="0"/>
                  </a:moveTo>
                  <a:cubicBezTo>
                    <a:pt x="1538" y="0"/>
                    <a:pt x="1501" y="12"/>
                    <a:pt x="1476" y="37"/>
                  </a:cubicBezTo>
                  <a:cubicBezTo>
                    <a:pt x="1181" y="332"/>
                    <a:pt x="0" y="3359"/>
                    <a:pt x="887" y="3968"/>
                  </a:cubicBezTo>
                  <a:cubicBezTo>
                    <a:pt x="976" y="4029"/>
                    <a:pt x="1067" y="4057"/>
                    <a:pt x="1160" y="4057"/>
                  </a:cubicBezTo>
                  <a:cubicBezTo>
                    <a:pt x="1987" y="4057"/>
                    <a:pt x="2892" y="1860"/>
                    <a:pt x="2892" y="1860"/>
                  </a:cubicBezTo>
                  <a:lnTo>
                    <a:pt x="3639" y="1314"/>
                  </a:lnTo>
                  <a:cubicBezTo>
                    <a:pt x="3639" y="1314"/>
                    <a:pt x="2079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01;p43">
              <a:extLst>
                <a:ext uri="{FF2B5EF4-FFF2-40B4-BE49-F238E27FC236}">
                  <a16:creationId xmlns:a16="http://schemas.microsoft.com/office/drawing/2014/main" id="{4A41DF4A-E44A-4E11-9675-68A66E82B4E1}"/>
                </a:ext>
              </a:extLst>
            </p:cNvPr>
            <p:cNvSpPr/>
            <p:nvPr/>
          </p:nvSpPr>
          <p:spPr>
            <a:xfrm>
              <a:off x="8667278" y="2477993"/>
              <a:ext cx="67255" cy="82265"/>
            </a:xfrm>
            <a:custGeom>
              <a:avLst/>
              <a:gdLst/>
              <a:ahLst/>
              <a:cxnLst/>
              <a:rect l="l" t="t" r="r" b="b"/>
              <a:pathLst>
                <a:path w="3804" h="4653" extrusionOk="0">
                  <a:moveTo>
                    <a:pt x="1472" y="606"/>
                  </a:moveTo>
                  <a:cubicBezTo>
                    <a:pt x="1718" y="676"/>
                    <a:pt x="2342" y="1088"/>
                    <a:pt x="2984" y="1601"/>
                  </a:cubicBezTo>
                  <a:lnTo>
                    <a:pt x="2546" y="1922"/>
                  </a:lnTo>
                  <a:cubicBezTo>
                    <a:pt x="2502" y="1954"/>
                    <a:pt x="2468" y="1998"/>
                    <a:pt x="2448" y="2048"/>
                  </a:cubicBezTo>
                  <a:cubicBezTo>
                    <a:pt x="2138" y="2799"/>
                    <a:pt x="1501" y="3918"/>
                    <a:pt x="1054" y="4050"/>
                  </a:cubicBezTo>
                  <a:cubicBezTo>
                    <a:pt x="1031" y="4057"/>
                    <a:pt x="1010" y="4061"/>
                    <a:pt x="989" y="4061"/>
                  </a:cubicBezTo>
                  <a:cubicBezTo>
                    <a:pt x="952" y="4061"/>
                    <a:pt x="919" y="4049"/>
                    <a:pt x="883" y="4024"/>
                  </a:cubicBezTo>
                  <a:cubicBezTo>
                    <a:pt x="763" y="3942"/>
                    <a:pt x="718" y="3751"/>
                    <a:pt x="699" y="3605"/>
                  </a:cubicBezTo>
                  <a:cubicBezTo>
                    <a:pt x="587" y="2678"/>
                    <a:pt x="1233" y="993"/>
                    <a:pt x="1472" y="606"/>
                  </a:cubicBezTo>
                  <a:close/>
                  <a:moveTo>
                    <a:pt x="1390" y="0"/>
                  </a:moveTo>
                  <a:cubicBezTo>
                    <a:pt x="1223" y="0"/>
                    <a:pt x="1148" y="76"/>
                    <a:pt x="1097" y="127"/>
                  </a:cubicBezTo>
                  <a:cubicBezTo>
                    <a:pt x="780" y="444"/>
                    <a:pt x="0" y="2463"/>
                    <a:pt x="106" y="3611"/>
                  </a:cubicBezTo>
                  <a:cubicBezTo>
                    <a:pt x="145" y="4033"/>
                    <a:pt x="294" y="4336"/>
                    <a:pt x="548" y="4511"/>
                  </a:cubicBezTo>
                  <a:cubicBezTo>
                    <a:pt x="678" y="4602"/>
                    <a:pt x="831" y="4651"/>
                    <a:pt x="989" y="4652"/>
                  </a:cubicBezTo>
                  <a:cubicBezTo>
                    <a:pt x="1068" y="4652"/>
                    <a:pt x="1147" y="4639"/>
                    <a:pt x="1223" y="4617"/>
                  </a:cubicBezTo>
                  <a:cubicBezTo>
                    <a:pt x="2045" y="4373"/>
                    <a:pt x="2760" y="2823"/>
                    <a:pt x="2962" y="2351"/>
                  </a:cubicBezTo>
                  <a:lnTo>
                    <a:pt x="3643" y="1852"/>
                  </a:lnTo>
                  <a:cubicBezTo>
                    <a:pt x="3796" y="1739"/>
                    <a:pt x="3804" y="1511"/>
                    <a:pt x="3658" y="1387"/>
                  </a:cubicBezTo>
                  <a:cubicBezTo>
                    <a:pt x="2313" y="255"/>
                    <a:pt x="1697" y="0"/>
                    <a:pt x="1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02;p43">
              <a:extLst>
                <a:ext uri="{FF2B5EF4-FFF2-40B4-BE49-F238E27FC236}">
                  <a16:creationId xmlns:a16="http://schemas.microsoft.com/office/drawing/2014/main" id="{1E518CCA-0028-4AF8-BE24-679711D114FF}"/>
                </a:ext>
              </a:extLst>
            </p:cNvPr>
            <p:cNvSpPr/>
            <p:nvPr/>
          </p:nvSpPr>
          <p:spPr>
            <a:xfrm>
              <a:off x="8247890" y="2513494"/>
              <a:ext cx="358727" cy="423772"/>
            </a:xfrm>
            <a:custGeom>
              <a:avLst/>
              <a:gdLst/>
              <a:ahLst/>
              <a:cxnLst/>
              <a:rect l="l" t="t" r="r" b="b"/>
              <a:pathLst>
                <a:path w="20290" h="23969" extrusionOk="0">
                  <a:moveTo>
                    <a:pt x="7449" y="0"/>
                  </a:moveTo>
                  <a:cubicBezTo>
                    <a:pt x="6618" y="0"/>
                    <a:pt x="5715" y="135"/>
                    <a:pt x="4730" y="419"/>
                  </a:cubicBezTo>
                  <a:cubicBezTo>
                    <a:pt x="0" y="1785"/>
                    <a:pt x="209" y="8934"/>
                    <a:pt x="209" y="8934"/>
                  </a:cubicBezTo>
                  <a:cubicBezTo>
                    <a:pt x="209" y="8934"/>
                    <a:pt x="420" y="12088"/>
                    <a:pt x="1261" y="12824"/>
                  </a:cubicBezTo>
                  <a:cubicBezTo>
                    <a:pt x="2102" y="13560"/>
                    <a:pt x="2628" y="14296"/>
                    <a:pt x="2628" y="14296"/>
                  </a:cubicBezTo>
                  <a:cubicBezTo>
                    <a:pt x="2628" y="14296"/>
                    <a:pt x="2838" y="15768"/>
                    <a:pt x="2838" y="16714"/>
                  </a:cubicBezTo>
                  <a:cubicBezTo>
                    <a:pt x="2838" y="17487"/>
                    <a:pt x="3260" y="17558"/>
                    <a:pt x="3700" y="17558"/>
                  </a:cubicBezTo>
                  <a:cubicBezTo>
                    <a:pt x="3799" y="17558"/>
                    <a:pt x="3898" y="17555"/>
                    <a:pt x="3994" y="17555"/>
                  </a:cubicBezTo>
                  <a:cubicBezTo>
                    <a:pt x="4520" y="17555"/>
                    <a:pt x="5466" y="19342"/>
                    <a:pt x="5992" y="20183"/>
                  </a:cubicBezTo>
                  <a:cubicBezTo>
                    <a:pt x="6517" y="21024"/>
                    <a:pt x="8620" y="22811"/>
                    <a:pt x="9566" y="23337"/>
                  </a:cubicBezTo>
                  <a:cubicBezTo>
                    <a:pt x="9676" y="23398"/>
                    <a:pt x="9795" y="23425"/>
                    <a:pt x="9918" y="23425"/>
                  </a:cubicBezTo>
                  <a:cubicBezTo>
                    <a:pt x="10857" y="23425"/>
                    <a:pt x="12089" y="21865"/>
                    <a:pt x="12089" y="21865"/>
                  </a:cubicBezTo>
                  <a:lnTo>
                    <a:pt x="12825" y="23968"/>
                  </a:lnTo>
                  <a:lnTo>
                    <a:pt x="20289" y="19132"/>
                  </a:lnTo>
                  <a:lnTo>
                    <a:pt x="16609" y="11983"/>
                  </a:lnTo>
                  <a:cubicBezTo>
                    <a:pt x="16609" y="11983"/>
                    <a:pt x="16505" y="8724"/>
                    <a:pt x="14402" y="4939"/>
                  </a:cubicBezTo>
                  <a:cubicBezTo>
                    <a:pt x="12737" y="1943"/>
                    <a:pt x="10611" y="0"/>
                    <a:pt x="7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03;p43">
              <a:extLst>
                <a:ext uri="{FF2B5EF4-FFF2-40B4-BE49-F238E27FC236}">
                  <a16:creationId xmlns:a16="http://schemas.microsoft.com/office/drawing/2014/main" id="{0E1DDD4A-6D68-4AE1-BBDB-5C3A3CD932D1}"/>
                </a:ext>
              </a:extLst>
            </p:cNvPr>
            <p:cNvSpPr/>
            <p:nvPr/>
          </p:nvSpPr>
          <p:spPr>
            <a:xfrm>
              <a:off x="8243541" y="2508243"/>
              <a:ext cx="368982" cy="434221"/>
            </a:xfrm>
            <a:custGeom>
              <a:avLst/>
              <a:gdLst/>
              <a:ahLst/>
              <a:cxnLst/>
              <a:rect l="l" t="t" r="r" b="b"/>
              <a:pathLst>
                <a:path w="20870" h="24560" extrusionOk="0">
                  <a:moveTo>
                    <a:pt x="7714" y="587"/>
                  </a:moveTo>
                  <a:cubicBezTo>
                    <a:pt x="10467" y="587"/>
                    <a:pt x="12587" y="2135"/>
                    <a:pt x="14390" y="5380"/>
                  </a:cubicBezTo>
                  <a:cubicBezTo>
                    <a:pt x="16430" y="9051"/>
                    <a:pt x="16561" y="12258"/>
                    <a:pt x="16561" y="12289"/>
                  </a:cubicBezTo>
                  <a:cubicBezTo>
                    <a:pt x="16563" y="12333"/>
                    <a:pt x="16575" y="12376"/>
                    <a:pt x="16595" y="12415"/>
                  </a:cubicBezTo>
                  <a:lnTo>
                    <a:pt x="20151" y="19326"/>
                  </a:lnTo>
                  <a:lnTo>
                    <a:pt x="13227" y="23812"/>
                  </a:lnTo>
                  <a:lnTo>
                    <a:pt x="12615" y="22064"/>
                  </a:lnTo>
                  <a:cubicBezTo>
                    <a:pt x="12578" y="21962"/>
                    <a:pt x="12490" y="21888"/>
                    <a:pt x="12385" y="21870"/>
                  </a:cubicBezTo>
                  <a:cubicBezTo>
                    <a:pt x="12368" y="21868"/>
                    <a:pt x="12352" y="21867"/>
                    <a:pt x="12335" y="21867"/>
                  </a:cubicBezTo>
                  <a:cubicBezTo>
                    <a:pt x="12245" y="21867"/>
                    <a:pt x="12160" y="21908"/>
                    <a:pt x="12104" y="21979"/>
                  </a:cubicBezTo>
                  <a:cubicBezTo>
                    <a:pt x="11695" y="22497"/>
                    <a:pt x="10762" y="23427"/>
                    <a:pt x="10172" y="23427"/>
                  </a:cubicBezTo>
                  <a:cubicBezTo>
                    <a:pt x="10094" y="23427"/>
                    <a:pt x="10021" y="23411"/>
                    <a:pt x="9957" y="23375"/>
                  </a:cubicBezTo>
                  <a:cubicBezTo>
                    <a:pt x="9036" y="22862"/>
                    <a:pt x="6978" y="21106"/>
                    <a:pt x="6490" y="20323"/>
                  </a:cubicBezTo>
                  <a:cubicBezTo>
                    <a:pt x="6395" y="20172"/>
                    <a:pt x="6287" y="19991"/>
                    <a:pt x="6170" y="19794"/>
                  </a:cubicBezTo>
                  <a:cubicBezTo>
                    <a:pt x="5367" y="18442"/>
                    <a:pt x="4798" y="17556"/>
                    <a:pt x="4241" y="17556"/>
                  </a:cubicBezTo>
                  <a:lnTo>
                    <a:pt x="4091" y="17557"/>
                  </a:lnTo>
                  <a:cubicBezTo>
                    <a:pt x="4045" y="17558"/>
                    <a:pt x="3998" y="17559"/>
                    <a:pt x="3951" y="17559"/>
                  </a:cubicBezTo>
                  <a:cubicBezTo>
                    <a:pt x="3761" y="17559"/>
                    <a:pt x="3583" y="17545"/>
                    <a:pt x="3496" y="17460"/>
                  </a:cubicBezTo>
                  <a:cubicBezTo>
                    <a:pt x="3400" y="17366"/>
                    <a:pt x="3380" y="17164"/>
                    <a:pt x="3380" y="17011"/>
                  </a:cubicBezTo>
                  <a:cubicBezTo>
                    <a:pt x="3380" y="16054"/>
                    <a:pt x="3176" y="14612"/>
                    <a:pt x="3167" y="14550"/>
                  </a:cubicBezTo>
                  <a:cubicBezTo>
                    <a:pt x="3161" y="14504"/>
                    <a:pt x="3142" y="14460"/>
                    <a:pt x="3116" y="14421"/>
                  </a:cubicBezTo>
                  <a:cubicBezTo>
                    <a:pt x="3093" y="14389"/>
                    <a:pt x="2559" y="13648"/>
                    <a:pt x="1703" y="12899"/>
                  </a:cubicBezTo>
                  <a:cubicBezTo>
                    <a:pt x="1159" y="12421"/>
                    <a:pt x="831" y="10391"/>
                    <a:pt x="752" y="9217"/>
                  </a:cubicBezTo>
                  <a:cubicBezTo>
                    <a:pt x="747" y="8999"/>
                    <a:pt x="656" y="2271"/>
                    <a:pt x="5060" y="1000"/>
                  </a:cubicBezTo>
                  <a:cubicBezTo>
                    <a:pt x="6007" y="726"/>
                    <a:pt x="6889" y="587"/>
                    <a:pt x="7714" y="587"/>
                  </a:cubicBezTo>
                  <a:close/>
                  <a:moveTo>
                    <a:pt x="7699" y="0"/>
                  </a:moveTo>
                  <a:cubicBezTo>
                    <a:pt x="6822" y="0"/>
                    <a:pt x="5890" y="145"/>
                    <a:pt x="4896" y="432"/>
                  </a:cubicBezTo>
                  <a:cubicBezTo>
                    <a:pt x="1" y="1847"/>
                    <a:pt x="153" y="8939"/>
                    <a:pt x="161" y="9240"/>
                  </a:cubicBezTo>
                  <a:lnTo>
                    <a:pt x="161" y="9251"/>
                  </a:lnTo>
                  <a:cubicBezTo>
                    <a:pt x="183" y="9586"/>
                    <a:pt x="406" y="12550"/>
                    <a:pt x="1313" y="13343"/>
                  </a:cubicBezTo>
                  <a:cubicBezTo>
                    <a:pt x="1782" y="13756"/>
                    <a:pt x="2210" y="14213"/>
                    <a:pt x="2592" y="14708"/>
                  </a:cubicBezTo>
                  <a:cubicBezTo>
                    <a:pt x="2633" y="15015"/>
                    <a:pt x="2788" y="16215"/>
                    <a:pt x="2788" y="17011"/>
                  </a:cubicBezTo>
                  <a:cubicBezTo>
                    <a:pt x="2788" y="17403"/>
                    <a:pt x="2884" y="17688"/>
                    <a:pt x="3080" y="17882"/>
                  </a:cubicBezTo>
                  <a:cubicBezTo>
                    <a:pt x="3326" y="18122"/>
                    <a:pt x="3662" y="18150"/>
                    <a:pt x="3959" y="18150"/>
                  </a:cubicBezTo>
                  <a:cubicBezTo>
                    <a:pt x="4008" y="18150"/>
                    <a:pt x="4055" y="18149"/>
                    <a:pt x="4101" y="18149"/>
                  </a:cubicBezTo>
                  <a:lnTo>
                    <a:pt x="4234" y="18146"/>
                  </a:lnTo>
                  <a:cubicBezTo>
                    <a:pt x="4537" y="18207"/>
                    <a:pt x="5325" y="19531"/>
                    <a:pt x="5661" y="20096"/>
                  </a:cubicBezTo>
                  <a:cubicBezTo>
                    <a:pt x="5781" y="20297"/>
                    <a:pt x="5892" y="20483"/>
                    <a:pt x="5987" y="20637"/>
                  </a:cubicBezTo>
                  <a:cubicBezTo>
                    <a:pt x="6535" y="21514"/>
                    <a:pt x="8650" y="23326"/>
                    <a:pt x="9669" y="23892"/>
                  </a:cubicBezTo>
                  <a:cubicBezTo>
                    <a:pt x="9825" y="23979"/>
                    <a:pt x="9990" y="24017"/>
                    <a:pt x="10159" y="24017"/>
                  </a:cubicBezTo>
                  <a:cubicBezTo>
                    <a:pt x="10923" y="24017"/>
                    <a:pt x="11762" y="23243"/>
                    <a:pt x="12226" y="22742"/>
                  </a:cubicBezTo>
                  <a:lnTo>
                    <a:pt x="12792" y="24362"/>
                  </a:lnTo>
                  <a:cubicBezTo>
                    <a:pt x="12834" y="24479"/>
                    <a:pt x="12944" y="24560"/>
                    <a:pt x="13069" y="24560"/>
                  </a:cubicBezTo>
                  <a:cubicBezTo>
                    <a:pt x="13070" y="24560"/>
                    <a:pt x="13071" y="24560"/>
                    <a:pt x="13072" y="24560"/>
                  </a:cubicBezTo>
                  <a:cubicBezTo>
                    <a:pt x="13129" y="24560"/>
                    <a:pt x="13184" y="24543"/>
                    <a:pt x="13233" y="24513"/>
                  </a:cubicBezTo>
                  <a:lnTo>
                    <a:pt x="20697" y="19677"/>
                  </a:lnTo>
                  <a:cubicBezTo>
                    <a:pt x="20825" y="19595"/>
                    <a:pt x="20869" y="19429"/>
                    <a:pt x="20799" y="19294"/>
                  </a:cubicBezTo>
                  <a:lnTo>
                    <a:pt x="17149" y="12202"/>
                  </a:lnTo>
                  <a:cubicBezTo>
                    <a:pt x="17122" y="11699"/>
                    <a:pt x="16879" y="8642"/>
                    <a:pt x="14908" y="5094"/>
                  </a:cubicBezTo>
                  <a:cubicBezTo>
                    <a:pt x="13002" y="1664"/>
                    <a:pt x="10671" y="0"/>
                    <a:pt x="7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04;p43">
              <a:extLst>
                <a:ext uri="{FF2B5EF4-FFF2-40B4-BE49-F238E27FC236}">
                  <a16:creationId xmlns:a16="http://schemas.microsoft.com/office/drawing/2014/main" id="{24FF8D15-FEB9-4853-AA37-F0FE272DB52F}"/>
                </a:ext>
              </a:extLst>
            </p:cNvPr>
            <p:cNvSpPr/>
            <p:nvPr/>
          </p:nvSpPr>
          <p:spPr>
            <a:xfrm>
              <a:off x="8121478" y="2423786"/>
              <a:ext cx="450204" cy="397217"/>
            </a:xfrm>
            <a:custGeom>
              <a:avLst/>
              <a:gdLst/>
              <a:ahLst/>
              <a:cxnLst/>
              <a:rect l="l" t="t" r="r" b="b"/>
              <a:pathLst>
                <a:path w="25464" h="22467" extrusionOk="0">
                  <a:moveTo>
                    <a:pt x="16101" y="0"/>
                  </a:moveTo>
                  <a:cubicBezTo>
                    <a:pt x="16036" y="0"/>
                    <a:pt x="16001" y="1"/>
                    <a:pt x="16001" y="1"/>
                  </a:cubicBezTo>
                  <a:cubicBezTo>
                    <a:pt x="16001" y="1"/>
                    <a:pt x="13765" y="1"/>
                    <a:pt x="10839" y="1034"/>
                  </a:cubicBezTo>
                  <a:cubicBezTo>
                    <a:pt x="8077" y="2010"/>
                    <a:pt x="7398" y="5851"/>
                    <a:pt x="4990" y="7227"/>
                  </a:cubicBezTo>
                  <a:cubicBezTo>
                    <a:pt x="4467" y="7526"/>
                    <a:pt x="4107" y="7638"/>
                    <a:pt x="3850" y="7638"/>
                  </a:cubicBezTo>
                  <a:cubicBezTo>
                    <a:pt x="3068" y="7638"/>
                    <a:pt x="3252" y="6592"/>
                    <a:pt x="2759" y="6592"/>
                  </a:cubicBezTo>
                  <a:cubicBezTo>
                    <a:pt x="2669" y="6592"/>
                    <a:pt x="2555" y="6627"/>
                    <a:pt x="2409" y="6711"/>
                  </a:cubicBezTo>
                  <a:cubicBezTo>
                    <a:pt x="1204" y="7399"/>
                    <a:pt x="0" y="13421"/>
                    <a:pt x="2580" y="15141"/>
                  </a:cubicBezTo>
                  <a:cubicBezTo>
                    <a:pt x="3297" y="15619"/>
                    <a:pt x="4107" y="15792"/>
                    <a:pt x="4903" y="15792"/>
                  </a:cubicBezTo>
                  <a:cubicBezTo>
                    <a:pt x="6972" y="15792"/>
                    <a:pt x="8947" y="14625"/>
                    <a:pt x="8947" y="14625"/>
                  </a:cubicBezTo>
                  <a:lnTo>
                    <a:pt x="8947" y="14625"/>
                  </a:lnTo>
                  <a:cubicBezTo>
                    <a:pt x="8947" y="14625"/>
                    <a:pt x="8602" y="15830"/>
                    <a:pt x="9634" y="16174"/>
                  </a:cubicBezTo>
                  <a:cubicBezTo>
                    <a:pt x="10255" y="16381"/>
                    <a:pt x="10887" y="16554"/>
                    <a:pt x="11528" y="16690"/>
                  </a:cubicBezTo>
                  <a:cubicBezTo>
                    <a:pt x="11528" y="16690"/>
                    <a:pt x="11369" y="18592"/>
                    <a:pt x="12726" y="18592"/>
                  </a:cubicBezTo>
                  <a:cubicBezTo>
                    <a:pt x="12783" y="18592"/>
                    <a:pt x="12842" y="18589"/>
                    <a:pt x="12904" y="18582"/>
                  </a:cubicBezTo>
                  <a:cubicBezTo>
                    <a:pt x="14189" y="18440"/>
                    <a:pt x="13459" y="16756"/>
                    <a:pt x="13174" y="16187"/>
                  </a:cubicBezTo>
                  <a:lnTo>
                    <a:pt x="13174" y="16187"/>
                  </a:lnTo>
                  <a:cubicBezTo>
                    <a:pt x="13701" y="17172"/>
                    <a:pt x="16243" y="21754"/>
                    <a:pt x="18237" y="22368"/>
                  </a:cubicBezTo>
                  <a:cubicBezTo>
                    <a:pt x="18456" y="22435"/>
                    <a:pt x="18685" y="22466"/>
                    <a:pt x="18920" y="22466"/>
                  </a:cubicBezTo>
                  <a:cubicBezTo>
                    <a:pt x="21091" y="22466"/>
                    <a:pt x="23827" y="19824"/>
                    <a:pt x="24604" y="18582"/>
                  </a:cubicBezTo>
                  <a:cubicBezTo>
                    <a:pt x="25464" y="17206"/>
                    <a:pt x="24775" y="7399"/>
                    <a:pt x="22883" y="3614"/>
                  </a:cubicBezTo>
                  <a:cubicBezTo>
                    <a:pt x="21149" y="145"/>
                    <a:pt x="16813" y="0"/>
                    <a:pt x="16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05;p43">
              <a:extLst>
                <a:ext uri="{FF2B5EF4-FFF2-40B4-BE49-F238E27FC236}">
                  <a16:creationId xmlns:a16="http://schemas.microsoft.com/office/drawing/2014/main" id="{789A1ECB-6C90-48BA-8973-178F4BADD3AC}"/>
                </a:ext>
              </a:extLst>
            </p:cNvPr>
            <p:cNvSpPr/>
            <p:nvPr/>
          </p:nvSpPr>
          <p:spPr>
            <a:xfrm>
              <a:off x="8134173" y="2418553"/>
              <a:ext cx="443167" cy="407701"/>
            </a:xfrm>
            <a:custGeom>
              <a:avLst/>
              <a:gdLst/>
              <a:ahLst/>
              <a:cxnLst/>
              <a:rect l="l" t="t" r="r" b="b"/>
              <a:pathLst>
                <a:path w="25066" h="23060" extrusionOk="0">
                  <a:moveTo>
                    <a:pt x="15368" y="591"/>
                  </a:moveTo>
                  <a:cubicBezTo>
                    <a:pt x="15984" y="591"/>
                    <a:pt x="20239" y="720"/>
                    <a:pt x="21901" y="4043"/>
                  </a:cubicBezTo>
                  <a:cubicBezTo>
                    <a:pt x="23803" y="7848"/>
                    <a:pt x="24361" y="17560"/>
                    <a:pt x="23634" y="18722"/>
                  </a:cubicBezTo>
                  <a:cubicBezTo>
                    <a:pt x="22875" y="19938"/>
                    <a:pt x="20213" y="22468"/>
                    <a:pt x="18208" y="22468"/>
                  </a:cubicBezTo>
                  <a:cubicBezTo>
                    <a:pt x="18000" y="22468"/>
                    <a:pt x="17799" y="22441"/>
                    <a:pt x="17607" y="22382"/>
                  </a:cubicBezTo>
                  <a:cubicBezTo>
                    <a:pt x="15753" y="21810"/>
                    <a:pt x="13291" y="17409"/>
                    <a:pt x="12736" y="16378"/>
                  </a:cubicBezTo>
                  <a:cubicBezTo>
                    <a:pt x="12678" y="16263"/>
                    <a:pt x="12633" y="16183"/>
                    <a:pt x="12614" y="16150"/>
                  </a:cubicBezTo>
                  <a:cubicBezTo>
                    <a:pt x="12560" y="16054"/>
                    <a:pt x="12461" y="16001"/>
                    <a:pt x="12358" y="16001"/>
                  </a:cubicBezTo>
                  <a:cubicBezTo>
                    <a:pt x="12310" y="16001"/>
                    <a:pt x="12261" y="16012"/>
                    <a:pt x="12216" y="16037"/>
                  </a:cubicBezTo>
                  <a:cubicBezTo>
                    <a:pt x="12075" y="16113"/>
                    <a:pt x="12021" y="16288"/>
                    <a:pt x="12095" y="16432"/>
                  </a:cubicBezTo>
                  <a:cubicBezTo>
                    <a:pt x="12108" y="16457"/>
                    <a:pt x="12155" y="16548"/>
                    <a:pt x="12230" y="16687"/>
                  </a:cubicBezTo>
                  <a:cubicBezTo>
                    <a:pt x="12492" y="17222"/>
                    <a:pt x="12750" y="17992"/>
                    <a:pt x="12565" y="18356"/>
                  </a:cubicBezTo>
                  <a:cubicBezTo>
                    <a:pt x="12522" y="18439"/>
                    <a:pt x="12434" y="18551"/>
                    <a:pt x="12153" y="18582"/>
                  </a:cubicBezTo>
                  <a:cubicBezTo>
                    <a:pt x="12101" y="18588"/>
                    <a:pt x="12052" y="18591"/>
                    <a:pt x="12004" y="18591"/>
                  </a:cubicBezTo>
                  <a:cubicBezTo>
                    <a:pt x="11782" y="18591"/>
                    <a:pt x="11607" y="18526"/>
                    <a:pt x="11471" y="18393"/>
                  </a:cubicBezTo>
                  <a:cubicBezTo>
                    <a:pt x="11107" y="18042"/>
                    <a:pt x="11082" y="17275"/>
                    <a:pt x="11103" y="17008"/>
                  </a:cubicBezTo>
                  <a:cubicBezTo>
                    <a:pt x="11116" y="16860"/>
                    <a:pt x="11015" y="16725"/>
                    <a:pt x="10868" y="16695"/>
                  </a:cubicBezTo>
                  <a:cubicBezTo>
                    <a:pt x="10240" y="16560"/>
                    <a:pt x="9620" y="16392"/>
                    <a:pt x="9011" y="16189"/>
                  </a:cubicBezTo>
                  <a:cubicBezTo>
                    <a:pt x="8276" y="15943"/>
                    <a:pt x="8487" y="15096"/>
                    <a:pt x="8513" y="15002"/>
                  </a:cubicBezTo>
                  <a:cubicBezTo>
                    <a:pt x="8571" y="14799"/>
                    <a:pt x="8411" y="14624"/>
                    <a:pt x="8228" y="14624"/>
                  </a:cubicBezTo>
                  <a:cubicBezTo>
                    <a:pt x="8179" y="14624"/>
                    <a:pt x="8128" y="14637"/>
                    <a:pt x="8079" y="14665"/>
                  </a:cubicBezTo>
                  <a:cubicBezTo>
                    <a:pt x="8052" y="14681"/>
                    <a:pt x="6140" y="15788"/>
                    <a:pt x="4179" y="15788"/>
                  </a:cubicBezTo>
                  <a:cubicBezTo>
                    <a:pt x="3436" y="15788"/>
                    <a:pt x="2685" y="15629"/>
                    <a:pt x="2027" y="15190"/>
                  </a:cubicBezTo>
                  <a:cubicBezTo>
                    <a:pt x="1075" y="14557"/>
                    <a:pt x="568" y="13108"/>
                    <a:pt x="633" y="11213"/>
                  </a:cubicBezTo>
                  <a:cubicBezTo>
                    <a:pt x="704" y="9152"/>
                    <a:pt x="1382" y="7524"/>
                    <a:pt x="1837" y="7264"/>
                  </a:cubicBezTo>
                  <a:cubicBezTo>
                    <a:pt x="1978" y="7183"/>
                    <a:pt x="2036" y="7183"/>
                    <a:pt x="2036" y="7181"/>
                  </a:cubicBezTo>
                  <a:cubicBezTo>
                    <a:pt x="2072" y="7208"/>
                    <a:pt x="2132" y="7349"/>
                    <a:pt x="2167" y="7435"/>
                  </a:cubicBezTo>
                  <a:cubicBezTo>
                    <a:pt x="2274" y="7692"/>
                    <a:pt x="2421" y="8047"/>
                    <a:pt x="2815" y="8180"/>
                  </a:cubicBezTo>
                  <a:cubicBezTo>
                    <a:pt x="2912" y="8213"/>
                    <a:pt x="3016" y="8229"/>
                    <a:pt x="3129" y="8229"/>
                  </a:cubicBezTo>
                  <a:cubicBezTo>
                    <a:pt x="3468" y="8229"/>
                    <a:pt x="3888" y="8083"/>
                    <a:pt x="4418" y="7780"/>
                  </a:cubicBezTo>
                  <a:cubicBezTo>
                    <a:pt x="5582" y="7114"/>
                    <a:pt x="6357" y="5914"/>
                    <a:pt x="7106" y="4754"/>
                  </a:cubicBezTo>
                  <a:cubicBezTo>
                    <a:pt x="7985" y="3391"/>
                    <a:pt x="8817" y="2103"/>
                    <a:pt x="10219" y="1608"/>
                  </a:cubicBezTo>
                  <a:cubicBezTo>
                    <a:pt x="13057" y="606"/>
                    <a:pt x="15261" y="592"/>
                    <a:pt x="15283" y="592"/>
                  </a:cubicBezTo>
                  <a:lnTo>
                    <a:pt x="15293" y="592"/>
                  </a:lnTo>
                  <a:cubicBezTo>
                    <a:pt x="15297" y="592"/>
                    <a:pt x="15322" y="591"/>
                    <a:pt x="15368" y="591"/>
                  </a:cubicBezTo>
                  <a:close/>
                  <a:moveTo>
                    <a:pt x="15405" y="0"/>
                  </a:moveTo>
                  <a:cubicBezTo>
                    <a:pt x="15342" y="0"/>
                    <a:pt x="15299" y="1"/>
                    <a:pt x="15279" y="2"/>
                  </a:cubicBezTo>
                  <a:cubicBezTo>
                    <a:pt x="15130" y="3"/>
                    <a:pt x="12923" y="28"/>
                    <a:pt x="10024" y="1052"/>
                  </a:cubicBezTo>
                  <a:cubicBezTo>
                    <a:pt x="8430" y="1613"/>
                    <a:pt x="7505" y="3047"/>
                    <a:pt x="6610" y="4435"/>
                  </a:cubicBezTo>
                  <a:cubicBezTo>
                    <a:pt x="5867" y="5587"/>
                    <a:pt x="5166" y="6673"/>
                    <a:pt x="4126" y="7267"/>
                  </a:cubicBezTo>
                  <a:cubicBezTo>
                    <a:pt x="3600" y="7568"/>
                    <a:pt x="3299" y="7639"/>
                    <a:pt x="3132" y="7639"/>
                  </a:cubicBezTo>
                  <a:cubicBezTo>
                    <a:pt x="3076" y="7639"/>
                    <a:pt x="3036" y="7631"/>
                    <a:pt x="3007" y="7621"/>
                  </a:cubicBezTo>
                  <a:cubicBezTo>
                    <a:pt x="2876" y="7577"/>
                    <a:pt x="2810" y="7437"/>
                    <a:pt x="2714" y="7208"/>
                  </a:cubicBezTo>
                  <a:cubicBezTo>
                    <a:pt x="2618" y="6979"/>
                    <a:pt x="2509" y="6718"/>
                    <a:pt x="2234" y="6624"/>
                  </a:cubicBezTo>
                  <a:cubicBezTo>
                    <a:pt x="2172" y="6604"/>
                    <a:pt x="2109" y="6593"/>
                    <a:pt x="2043" y="6593"/>
                  </a:cubicBezTo>
                  <a:cubicBezTo>
                    <a:pt x="1894" y="6593"/>
                    <a:pt x="1730" y="6646"/>
                    <a:pt x="1545" y="6751"/>
                  </a:cubicBezTo>
                  <a:cubicBezTo>
                    <a:pt x="787" y="7186"/>
                    <a:pt x="113" y="9179"/>
                    <a:pt x="44" y="11196"/>
                  </a:cubicBezTo>
                  <a:cubicBezTo>
                    <a:pt x="0" y="12431"/>
                    <a:pt x="160" y="14658"/>
                    <a:pt x="1700" y="15684"/>
                  </a:cubicBezTo>
                  <a:cubicBezTo>
                    <a:pt x="2477" y="16202"/>
                    <a:pt x="3346" y="16389"/>
                    <a:pt x="4194" y="16389"/>
                  </a:cubicBezTo>
                  <a:cubicBezTo>
                    <a:pt x="5702" y="16389"/>
                    <a:pt x="7142" y="15800"/>
                    <a:pt x="7878" y="15442"/>
                  </a:cubicBezTo>
                  <a:cubicBezTo>
                    <a:pt x="7899" y="15943"/>
                    <a:pt x="8118" y="16515"/>
                    <a:pt x="8824" y="16752"/>
                  </a:cubicBezTo>
                  <a:cubicBezTo>
                    <a:pt x="9547" y="16991"/>
                    <a:pt x="10179" y="17147"/>
                    <a:pt x="10510" y="17224"/>
                  </a:cubicBezTo>
                  <a:cubicBezTo>
                    <a:pt x="10518" y="17619"/>
                    <a:pt x="10596" y="18368"/>
                    <a:pt x="11059" y="18819"/>
                  </a:cubicBezTo>
                  <a:cubicBezTo>
                    <a:pt x="11310" y="19062"/>
                    <a:pt x="11628" y="19184"/>
                    <a:pt x="12009" y="19184"/>
                  </a:cubicBezTo>
                  <a:cubicBezTo>
                    <a:pt x="12077" y="19184"/>
                    <a:pt x="12148" y="19181"/>
                    <a:pt x="12220" y="19173"/>
                  </a:cubicBezTo>
                  <a:cubicBezTo>
                    <a:pt x="12741" y="19115"/>
                    <a:pt x="12983" y="18844"/>
                    <a:pt x="13093" y="18626"/>
                  </a:cubicBezTo>
                  <a:cubicBezTo>
                    <a:pt x="13137" y="18538"/>
                    <a:pt x="13168" y="18445"/>
                    <a:pt x="13187" y="18349"/>
                  </a:cubicBezTo>
                  <a:cubicBezTo>
                    <a:pt x="14266" y="20104"/>
                    <a:pt x="15961" y="22494"/>
                    <a:pt x="17434" y="22947"/>
                  </a:cubicBezTo>
                  <a:cubicBezTo>
                    <a:pt x="17681" y="23022"/>
                    <a:pt x="17939" y="23059"/>
                    <a:pt x="18198" y="23059"/>
                  </a:cubicBezTo>
                  <a:cubicBezTo>
                    <a:pt x="18202" y="23059"/>
                    <a:pt x="18206" y="23059"/>
                    <a:pt x="18210" y="23059"/>
                  </a:cubicBezTo>
                  <a:cubicBezTo>
                    <a:pt x="20565" y="23059"/>
                    <a:pt x="23362" y="20276"/>
                    <a:pt x="24138" y="19037"/>
                  </a:cubicBezTo>
                  <a:cubicBezTo>
                    <a:pt x="25066" y="17550"/>
                    <a:pt x="24362" y="7643"/>
                    <a:pt x="22431" y="3779"/>
                  </a:cubicBezTo>
                  <a:cubicBezTo>
                    <a:pt x="20626" y="170"/>
                    <a:pt x="16237" y="0"/>
                    <a:pt x="15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06;p43">
              <a:extLst>
                <a:ext uri="{FF2B5EF4-FFF2-40B4-BE49-F238E27FC236}">
                  <a16:creationId xmlns:a16="http://schemas.microsoft.com/office/drawing/2014/main" id="{8FC8F7E7-1F33-472E-8BAE-BD0DFB0B8229}"/>
                </a:ext>
              </a:extLst>
            </p:cNvPr>
            <p:cNvSpPr/>
            <p:nvPr/>
          </p:nvSpPr>
          <p:spPr>
            <a:xfrm>
              <a:off x="8337457" y="2709636"/>
              <a:ext cx="73991" cy="90557"/>
            </a:xfrm>
            <a:custGeom>
              <a:avLst/>
              <a:gdLst/>
              <a:ahLst/>
              <a:cxnLst/>
              <a:rect l="l" t="t" r="r" b="b"/>
              <a:pathLst>
                <a:path w="4185" h="5122" extrusionOk="0">
                  <a:moveTo>
                    <a:pt x="1275" y="1"/>
                  </a:moveTo>
                  <a:cubicBezTo>
                    <a:pt x="1" y="1"/>
                    <a:pt x="926" y="3517"/>
                    <a:pt x="926" y="3517"/>
                  </a:cubicBezTo>
                  <a:lnTo>
                    <a:pt x="2713" y="5095"/>
                  </a:lnTo>
                  <a:cubicBezTo>
                    <a:pt x="2784" y="5112"/>
                    <a:pt x="2868" y="5121"/>
                    <a:pt x="2959" y="5121"/>
                  </a:cubicBezTo>
                  <a:cubicBezTo>
                    <a:pt x="3399" y="5121"/>
                    <a:pt x="3992" y="4917"/>
                    <a:pt x="4080" y="4568"/>
                  </a:cubicBezTo>
                  <a:cubicBezTo>
                    <a:pt x="4184" y="4148"/>
                    <a:pt x="3239" y="573"/>
                    <a:pt x="1557" y="48"/>
                  </a:cubicBezTo>
                  <a:cubicBezTo>
                    <a:pt x="1453" y="16"/>
                    <a:pt x="1359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07;p43">
              <a:extLst>
                <a:ext uri="{FF2B5EF4-FFF2-40B4-BE49-F238E27FC236}">
                  <a16:creationId xmlns:a16="http://schemas.microsoft.com/office/drawing/2014/main" id="{DB08B24D-5F71-4F68-84A2-00D63297F969}"/>
                </a:ext>
              </a:extLst>
            </p:cNvPr>
            <p:cNvSpPr/>
            <p:nvPr/>
          </p:nvSpPr>
          <p:spPr>
            <a:xfrm>
              <a:off x="8336043" y="2704403"/>
              <a:ext cx="80886" cy="100988"/>
            </a:xfrm>
            <a:custGeom>
              <a:avLst/>
              <a:gdLst/>
              <a:ahLst/>
              <a:cxnLst/>
              <a:rect l="l" t="t" r="r" b="b"/>
              <a:pathLst>
                <a:path w="4575" h="5712" extrusionOk="0">
                  <a:moveTo>
                    <a:pt x="1353" y="0"/>
                  </a:moveTo>
                  <a:cubicBezTo>
                    <a:pt x="1081" y="0"/>
                    <a:pt x="895" y="113"/>
                    <a:pt x="777" y="226"/>
                  </a:cubicBezTo>
                  <a:cubicBezTo>
                    <a:pt x="0" y="969"/>
                    <a:pt x="593" y="3406"/>
                    <a:pt x="720" y="3889"/>
                  </a:cubicBezTo>
                  <a:cubicBezTo>
                    <a:pt x="757" y="4019"/>
                    <a:pt x="876" y="4103"/>
                    <a:pt x="1005" y="4103"/>
                  </a:cubicBezTo>
                  <a:cubicBezTo>
                    <a:pt x="1029" y="4103"/>
                    <a:pt x="1054" y="4100"/>
                    <a:pt x="1079" y="4094"/>
                  </a:cubicBezTo>
                  <a:cubicBezTo>
                    <a:pt x="1235" y="4052"/>
                    <a:pt x="1330" y="3894"/>
                    <a:pt x="1291" y="3737"/>
                  </a:cubicBezTo>
                  <a:cubicBezTo>
                    <a:pt x="1014" y="2681"/>
                    <a:pt x="797" y="1026"/>
                    <a:pt x="1186" y="653"/>
                  </a:cubicBezTo>
                  <a:cubicBezTo>
                    <a:pt x="1207" y="633"/>
                    <a:pt x="1250" y="592"/>
                    <a:pt x="1354" y="592"/>
                  </a:cubicBezTo>
                  <a:cubicBezTo>
                    <a:pt x="1404" y="592"/>
                    <a:pt x="1467" y="601"/>
                    <a:pt x="1549" y="626"/>
                  </a:cubicBezTo>
                  <a:cubicBezTo>
                    <a:pt x="2985" y="1075"/>
                    <a:pt x="3932" y="4333"/>
                    <a:pt x="3873" y="4793"/>
                  </a:cubicBezTo>
                  <a:cubicBezTo>
                    <a:pt x="3830" y="4959"/>
                    <a:pt x="3377" y="5122"/>
                    <a:pt x="3040" y="5122"/>
                  </a:cubicBezTo>
                  <a:cubicBezTo>
                    <a:pt x="2976" y="5122"/>
                    <a:pt x="2916" y="5116"/>
                    <a:pt x="2864" y="5104"/>
                  </a:cubicBezTo>
                  <a:cubicBezTo>
                    <a:pt x="2839" y="5097"/>
                    <a:pt x="2814" y="5094"/>
                    <a:pt x="2790" y="5094"/>
                  </a:cubicBezTo>
                  <a:cubicBezTo>
                    <a:pt x="2658" y="5094"/>
                    <a:pt x="2537" y="5184"/>
                    <a:pt x="2503" y="5318"/>
                  </a:cubicBezTo>
                  <a:cubicBezTo>
                    <a:pt x="2464" y="5477"/>
                    <a:pt x="2561" y="5639"/>
                    <a:pt x="2721" y="5678"/>
                  </a:cubicBezTo>
                  <a:cubicBezTo>
                    <a:pt x="2820" y="5700"/>
                    <a:pt x="2922" y="5712"/>
                    <a:pt x="3023" y="5712"/>
                  </a:cubicBezTo>
                  <a:cubicBezTo>
                    <a:pt x="3029" y="5712"/>
                    <a:pt x="3034" y="5712"/>
                    <a:pt x="3039" y="5712"/>
                  </a:cubicBezTo>
                  <a:cubicBezTo>
                    <a:pt x="3579" y="5712"/>
                    <a:pt x="4313" y="5467"/>
                    <a:pt x="4446" y="4936"/>
                  </a:cubicBezTo>
                  <a:cubicBezTo>
                    <a:pt x="4574" y="4422"/>
                    <a:pt x="3578" y="642"/>
                    <a:pt x="1724" y="62"/>
                  </a:cubicBezTo>
                  <a:cubicBezTo>
                    <a:pt x="1585" y="19"/>
                    <a:pt x="1462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08;p43">
              <a:extLst>
                <a:ext uri="{FF2B5EF4-FFF2-40B4-BE49-F238E27FC236}">
                  <a16:creationId xmlns:a16="http://schemas.microsoft.com/office/drawing/2014/main" id="{28EF2569-3371-41D8-B530-6F471639873D}"/>
                </a:ext>
              </a:extLst>
            </p:cNvPr>
            <p:cNvSpPr/>
            <p:nvPr/>
          </p:nvSpPr>
          <p:spPr>
            <a:xfrm>
              <a:off x="8410087" y="2793563"/>
              <a:ext cx="265819" cy="181485"/>
            </a:xfrm>
            <a:custGeom>
              <a:avLst/>
              <a:gdLst/>
              <a:ahLst/>
              <a:cxnLst/>
              <a:rect l="l" t="t" r="r" b="b"/>
              <a:pathLst>
                <a:path w="15035" h="10265" extrusionOk="0">
                  <a:moveTo>
                    <a:pt x="11296" y="1"/>
                  </a:moveTo>
                  <a:cubicBezTo>
                    <a:pt x="10457" y="1"/>
                    <a:pt x="9624" y="57"/>
                    <a:pt x="8970" y="220"/>
                  </a:cubicBezTo>
                  <a:cubicBezTo>
                    <a:pt x="8970" y="220"/>
                    <a:pt x="5153" y="2380"/>
                    <a:pt x="3365" y="3957"/>
                  </a:cubicBezTo>
                  <a:cubicBezTo>
                    <a:pt x="1578" y="5533"/>
                    <a:pt x="1" y="10265"/>
                    <a:pt x="1" y="10265"/>
                  </a:cubicBezTo>
                  <a:cubicBezTo>
                    <a:pt x="1" y="10265"/>
                    <a:pt x="10828" y="2906"/>
                    <a:pt x="12722" y="1855"/>
                  </a:cubicBezTo>
                  <a:cubicBezTo>
                    <a:pt x="14614" y="803"/>
                    <a:pt x="15035" y="277"/>
                    <a:pt x="15035" y="277"/>
                  </a:cubicBezTo>
                  <a:cubicBezTo>
                    <a:pt x="15035" y="277"/>
                    <a:pt x="13154" y="1"/>
                    <a:pt x="11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09;p43">
              <a:extLst>
                <a:ext uri="{FF2B5EF4-FFF2-40B4-BE49-F238E27FC236}">
                  <a16:creationId xmlns:a16="http://schemas.microsoft.com/office/drawing/2014/main" id="{453E0F8E-7E8F-4BE1-A35C-08088DA945AF}"/>
                </a:ext>
              </a:extLst>
            </p:cNvPr>
            <p:cNvSpPr/>
            <p:nvPr/>
          </p:nvSpPr>
          <p:spPr>
            <a:xfrm>
              <a:off x="8404022" y="2788330"/>
              <a:ext cx="278478" cy="191934"/>
            </a:xfrm>
            <a:custGeom>
              <a:avLst/>
              <a:gdLst/>
              <a:ahLst/>
              <a:cxnLst/>
              <a:rect l="l" t="t" r="r" b="b"/>
              <a:pathLst>
                <a:path w="15751" h="10856" extrusionOk="0">
                  <a:moveTo>
                    <a:pt x="11631" y="592"/>
                  </a:moveTo>
                  <a:cubicBezTo>
                    <a:pt x="12794" y="592"/>
                    <a:pt x="13976" y="703"/>
                    <a:pt x="14683" y="783"/>
                  </a:cubicBezTo>
                  <a:cubicBezTo>
                    <a:pt x="14348" y="1035"/>
                    <a:pt x="13795" y="1407"/>
                    <a:pt x="12920" y="1893"/>
                  </a:cubicBezTo>
                  <a:cubicBezTo>
                    <a:pt x="11310" y="2788"/>
                    <a:pt x="3440" y="8105"/>
                    <a:pt x="932" y="9804"/>
                  </a:cubicBezTo>
                  <a:cubicBezTo>
                    <a:pt x="1471" y="8387"/>
                    <a:pt x="2647" y="5584"/>
                    <a:pt x="3904" y="4475"/>
                  </a:cubicBezTo>
                  <a:cubicBezTo>
                    <a:pt x="5556" y="3016"/>
                    <a:pt x="9035" y="1015"/>
                    <a:pt x="9423" y="793"/>
                  </a:cubicBezTo>
                  <a:cubicBezTo>
                    <a:pt x="10044" y="644"/>
                    <a:pt x="10833" y="592"/>
                    <a:pt x="11631" y="592"/>
                  </a:cubicBezTo>
                  <a:close/>
                  <a:moveTo>
                    <a:pt x="11648" y="0"/>
                  </a:moveTo>
                  <a:cubicBezTo>
                    <a:pt x="10786" y="0"/>
                    <a:pt x="9925" y="59"/>
                    <a:pt x="9241" y="229"/>
                  </a:cubicBezTo>
                  <a:cubicBezTo>
                    <a:pt x="9216" y="236"/>
                    <a:pt x="9191" y="246"/>
                    <a:pt x="9168" y="260"/>
                  </a:cubicBezTo>
                  <a:cubicBezTo>
                    <a:pt x="9011" y="348"/>
                    <a:pt x="5303" y="2452"/>
                    <a:pt x="3513" y="4032"/>
                  </a:cubicBezTo>
                  <a:cubicBezTo>
                    <a:pt x="1687" y="5642"/>
                    <a:pt x="130" y="10271"/>
                    <a:pt x="64" y="10468"/>
                  </a:cubicBezTo>
                  <a:cubicBezTo>
                    <a:pt x="0" y="10658"/>
                    <a:pt x="142" y="10855"/>
                    <a:pt x="344" y="10855"/>
                  </a:cubicBezTo>
                  <a:cubicBezTo>
                    <a:pt x="403" y="10855"/>
                    <a:pt x="461" y="10838"/>
                    <a:pt x="511" y="10805"/>
                  </a:cubicBezTo>
                  <a:cubicBezTo>
                    <a:pt x="618" y="10732"/>
                    <a:pt x="11349" y="3441"/>
                    <a:pt x="13208" y="2409"/>
                  </a:cubicBezTo>
                  <a:cubicBezTo>
                    <a:pt x="15097" y="1360"/>
                    <a:pt x="15562" y="816"/>
                    <a:pt x="15608" y="758"/>
                  </a:cubicBezTo>
                  <a:cubicBezTo>
                    <a:pt x="15750" y="579"/>
                    <a:pt x="15646" y="314"/>
                    <a:pt x="15421" y="281"/>
                  </a:cubicBezTo>
                  <a:cubicBezTo>
                    <a:pt x="15309" y="265"/>
                    <a:pt x="13479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10;p43">
              <a:extLst>
                <a:ext uri="{FF2B5EF4-FFF2-40B4-BE49-F238E27FC236}">
                  <a16:creationId xmlns:a16="http://schemas.microsoft.com/office/drawing/2014/main" id="{5840F0C1-EA38-4FDE-9541-4213A80059F1}"/>
                </a:ext>
              </a:extLst>
            </p:cNvPr>
            <p:cNvSpPr/>
            <p:nvPr/>
          </p:nvSpPr>
          <p:spPr>
            <a:xfrm>
              <a:off x="8826415" y="2624719"/>
              <a:ext cx="218931" cy="175509"/>
            </a:xfrm>
            <a:custGeom>
              <a:avLst/>
              <a:gdLst/>
              <a:ahLst/>
              <a:cxnLst/>
              <a:rect l="l" t="t" r="r" b="b"/>
              <a:pathLst>
                <a:path w="12383" h="9927" extrusionOk="0">
                  <a:moveTo>
                    <a:pt x="5491" y="0"/>
                  </a:moveTo>
                  <a:cubicBezTo>
                    <a:pt x="5100" y="0"/>
                    <a:pt x="4714" y="38"/>
                    <a:pt x="4343" y="116"/>
                  </a:cubicBezTo>
                  <a:cubicBezTo>
                    <a:pt x="1286" y="760"/>
                    <a:pt x="0" y="3332"/>
                    <a:pt x="0" y="3332"/>
                  </a:cubicBezTo>
                  <a:cubicBezTo>
                    <a:pt x="0" y="5744"/>
                    <a:pt x="5146" y="7674"/>
                    <a:pt x="5146" y="7674"/>
                  </a:cubicBezTo>
                  <a:cubicBezTo>
                    <a:pt x="5146" y="7674"/>
                    <a:pt x="6595" y="9927"/>
                    <a:pt x="8203" y="9927"/>
                  </a:cubicBezTo>
                  <a:cubicBezTo>
                    <a:pt x="9810" y="9927"/>
                    <a:pt x="12383" y="8317"/>
                    <a:pt x="11900" y="4941"/>
                  </a:cubicBezTo>
                  <a:cubicBezTo>
                    <a:pt x="11477" y="1975"/>
                    <a:pt x="8323" y="0"/>
                    <a:pt x="5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11;p43">
              <a:extLst>
                <a:ext uri="{FF2B5EF4-FFF2-40B4-BE49-F238E27FC236}">
                  <a16:creationId xmlns:a16="http://schemas.microsoft.com/office/drawing/2014/main" id="{8A08DBA3-A099-4212-BFF5-813B1D8C7E7E}"/>
                </a:ext>
              </a:extLst>
            </p:cNvPr>
            <p:cNvSpPr/>
            <p:nvPr/>
          </p:nvSpPr>
          <p:spPr>
            <a:xfrm>
              <a:off x="8821164" y="2619504"/>
              <a:ext cx="225650" cy="185941"/>
            </a:xfrm>
            <a:custGeom>
              <a:avLst/>
              <a:gdLst/>
              <a:ahLst/>
              <a:cxnLst/>
              <a:rect l="l" t="t" r="r" b="b"/>
              <a:pathLst>
                <a:path w="12763" h="10517" extrusionOk="0">
                  <a:moveTo>
                    <a:pt x="5788" y="591"/>
                  </a:moveTo>
                  <a:cubicBezTo>
                    <a:pt x="7095" y="591"/>
                    <a:pt x="8493" y="1032"/>
                    <a:pt x="9639" y="1834"/>
                  </a:cubicBezTo>
                  <a:cubicBezTo>
                    <a:pt x="10909" y="2723"/>
                    <a:pt x="11714" y="3945"/>
                    <a:pt x="11904" y="5277"/>
                  </a:cubicBezTo>
                  <a:cubicBezTo>
                    <a:pt x="12146" y="6967"/>
                    <a:pt x="11563" y="8052"/>
                    <a:pt x="11032" y="8664"/>
                  </a:cubicBezTo>
                  <a:cubicBezTo>
                    <a:pt x="10226" y="9595"/>
                    <a:pt x="9163" y="9926"/>
                    <a:pt x="8498" y="9926"/>
                  </a:cubicBezTo>
                  <a:cubicBezTo>
                    <a:pt x="7071" y="9926"/>
                    <a:pt x="5705" y="7831"/>
                    <a:pt x="5691" y="7809"/>
                  </a:cubicBezTo>
                  <a:cubicBezTo>
                    <a:pt x="5657" y="7756"/>
                    <a:pt x="5606" y="7715"/>
                    <a:pt x="5546" y="7692"/>
                  </a:cubicBezTo>
                  <a:cubicBezTo>
                    <a:pt x="4186" y="7182"/>
                    <a:pt x="685" y="5481"/>
                    <a:pt x="593" y="3699"/>
                  </a:cubicBezTo>
                  <a:cubicBezTo>
                    <a:pt x="808" y="3316"/>
                    <a:pt x="2074" y="1252"/>
                    <a:pt x="4697" y="701"/>
                  </a:cubicBezTo>
                  <a:cubicBezTo>
                    <a:pt x="5048" y="627"/>
                    <a:pt x="5414" y="591"/>
                    <a:pt x="5788" y="591"/>
                  </a:cubicBezTo>
                  <a:close/>
                  <a:moveTo>
                    <a:pt x="5780" y="1"/>
                  </a:moveTo>
                  <a:cubicBezTo>
                    <a:pt x="5368" y="1"/>
                    <a:pt x="4964" y="40"/>
                    <a:pt x="4578" y="122"/>
                  </a:cubicBezTo>
                  <a:cubicBezTo>
                    <a:pt x="1419" y="786"/>
                    <a:pt x="88" y="3385"/>
                    <a:pt x="32" y="3495"/>
                  </a:cubicBezTo>
                  <a:cubicBezTo>
                    <a:pt x="11" y="3536"/>
                    <a:pt x="0" y="3581"/>
                    <a:pt x="0" y="3627"/>
                  </a:cubicBezTo>
                  <a:cubicBezTo>
                    <a:pt x="0" y="6059"/>
                    <a:pt x="4525" y="7929"/>
                    <a:pt x="5249" y="8212"/>
                  </a:cubicBezTo>
                  <a:cubicBezTo>
                    <a:pt x="5540" y="8639"/>
                    <a:pt x="6913" y="10516"/>
                    <a:pt x="8498" y="10516"/>
                  </a:cubicBezTo>
                  <a:cubicBezTo>
                    <a:pt x="9537" y="10516"/>
                    <a:pt x="10708" y="9942"/>
                    <a:pt x="11480" y="9052"/>
                  </a:cubicBezTo>
                  <a:cubicBezTo>
                    <a:pt x="12092" y="8347"/>
                    <a:pt x="12763" y="7104"/>
                    <a:pt x="12491" y="5194"/>
                  </a:cubicBezTo>
                  <a:cubicBezTo>
                    <a:pt x="12277" y="3699"/>
                    <a:pt x="11385" y="2333"/>
                    <a:pt x="9979" y="1349"/>
                  </a:cubicBezTo>
                  <a:cubicBezTo>
                    <a:pt x="8736" y="478"/>
                    <a:pt x="7209" y="1"/>
                    <a:pt x="5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12;p43">
              <a:extLst>
                <a:ext uri="{FF2B5EF4-FFF2-40B4-BE49-F238E27FC236}">
                  <a16:creationId xmlns:a16="http://schemas.microsoft.com/office/drawing/2014/main" id="{C66E3F27-0095-4D23-AAD8-ECF8F16B6B5C}"/>
                </a:ext>
              </a:extLst>
            </p:cNvPr>
            <p:cNvSpPr/>
            <p:nvPr/>
          </p:nvSpPr>
          <p:spPr>
            <a:xfrm>
              <a:off x="8041582" y="2970805"/>
              <a:ext cx="199059" cy="388925"/>
            </a:xfrm>
            <a:custGeom>
              <a:avLst/>
              <a:gdLst/>
              <a:ahLst/>
              <a:cxnLst/>
              <a:rect l="l" t="t" r="r" b="b"/>
              <a:pathLst>
                <a:path w="11259" h="21998" extrusionOk="0">
                  <a:moveTo>
                    <a:pt x="8526" y="1"/>
                  </a:moveTo>
                  <a:cubicBezTo>
                    <a:pt x="7078" y="1"/>
                    <a:pt x="6273" y="644"/>
                    <a:pt x="4504" y="1287"/>
                  </a:cubicBezTo>
                  <a:cubicBezTo>
                    <a:pt x="2735" y="1931"/>
                    <a:pt x="1771" y="1770"/>
                    <a:pt x="1287" y="1931"/>
                  </a:cubicBezTo>
                  <a:cubicBezTo>
                    <a:pt x="805" y="2092"/>
                    <a:pt x="1128" y="2735"/>
                    <a:pt x="1771" y="3217"/>
                  </a:cubicBezTo>
                  <a:cubicBezTo>
                    <a:pt x="1985" y="3378"/>
                    <a:pt x="2378" y="3432"/>
                    <a:pt x="2807" y="3432"/>
                  </a:cubicBezTo>
                  <a:cubicBezTo>
                    <a:pt x="3665" y="3432"/>
                    <a:pt x="4665" y="3217"/>
                    <a:pt x="4665" y="3217"/>
                  </a:cubicBezTo>
                  <a:lnTo>
                    <a:pt x="4665" y="3217"/>
                  </a:lnTo>
                  <a:cubicBezTo>
                    <a:pt x="4665" y="3218"/>
                    <a:pt x="1610" y="5309"/>
                    <a:pt x="805" y="5791"/>
                  </a:cubicBezTo>
                  <a:cubicBezTo>
                    <a:pt x="1" y="6273"/>
                    <a:pt x="3056" y="6755"/>
                    <a:pt x="4343" y="6755"/>
                  </a:cubicBezTo>
                  <a:cubicBezTo>
                    <a:pt x="5630" y="6755"/>
                    <a:pt x="6434" y="5952"/>
                    <a:pt x="6434" y="5952"/>
                  </a:cubicBezTo>
                  <a:lnTo>
                    <a:pt x="6434" y="5952"/>
                  </a:lnTo>
                  <a:lnTo>
                    <a:pt x="1289" y="19622"/>
                  </a:lnTo>
                  <a:cubicBezTo>
                    <a:pt x="1156" y="21085"/>
                    <a:pt x="1572" y="21997"/>
                    <a:pt x="4083" y="21997"/>
                  </a:cubicBezTo>
                  <a:cubicBezTo>
                    <a:pt x="4609" y="21997"/>
                    <a:pt x="5227" y="21957"/>
                    <a:pt x="5952" y="21874"/>
                  </a:cubicBezTo>
                  <a:cubicBezTo>
                    <a:pt x="10133" y="21391"/>
                    <a:pt x="10133" y="20748"/>
                    <a:pt x="10133" y="20105"/>
                  </a:cubicBezTo>
                  <a:cubicBezTo>
                    <a:pt x="10133" y="19461"/>
                    <a:pt x="11259" y="4182"/>
                    <a:pt x="11259" y="3379"/>
                  </a:cubicBezTo>
                  <a:cubicBezTo>
                    <a:pt x="11259" y="2574"/>
                    <a:pt x="9972" y="1"/>
                    <a:pt x="8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13;p43">
              <a:extLst>
                <a:ext uri="{FF2B5EF4-FFF2-40B4-BE49-F238E27FC236}">
                  <a16:creationId xmlns:a16="http://schemas.microsoft.com/office/drawing/2014/main" id="{BD4E59E5-70EF-4D83-9AD4-1939FE91C4D6}"/>
                </a:ext>
              </a:extLst>
            </p:cNvPr>
            <p:cNvSpPr/>
            <p:nvPr/>
          </p:nvSpPr>
          <p:spPr>
            <a:xfrm>
              <a:off x="8047576" y="2965607"/>
              <a:ext cx="198299" cy="399338"/>
            </a:xfrm>
            <a:custGeom>
              <a:avLst/>
              <a:gdLst/>
              <a:ahLst/>
              <a:cxnLst/>
              <a:rect l="l" t="t" r="r" b="b"/>
              <a:pathLst>
                <a:path w="11216" h="22587" extrusionOk="0">
                  <a:moveTo>
                    <a:pt x="8187" y="591"/>
                  </a:moveTo>
                  <a:cubicBezTo>
                    <a:pt x="9414" y="591"/>
                    <a:pt x="10625" y="3002"/>
                    <a:pt x="10625" y="3673"/>
                  </a:cubicBezTo>
                  <a:cubicBezTo>
                    <a:pt x="10625" y="4087"/>
                    <a:pt x="10300" y="8685"/>
                    <a:pt x="10016" y="12743"/>
                  </a:cubicBezTo>
                  <a:cubicBezTo>
                    <a:pt x="9739" y="16682"/>
                    <a:pt x="9498" y="20084"/>
                    <a:pt x="9498" y="20399"/>
                  </a:cubicBezTo>
                  <a:cubicBezTo>
                    <a:pt x="9498" y="20878"/>
                    <a:pt x="9498" y="21421"/>
                    <a:pt x="5579" y="21874"/>
                  </a:cubicBezTo>
                  <a:cubicBezTo>
                    <a:pt x="4885" y="21954"/>
                    <a:pt x="4278" y="21995"/>
                    <a:pt x="3757" y="21995"/>
                  </a:cubicBezTo>
                  <a:cubicBezTo>
                    <a:pt x="2665" y="21995"/>
                    <a:pt x="1948" y="21818"/>
                    <a:pt x="1584" y="21464"/>
                  </a:cubicBezTo>
                  <a:cubicBezTo>
                    <a:pt x="1282" y="21168"/>
                    <a:pt x="1178" y="20724"/>
                    <a:pt x="1241" y="19982"/>
                  </a:cubicBezTo>
                  <a:lnTo>
                    <a:pt x="6371" y="6351"/>
                  </a:lnTo>
                  <a:cubicBezTo>
                    <a:pt x="6420" y="6220"/>
                    <a:pt x="6372" y="6074"/>
                    <a:pt x="6255" y="5998"/>
                  </a:cubicBezTo>
                  <a:cubicBezTo>
                    <a:pt x="6206" y="5966"/>
                    <a:pt x="6150" y="5951"/>
                    <a:pt x="6095" y="5951"/>
                  </a:cubicBezTo>
                  <a:cubicBezTo>
                    <a:pt x="6019" y="5951"/>
                    <a:pt x="5943" y="5980"/>
                    <a:pt x="5886" y="6037"/>
                  </a:cubicBezTo>
                  <a:cubicBezTo>
                    <a:pt x="5879" y="6045"/>
                    <a:pt x="5156" y="6755"/>
                    <a:pt x="4004" y="6755"/>
                  </a:cubicBezTo>
                  <a:cubicBezTo>
                    <a:pt x="2987" y="6755"/>
                    <a:pt x="1327" y="6483"/>
                    <a:pt x="767" y="6247"/>
                  </a:cubicBezTo>
                  <a:cubicBezTo>
                    <a:pt x="1730" y="5644"/>
                    <a:pt x="4374" y="3838"/>
                    <a:pt x="4493" y="3756"/>
                  </a:cubicBezTo>
                  <a:cubicBezTo>
                    <a:pt x="4610" y="3676"/>
                    <a:pt x="4654" y="3525"/>
                    <a:pt x="4597" y="3396"/>
                  </a:cubicBezTo>
                  <a:cubicBezTo>
                    <a:pt x="4550" y="3285"/>
                    <a:pt x="4442" y="3217"/>
                    <a:pt x="4326" y="3217"/>
                  </a:cubicBezTo>
                  <a:cubicBezTo>
                    <a:pt x="4306" y="3217"/>
                    <a:pt x="4285" y="3219"/>
                    <a:pt x="4265" y="3223"/>
                  </a:cubicBezTo>
                  <a:cubicBezTo>
                    <a:pt x="3739" y="3336"/>
                    <a:pt x="3027" y="3431"/>
                    <a:pt x="2459" y="3431"/>
                  </a:cubicBezTo>
                  <a:cubicBezTo>
                    <a:pt x="2075" y="3431"/>
                    <a:pt x="1758" y="3388"/>
                    <a:pt x="1608" y="3276"/>
                  </a:cubicBezTo>
                  <a:cubicBezTo>
                    <a:pt x="1141" y="2925"/>
                    <a:pt x="993" y="2587"/>
                    <a:pt x="1042" y="2505"/>
                  </a:cubicBezTo>
                  <a:cubicBezTo>
                    <a:pt x="1168" y="2464"/>
                    <a:pt x="1368" y="2446"/>
                    <a:pt x="1621" y="2425"/>
                  </a:cubicBezTo>
                  <a:cubicBezTo>
                    <a:pt x="2189" y="2377"/>
                    <a:pt x="3045" y="2304"/>
                    <a:pt x="4266" y="1860"/>
                  </a:cubicBezTo>
                  <a:cubicBezTo>
                    <a:pt x="4831" y="1654"/>
                    <a:pt x="5301" y="1449"/>
                    <a:pt x="5714" y="1267"/>
                  </a:cubicBezTo>
                  <a:cubicBezTo>
                    <a:pt x="6609" y="874"/>
                    <a:pt x="7255" y="591"/>
                    <a:pt x="8187" y="591"/>
                  </a:cubicBezTo>
                  <a:close/>
                  <a:moveTo>
                    <a:pt x="8187" y="0"/>
                  </a:moveTo>
                  <a:cubicBezTo>
                    <a:pt x="7132" y="0"/>
                    <a:pt x="6401" y="320"/>
                    <a:pt x="5477" y="725"/>
                  </a:cubicBezTo>
                  <a:cubicBezTo>
                    <a:pt x="5072" y="903"/>
                    <a:pt x="4611" y="1105"/>
                    <a:pt x="4065" y="1304"/>
                  </a:cubicBezTo>
                  <a:cubicBezTo>
                    <a:pt x="2916" y="1721"/>
                    <a:pt x="2107" y="1790"/>
                    <a:pt x="1572" y="1836"/>
                  </a:cubicBezTo>
                  <a:cubicBezTo>
                    <a:pt x="1280" y="1861"/>
                    <a:pt x="1048" y="1880"/>
                    <a:pt x="855" y="1944"/>
                  </a:cubicBezTo>
                  <a:cubicBezTo>
                    <a:pt x="621" y="2023"/>
                    <a:pt x="466" y="2196"/>
                    <a:pt x="430" y="2419"/>
                  </a:cubicBezTo>
                  <a:cubicBezTo>
                    <a:pt x="354" y="2886"/>
                    <a:pt x="806" y="3412"/>
                    <a:pt x="1254" y="3748"/>
                  </a:cubicBezTo>
                  <a:cubicBezTo>
                    <a:pt x="1530" y="3955"/>
                    <a:pt x="2004" y="4023"/>
                    <a:pt x="2502" y="4023"/>
                  </a:cubicBezTo>
                  <a:cubicBezTo>
                    <a:pt x="2697" y="4023"/>
                    <a:pt x="2896" y="4012"/>
                    <a:pt x="3089" y="3996"/>
                  </a:cubicBezTo>
                  <a:lnTo>
                    <a:pt x="3089" y="3996"/>
                  </a:lnTo>
                  <a:cubicBezTo>
                    <a:pt x="2128" y="4647"/>
                    <a:pt x="799" y="5541"/>
                    <a:pt x="315" y="5831"/>
                  </a:cubicBezTo>
                  <a:cubicBezTo>
                    <a:pt x="0" y="6021"/>
                    <a:pt x="27" y="6262"/>
                    <a:pt x="53" y="6357"/>
                  </a:cubicBezTo>
                  <a:cubicBezTo>
                    <a:pt x="285" y="7194"/>
                    <a:pt x="3968" y="7345"/>
                    <a:pt x="4005" y="7345"/>
                  </a:cubicBezTo>
                  <a:cubicBezTo>
                    <a:pt x="4522" y="7344"/>
                    <a:pt x="5031" y="7227"/>
                    <a:pt x="5496" y="7000"/>
                  </a:cubicBezTo>
                  <a:lnTo>
                    <a:pt x="5496" y="7000"/>
                  </a:lnTo>
                  <a:lnTo>
                    <a:pt x="673" y="19812"/>
                  </a:lnTo>
                  <a:cubicBezTo>
                    <a:pt x="663" y="19837"/>
                    <a:pt x="658" y="19862"/>
                    <a:pt x="655" y="19889"/>
                  </a:cubicBezTo>
                  <a:cubicBezTo>
                    <a:pt x="597" y="20528"/>
                    <a:pt x="604" y="21332"/>
                    <a:pt x="1173" y="21887"/>
                  </a:cubicBezTo>
                  <a:cubicBezTo>
                    <a:pt x="1655" y="22359"/>
                    <a:pt x="2476" y="22587"/>
                    <a:pt x="3746" y="22587"/>
                  </a:cubicBezTo>
                  <a:cubicBezTo>
                    <a:pt x="4294" y="22587"/>
                    <a:pt x="4924" y="22544"/>
                    <a:pt x="5647" y="22461"/>
                  </a:cubicBezTo>
                  <a:cubicBezTo>
                    <a:pt x="9780" y="21984"/>
                    <a:pt x="10090" y="21335"/>
                    <a:pt x="10090" y="20399"/>
                  </a:cubicBezTo>
                  <a:cubicBezTo>
                    <a:pt x="10090" y="20105"/>
                    <a:pt x="10352" y="16384"/>
                    <a:pt x="10605" y="12784"/>
                  </a:cubicBezTo>
                  <a:cubicBezTo>
                    <a:pt x="10905" y="8519"/>
                    <a:pt x="11216" y="4107"/>
                    <a:pt x="11216" y="3673"/>
                  </a:cubicBezTo>
                  <a:cubicBezTo>
                    <a:pt x="11216" y="2772"/>
                    <a:pt x="9852" y="0"/>
                    <a:pt x="8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14;p43">
              <a:extLst>
                <a:ext uri="{FF2B5EF4-FFF2-40B4-BE49-F238E27FC236}">
                  <a16:creationId xmlns:a16="http://schemas.microsoft.com/office/drawing/2014/main" id="{EF9808A0-BCE6-4AB8-B424-6AC55793292D}"/>
                </a:ext>
              </a:extLst>
            </p:cNvPr>
            <p:cNvSpPr/>
            <p:nvPr/>
          </p:nvSpPr>
          <p:spPr>
            <a:xfrm>
              <a:off x="8155336" y="3022873"/>
              <a:ext cx="13508" cy="53146"/>
            </a:xfrm>
            <a:custGeom>
              <a:avLst/>
              <a:gdLst/>
              <a:ahLst/>
              <a:cxnLst/>
              <a:rect l="l" t="t" r="r" b="b"/>
              <a:pathLst>
                <a:path w="764" h="3006" extrusionOk="0">
                  <a:moveTo>
                    <a:pt x="0" y="3006"/>
                  </a:moveTo>
                  <a:lnTo>
                    <a:pt x="7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15;p43">
              <a:extLst>
                <a:ext uri="{FF2B5EF4-FFF2-40B4-BE49-F238E27FC236}">
                  <a16:creationId xmlns:a16="http://schemas.microsoft.com/office/drawing/2014/main" id="{20230A0E-07C2-41C2-B62E-844ACBA94420}"/>
                </a:ext>
              </a:extLst>
            </p:cNvPr>
            <p:cNvSpPr/>
            <p:nvPr/>
          </p:nvSpPr>
          <p:spPr>
            <a:xfrm>
              <a:off x="8149430" y="3017551"/>
              <a:ext cx="25247" cy="63701"/>
            </a:xfrm>
            <a:custGeom>
              <a:avLst/>
              <a:gdLst/>
              <a:ahLst/>
              <a:cxnLst/>
              <a:rect l="l" t="t" r="r" b="b"/>
              <a:pathLst>
                <a:path w="1428" h="3603" extrusionOk="0">
                  <a:moveTo>
                    <a:pt x="1099" y="0"/>
                  </a:moveTo>
                  <a:cubicBezTo>
                    <a:pt x="964" y="0"/>
                    <a:pt x="842" y="92"/>
                    <a:pt x="810" y="228"/>
                  </a:cubicBezTo>
                  <a:lnTo>
                    <a:pt x="49" y="3235"/>
                  </a:lnTo>
                  <a:cubicBezTo>
                    <a:pt x="1" y="3421"/>
                    <a:pt x="142" y="3603"/>
                    <a:pt x="334" y="3603"/>
                  </a:cubicBezTo>
                  <a:cubicBezTo>
                    <a:pt x="470" y="3603"/>
                    <a:pt x="587" y="3511"/>
                    <a:pt x="621" y="3380"/>
                  </a:cubicBezTo>
                  <a:lnTo>
                    <a:pt x="1383" y="375"/>
                  </a:lnTo>
                  <a:cubicBezTo>
                    <a:pt x="1427" y="215"/>
                    <a:pt x="1331" y="51"/>
                    <a:pt x="1172" y="9"/>
                  </a:cubicBezTo>
                  <a:cubicBezTo>
                    <a:pt x="1147" y="3"/>
                    <a:pt x="1123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16;p43">
              <a:extLst>
                <a:ext uri="{FF2B5EF4-FFF2-40B4-BE49-F238E27FC236}">
                  <a16:creationId xmlns:a16="http://schemas.microsoft.com/office/drawing/2014/main" id="{C0EA58E8-E01D-4D7A-BEE4-B0061BEBD6C6}"/>
                </a:ext>
              </a:extLst>
            </p:cNvPr>
            <p:cNvSpPr/>
            <p:nvPr/>
          </p:nvSpPr>
          <p:spPr>
            <a:xfrm>
              <a:off x="8027385" y="3257999"/>
              <a:ext cx="193366" cy="234066"/>
            </a:xfrm>
            <a:custGeom>
              <a:avLst/>
              <a:gdLst/>
              <a:ahLst/>
              <a:cxnLst/>
              <a:rect l="l" t="t" r="r" b="b"/>
              <a:pathLst>
                <a:path w="10937" h="13239" extrusionOk="0">
                  <a:moveTo>
                    <a:pt x="7077" y="1"/>
                  </a:moveTo>
                  <a:cubicBezTo>
                    <a:pt x="7077" y="1"/>
                    <a:pt x="1931" y="1448"/>
                    <a:pt x="965" y="3700"/>
                  </a:cubicBezTo>
                  <a:cubicBezTo>
                    <a:pt x="1" y="5949"/>
                    <a:pt x="162" y="9329"/>
                    <a:pt x="2092" y="11257"/>
                  </a:cubicBezTo>
                  <a:cubicBezTo>
                    <a:pt x="3430" y="12596"/>
                    <a:pt x="4227" y="13239"/>
                    <a:pt x="5287" y="13239"/>
                  </a:cubicBezTo>
                  <a:cubicBezTo>
                    <a:pt x="5755" y="13239"/>
                    <a:pt x="6275" y="13113"/>
                    <a:pt x="6916" y="12866"/>
                  </a:cubicBezTo>
                  <a:cubicBezTo>
                    <a:pt x="9006" y="12062"/>
                    <a:pt x="9490" y="10775"/>
                    <a:pt x="9650" y="9488"/>
                  </a:cubicBezTo>
                  <a:cubicBezTo>
                    <a:pt x="9811" y="8202"/>
                    <a:pt x="10936" y="3861"/>
                    <a:pt x="7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17;p43">
              <a:extLst>
                <a:ext uri="{FF2B5EF4-FFF2-40B4-BE49-F238E27FC236}">
                  <a16:creationId xmlns:a16="http://schemas.microsoft.com/office/drawing/2014/main" id="{BA0B03F0-A1AA-46B1-8CB5-30A7ED983987}"/>
                </a:ext>
              </a:extLst>
            </p:cNvPr>
            <p:cNvSpPr/>
            <p:nvPr/>
          </p:nvSpPr>
          <p:spPr>
            <a:xfrm>
              <a:off x="8022417" y="3252748"/>
              <a:ext cx="197804" cy="244497"/>
            </a:xfrm>
            <a:custGeom>
              <a:avLst/>
              <a:gdLst/>
              <a:ahLst/>
              <a:cxnLst/>
              <a:rect l="l" t="t" r="r" b="b"/>
              <a:pathLst>
                <a:path w="11188" h="13829" extrusionOk="0">
                  <a:moveTo>
                    <a:pt x="7272" y="631"/>
                  </a:moveTo>
                  <a:cubicBezTo>
                    <a:pt x="10543" y="4008"/>
                    <a:pt x="9955" y="7726"/>
                    <a:pt x="9700" y="9325"/>
                  </a:cubicBezTo>
                  <a:cubicBezTo>
                    <a:pt x="9675" y="9490"/>
                    <a:pt x="9652" y="9632"/>
                    <a:pt x="9637" y="9749"/>
                  </a:cubicBezTo>
                  <a:cubicBezTo>
                    <a:pt x="9490" y="10927"/>
                    <a:pt x="9080" y="12122"/>
                    <a:pt x="7090" y="12888"/>
                  </a:cubicBezTo>
                  <a:cubicBezTo>
                    <a:pt x="6489" y="13119"/>
                    <a:pt x="6008" y="13240"/>
                    <a:pt x="5574" y="13240"/>
                  </a:cubicBezTo>
                  <a:cubicBezTo>
                    <a:pt x="4613" y="13240"/>
                    <a:pt x="3881" y="12647"/>
                    <a:pt x="2580" y="11347"/>
                  </a:cubicBezTo>
                  <a:cubicBezTo>
                    <a:pt x="688" y="9453"/>
                    <a:pt x="620" y="6207"/>
                    <a:pt x="1518" y="4114"/>
                  </a:cubicBezTo>
                  <a:cubicBezTo>
                    <a:pt x="2322" y="2236"/>
                    <a:pt x="6394" y="901"/>
                    <a:pt x="7272" y="631"/>
                  </a:cubicBezTo>
                  <a:close/>
                  <a:moveTo>
                    <a:pt x="7357" y="1"/>
                  </a:moveTo>
                  <a:cubicBezTo>
                    <a:pt x="7330" y="1"/>
                    <a:pt x="7303" y="4"/>
                    <a:pt x="7277" y="12"/>
                  </a:cubicBezTo>
                  <a:cubicBezTo>
                    <a:pt x="7061" y="73"/>
                    <a:pt x="1984" y="1525"/>
                    <a:pt x="974" y="3879"/>
                  </a:cubicBezTo>
                  <a:cubicBezTo>
                    <a:pt x="1" y="6152"/>
                    <a:pt x="85" y="9689"/>
                    <a:pt x="2162" y="11765"/>
                  </a:cubicBezTo>
                  <a:cubicBezTo>
                    <a:pt x="3510" y="13111"/>
                    <a:pt x="4373" y="13828"/>
                    <a:pt x="5564" y="13828"/>
                  </a:cubicBezTo>
                  <a:cubicBezTo>
                    <a:pt x="6065" y="13828"/>
                    <a:pt x="6626" y="13700"/>
                    <a:pt x="7303" y="13439"/>
                  </a:cubicBezTo>
                  <a:cubicBezTo>
                    <a:pt x="9588" y="12560"/>
                    <a:pt x="10062" y="11118"/>
                    <a:pt x="10224" y="9822"/>
                  </a:cubicBezTo>
                  <a:cubicBezTo>
                    <a:pt x="10238" y="9710"/>
                    <a:pt x="10259" y="9574"/>
                    <a:pt x="10284" y="9417"/>
                  </a:cubicBezTo>
                  <a:cubicBezTo>
                    <a:pt x="10555" y="7708"/>
                    <a:pt x="11187" y="3709"/>
                    <a:pt x="7566" y="89"/>
                  </a:cubicBezTo>
                  <a:cubicBezTo>
                    <a:pt x="7510" y="31"/>
                    <a:pt x="7434" y="1"/>
                    <a:pt x="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618;p43">
              <a:extLst>
                <a:ext uri="{FF2B5EF4-FFF2-40B4-BE49-F238E27FC236}">
                  <a16:creationId xmlns:a16="http://schemas.microsoft.com/office/drawing/2014/main" id="{61BC21BB-C711-4FCE-85C7-868CB5E6096B}"/>
                </a:ext>
              </a:extLst>
            </p:cNvPr>
            <p:cNvSpPr/>
            <p:nvPr/>
          </p:nvSpPr>
          <p:spPr>
            <a:xfrm>
              <a:off x="7973355" y="4437609"/>
              <a:ext cx="264457" cy="218949"/>
            </a:xfrm>
            <a:custGeom>
              <a:avLst/>
              <a:gdLst/>
              <a:ahLst/>
              <a:cxnLst/>
              <a:rect l="l" t="t" r="r" b="b"/>
              <a:pathLst>
                <a:path w="14958" h="12384" extrusionOk="0">
                  <a:moveTo>
                    <a:pt x="2809" y="1"/>
                  </a:moveTo>
                  <a:cubicBezTo>
                    <a:pt x="2412" y="1"/>
                    <a:pt x="2055" y="55"/>
                    <a:pt x="1770" y="185"/>
                  </a:cubicBezTo>
                  <a:cubicBezTo>
                    <a:pt x="1" y="989"/>
                    <a:pt x="1" y="1794"/>
                    <a:pt x="2252" y="5332"/>
                  </a:cubicBezTo>
                  <a:cubicBezTo>
                    <a:pt x="4288" y="8529"/>
                    <a:pt x="9607" y="12384"/>
                    <a:pt x="12155" y="12384"/>
                  </a:cubicBezTo>
                  <a:cubicBezTo>
                    <a:pt x="12426" y="12384"/>
                    <a:pt x="12666" y="12340"/>
                    <a:pt x="12867" y="12248"/>
                  </a:cubicBezTo>
                  <a:cubicBezTo>
                    <a:pt x="14958" y="11282"/>
                    <a:pt x="13028" y="4848"/>
                    <a:pt x="13028" y="4848"/>
                  </a:cubicBezTo>
                  <a:lnTo>
                    <a:pt x="8042" y="1472"/>
                  </a:lnTo>
                  <a:cubicBezTo>
                    <a:pt x="8042" y="1472"/>
                    <a:pt x="4875" y="1"/>
                    <a:pt x="2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619;p43">
              <a:extLst>
                <a:ext uri="{FF2B5EF4-FFF2-40B4-BE49-F238E27FC236}">
                  <a16:creationId xmlns:a16="http://schemas.microsoft.com/office/drawing/2014/main" id="{4245E760-A34F-4F7C-BB50-1419572BD1D0}"/>
                </a:ext>
              </a:extLst>
            </p:cNvPr>
            <p:cNvSpPr/>
            <p:nvPr/>
          </p:nvSpPr>
          <p:spPr>
            <a:xfrm>
              <a:off x="7973744" y="4432464"/>
              <a:ext cx="269249" cy="229221"/>
            </a:xfrm>
            <a:custGeom>
              <a:avLst/>
              <a:gdLst/>
              <a:ahLst/>
              <a:cxnLst/>
              <a:rect l="l" t="t" r="r" b="b"/>
              <a:pathLst>
                <a:path w="15229" h="12965" extrusionOk="0">
                  <a:moveTo>
                    <a:pt x="2779" y="588"/>
                  </a:moveTo>
                  <a:cubicBezTo>
                    <a:pt x="4380" y="588"/>
                    <a:pt x="6861" y="1554"/>
                    <a:pt x="7873" y="2021"/>
                  </a:cubicBezTo>
                  <a:lnTo>
                    <a:pt x="12752" y="5326"/>
                  </a:lnTo>
                  <a:cubicBezTo>
                    <a:pt x="13275" y="7120"/>
                    <a:pt x="14216" y="11580"/>
                    <a:pt x="12720" y="12270"/>
                  </a:cubicBezTo>
                  <a:cubicBezTo>
                    <a:pt x="12554" y="12347"/>
                    <a:pt x="12353" y="12383"/>
                    <a:pt x="12122" y="12383"/>
                  </a:cubicBezTo>
                  <a:cubicBezTo>
                    <a:pt x="9808" y="12383"/>
                    <a:pt x="4553" y="8722"/>
                    <a:pt x="2479" y="5464"/>
                  </a:cubicBezTo>
                  <a:cubicBezTo>
                    <a:pt x="1296" y="3605"/>
                    <a:pt x="603" y="2313"/>
                    <a:pt x="807" y="1627"/>
                  </a:cubicBezTo>
                  <a:cubicBezTo>
                    <a:pt x="904" y="1299"/>
                    <a:pt x="1213" y="1044"/>
                    <a:pt x="1870" y="745"/>
                  </a:cubicBezTo>
                  <a:cubicBezTo>
                    <a:pt x="2113" y="634"/>
                    <a:pt x="2424" y="588"/>
                    <a:pt x="2779" y="588"/>
                  </a:cubicBezTo>
                  <a:close/>
                  <a:moveTo>
                    <a:pt x="2779" y="0"/>
                  </a:moveTo>
                  <a:cubicBezTo>
                    <a:pt x="2342" y="0"/>
                    <a:pt x="1946" y="61"/>
                    <a:pt x="1626" y="206"/>
                  </a:cubicBezTo>
                  <a:cubicBezTo>
                    <a:pt x="1016" y="483"/>
                    <a:pt x="428" y="826"/>
                    <a:pt x="241" y="1458"/>
                  </a:cubicBezTo>
                  <a:cubicBezTo>
                    <a:pt x="0" y="2269"/>
                    <a:pt x="438" y="3359"/>
                    <a:pt x="1981" y="5781"/>
                  </a:cubicBezTo>
                  <a:cubicBezTo>
                    <a:pt x="4044" y="9023"/>
                    <a:pt x="9425" y="12964"/>
                    <a:pt x="12155" y="12964"/>
                  </a:cubicBezTo>
                  <a:cubicBezTo>
                    <a:pt x="12462" y="12964"/>
                    <a:pt x="12736" y="12914"/>
                    <a:pt x="12969" y="12807"/>
                  </a:cubicBezTo>
                  <a:cubicBezTo>
                    <a:pt x="15228" y="11764"/>
                    <a:pt x="13494" y="5739"/>
                    <a:pt x="13289" y="5055"/>
                  </a:cubicBezTo>
                  <a:cubicBezTo>
                    <a:pt x="13270" y="4989"/>
                    <a:pt x="13229" y="4934"/>
                    <a:pt x="13172" y="4895"/>
                  </a:cubicBezTo>
                  <a:lnTo>
                    <a:pt x="8186" y="1518"/>
                  </a:lnTo>
                  <a:cubicBezTo>
                    <a:pt x="8173" y="1509"/>
                    <a:pt x="8159" y="1502"/>
                    <a:pt x="8145" y="1496"/>
                  </a:cubicBezTo>
                  <a:cubicBezTo>
                    <a:pt x="7987" y="1423"/>
                    <a:pt x="4897" y="0"/>
                    <a:pt x="27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620;p43">
              <a:extLst>
                <a:ext uri="{FF2B5EF4-FFF2-40B4-BE49-F238E27FC236}">
                  <a16:creationId xmlns:a16="http://schemas.microsoft.com/office/drawing/2014/main" id="{3E994EF6-FD73-48A7-8C55-862654CCF2F5}"/>
                </a:ext>
              </a:extLst>
            </p:cNvPr>
            <p:cNvSpPr/>
            <p:nvPr/>
          </p:nvSpPr>
          <p:spPr>
            <a:xfrm>
              <a:off x="7975035" y="4449843"/>
              <a:ext cx="241951" cy="206715"/>
            </a:xfrm>
            <a:custGeom>
              <a:avLst/>
              <a:gdLst/>
              <a:ahLst/>
              <a:cxnLst/>
              <a:rect l="l" t="t" r="r" b="b"/>
              <a:pathLst>
                <a:path w="13685" h="1169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0" y="732"/>
                    <a:pt x="359" y="1812"/>
                    <a:pt x="2157" y="4640"/>
                  </a:cubicBezTo>
                  <a:cubicBezTo>
                    <a:pt x="4193" y="7837"/>
                    <a:pt x="9512" y="11692"/>
                    <a:pt x="12060" y="11692"/>
                  </a:cubicBezTo>
                  <a:cubicBezTo>
                    <a:pt x="12331" y="11692"/>
                    <a:pt x="12571" y="11648"/>
                    <a:pt x="12772" y="11556"/>
                  </a:cubicBezTo>
                  <a:cubicBezTo>
                    <a:pt x="13303" y="11310"/>
                    <a:pt x="13575" y="10711"/>
                    <a:pt x="13685" y="9954"/>
                  </a:cubicBezTo>
                  <a:lnTo>
                    <a:pt x="13685" y="9954"/>
                  </a:lnTo>
                  <a:cubicBezTo>
                    <a:pt x="13113" y="10196"/>
                    <a:pt x="12537" y="10308"/>
                    <a:pt x="11957" y="10308"/>
                  </a:cubicBezTo>
                  <a:cubicBezTo>
                    <a:pt x="9551" y="10308"/>
                    <a:pt x="7092" y="8376"/>
                    <a:pt x="4730" y="5765"/>
                  </a:cubicBezTo>
                  <a:cubicBezTo>
                    <a:pt x="2685" y="3504"/>
                    <a:pt x="1436" y="1249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621;p43">
              <a:extLst>
                <a:ext uri="{FF2B5EF4-FFF2-40B4-BE49-F238E27FC236}">
                  <a16:creationId xmlns:a16="http://schemas.microsoft.com/office/drawing/2014/main" id="{2FFB2CE0-F3DF-45F5-A557-3F56A2989718}"/>
                </a:ext>
              </a:extLst>
            </p:cNvPr>
            <p:cNvSpPr/>
            <p:nvPr/>
          </p:nvSpPr>
          <p:spPr>
            <a:xfrm>
              <a:off x="7967627" y="4444610"/>
              <a:ext cx="254999" cy="217075"/>
            </a:xfrm>
            <a:custGeom>
              <a:avLst/>
              <a:gdLst/>
              <a:ahLst/>
              <a:cxnLst/>
              <a:rect l="l" t="t" r="r" b="b"/>
              <a:pathLst>
                <a:path w="14423" h="12278" extrusionOk="0">
                  <a:moveTo>
                    <a:pt x="1192" y="843"/>
                  </a:moveTo>
                  <a:lnTo>
                    <a:pt x="1192" y="843"/>
                  </a:lnTo>
                  <a:cubicBezTo>
                    <a:pt x="1841" y="2108"/>
                    <a:pt x="3058" y="4190"/>
                    <a:pt x="4930" y="6260"/>
                  </a:cubicBezTo>
                  <a:cubicBezTo>
                    <a:pt x="7761" y="9388"/>
                    <a:pt x="10168" y="10908"/>
                    <a:pt x="12354" y="10908"/>
                  </a:cubicBezTo>
                  <a:cubicBezTo>
                    <a:pt x="12813" y="10908"/>
                    <a:pt x="13262" y="10841"/>
                    <a:pt x="13703" y="10708"/>
                  </a:cubicBezTo>
                  <a:lnTo>
                    <a:pt x="13703" y="10708"/>
                  </a:lnTo>
                  <a:cubicBezTo>
                    <a:pt x="13570" y="11157"/>
                    <a:pt x="13357" y="11450"/>
                    <a:pt x="13066" y="11583"/>
                  </a:cubicBezTo>
                  <a:cubicBezTo>
                    <a:pt x="12900" y="11660"/>
                    <a:pt x="12699" y="11696"/>
                    <a:pt x="12469" y="11696"/>
                  </a:cubicBezTo>
                  <a:cubicBezTo>
                    <a:pt x="10154" y="11696"/>
                    <a:pt x="4899" y="8035"/>
                    <a:pt x="2825" y="4777"/>
                  </a:cubicBezTo>
                  <a:cubicBezTo>
                    <a:pt x="1270" y="2332"/>
                    <a:pt x="942" y="1389"/>
                    <a:pt x="1192" y="843"/>
                  </a:cubicBezTo>
                  <a:close/>
                  <a:moveTo>
                    <a:pt x="1249" y="1"/>
                  </a:moveTo>
                  <a:cubicBezTo>
                    <a:pt x="1177" y="1"/>
                    <a:pt x="1108" y="26"/>
                    <a:pt x="1054" y="75"/>
                  </a:cubicBezTo>
                  <a:cubicBezTo>
                    <a:pt x="0" y="1003"/>
                    <a:pt x="596" y="2374"/>
                    <a:pt x="2327" y="5094"/>
                  </a:cubicBezTo>
                  <a:cubicBezTo>
                    <a:pt x="4390" y="8336"/>
                    <a:pt x="9770" y="12277"/>
                    <a:pt x="12501" y="12277"/>
                  </a:cubicBezTo>
                  <a:cubicBezTo>
                    <a:pt x="12808" y="12276"/>
                    <a:pt x="13082" y="12227"/>
                    <a:pt x="13314" y="12118"/>
                  </a:cubicBezTo>
                  <a:cubicBezTo>
                    <a:pt x="13895" y="11852"/>
                    <a:pt x="14258" y="11237"/>
                    <a:pt x="14396" y="10290"/>
                  </a:cubicBezTo>
                  <a:cubicBezTo>
                    <a:pt x="14422" y="10104"/>
                    <a:pt x="14274" y="9952"/>
                    <a:pt x="14103" y="9952"/>
                  </a:cubicBezTo>
                  <a:cubicBezTo>
                    <a:pt x="14065" y="9952"/>
                    <a:pt x="14026" y="9959"/>
                    <a:pt x="13988" y="9976"/>
                  </a:cubicBezTo>
                  <a:cubicBezTo>
                    <a:pt x="13462" y="10199"/>
                    <a:pt x="12921" y="10311"/>
                    <a:pt x="12360" y="10311"/>
                  </a:cubicBezTo>
                  <a:cubicBezTo>
                    <a:pt x="10346" y="10311"/>
                    <a:pt x="8079" y="8858"/>
                    <a:pt x="5369" y="5862"/>
                  </a:cubicBezTo>
                  <a:cubicBezTo>
                    <a:pt x="3323" y="3601"/>
                    <a:pt x="2076" y="1324"/>
                    <a:pt x="1516" y="168"/>
                  </a:cubicBezTo>
                  <a:cubicBezTo>
                    <a:pt x="1476" y="85"/>
                    <a:pt x="1399" y="26"/>
                    <a:pt x="1308" y="7"/>
                  </a:cubicBezTo>
                  <a:cubicBezTo>
                    <a:pt x="1288" y="3"/>
                    <a:pt x="1268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22;p43">
              <a:extLst>
                <a:ext uri="{FF2B5EF4-FFF2-40B4-BE49-F238E27FC236}">
                  <a16:creationId xmlns:a16="http://schemas.microsoft.com/office/drawing/2014/main" id="{05E1B781-C753-4CB8-9261-6BB7FDDEE65F}"/>
                </a:ext>
              </a:extLst>
            </p:cNvPr>
            <p:cNvSpPr/>
            <p:nvPr/>
          </p:nvSpPr>
          <p:spPr>
            <a:xfrm>
              <a:off x="8089920" y="3466464"/>
              <a:ext cx="1188591" cy="1193365"/>
            </a:xfrm>
            <a:custGeom>
              <a:avLst/>
              <a:gdLst/>
              <a:ahLst/>
              <a:cxnLst/>
              <a:rect l="l" t="t" r="r" b="b"/>
              <a:pathLst>
                <a:path w="67228" h="67498" extrusionOk="0">
                  <a:moveTo>
                    <a:pt x="45468" y="1"/>
                  </a:moveTo>
                  <a:cubicBezTo>
                    <a:pt x="42438" y="1"/>
                    <a:pt x="35390" y="859"/>
                    <a:pt x="24609" y="7187"/>
                  </a:cubicBezTo>
                  <a:lnTo>
                    <a:pt x="24769" y="12013"/>
                  </a:lnTo>
                  <a:cubicBezTo>
                    <a:pt x="24769" y="12013"/>
                    <a:pt x="14958" y="15710"/>
                    <a:pt x="10133" y="19088"/>
                  </a:cubicBezTo>
                  <a:cubicBezTo>
                    <a:pt x="5308" y="22466"/>
                    <a:pt x="2091" y="25040"/>
                    <a:pt x="1609" y="28255"/>
                  </a:cubicBezTo>
                  <a:cubicBezTo>
                    <a:pt x="1127" y="31472"/>
                    <a:pt x="1448" y="56401"/>
                    <a:pt x="1448" y="56401"/>
                  </a:cubicBezTo>
                  <a:cubicBezTo>
                    <a:pt x="1448" y="56401"/>
                    <a:pt x="0" y="56723"/>
                    <a:pt x="484" y="57687"/>
                  </a:cubicBezTo>
                  <a:cubicBezTo>
                    <a:pt x="967" y="58653"/>
                    <a:pt x="1931" y="62191"/>
                    <a:pt x="3218" y="62512"/>
                  </a:cubicBezTo>
                  <a:cubicBezTo>
                    <a:pt x="4048" y="62720"/>
                    <a:pt x="5012" y="63062"/>
                    <a:pt x="5678" y="63062"/>
                  </a:cubicBezTo>
                  <a:cubicBezTo>
                    <a:pt x="6044" y="63062"/>
                    <a:pt x="6320" y="62958"/>
                    <a:pt x="6434" y="62673"/>
                  </a:cubicBezTo>
                  <a:cubicBezTo>
                    <a:pt x="6756" y="61868"/>
                    <a:pt x="7720" y="57044"/>
                    <a:pt x="8364" y="55436"/>
                  </a:cubicBezTo>
                  <a:cubicBezTo>
                    <a:pt x="9007" y="53827"/>
                    <a:pt x="10133" y="46268"/>
                    <a:pt x="11098" y="40961"/>
                  </a:cubicBezTo>
                  <a:cubicBezTo>
                    <a:pt x="12063" y="35653"/>
                    <a:pt x="12063" y="31955"/>
                    <a:pt x="12063" y="31955"/>
                  </a:cubicBezTo>
                  <a:cubicBezTo>
                    <a:pt x="12063" y="31955"/>
                    <a:pt x="16405" y="31472"/>
                    <a:pt x="22034" y="29542"/>
                  </a:cubicBezTo>
                  <a:cubicBezTo>
                    <a:pt x="27663" y="27612"/>
                    <a:pt x="35866" y="24074"/>
                    <a:pt x="35866" y="24074"/>
                  </a:cubicBezTo>
                  <a:cubicBezTo>
                    <a:pt x="35866" y="24074"/>
                    <a:pt x="42459" y="40639"/>
                    <a:pt x="43907" y="43857"/>
                  </a:cubicBezTo>
                  <a:cubicBezTo>
                    <a:pt x="45355" y="47074"/>
                    <a:pt x="50984" y="54311"/>
                    <a:pt x="52110" y="56401"/>
                  </a:cubicBezTo>
                  <a:cubicBezTo>
                    <a:pt x="53235" y="58492"/>
                    <a:pt x="60312" y="67498"/>
                    <a:pt x="60312" y="67498"/>
                  </a:cubicBezTo>
                  <a:cubicBezTo>
                    <a:pt x="60312" y="67498"/>
                    <a:pt x="63047" y="65085"/>
                    <a:pt x="64816" y="65085"/>
                  </a:cubicBezTo>
                  <a:lnTo>
                    <a:pt x="67228" y="65085"/>
                  </a:lnTo>
                  <a:cubicBezTo>
                    <a:pt x="67228" y="65085"/>
                    <a:pt x="64332" y="57043"/>
                    <a:pt x="61921" y="52219"/>
                  </a:cubicBezTo>
                  <a:cubicBezTo>
                    <a:pt x="59509" y="47395"/>
                    <a:pt x="54522" y="39513"/>
                    <a:pt x="54522" y="39513"/>
                  </a:cubicBezTo>
                  <a:cubicBezTo>
                    <a:pt x="54522" y="39513"/>
                    <a:pt x="50021" y="11374"/>
                    <a:pt x="49858" y="9439"/>
                  </a:cubicBezTo>
                  <a:cubicBezTo>
                    <a:pt x="49547" y="5726"/>
                    <a:pt x="47168" y="120"/>
                    <a:pt x="47168" y="120"/>
                  </a:cubicBezTo>
                  <a:cubicBezTo>
                    <a:pt x="47168" y="120"/>
                    <a:pt x="46596" y="1"/>
                    <a:pt x="45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23;p43">
              <a:extLst>
                <a:ext uri="{FF2B5EF4-FFF2-40B4-BE49-F238E27FC236}">
                  <a16:creationId xmlns:a16="http://schemas.microsoft.com/office/drawing/2014/main" id="{BE700B4E-938A-4457-9F5B-FDFAF9A3834E}"/>
                </a:ext>
              </a:extLst>
            </p:cNvPr>
            <p:cNvSpPr/>
            <p:nvPr/>
          </p:nvSpPr>
          <p:spPr>
            <a:xfrm>
              <a:off x="8090291" y="3461072"/>
              <a:ext cx="1194372" cy="1203990"/>
            </a:xfrm>
            <a:custGeom>
              <a:avLst/>
              <a:gdLst/>
              <a:ahLst/>
              <a:cxnLst/>
              <a:rect l="l" t="t" r="r" b="b"/>
              <a:pathLst>
                <a:path w="67555" h="68099" extrusionOk="0">
                  <a:moveTo>
                    <a:pt x="45500" y="609"/>
                  </a:moveTo>
                  <a:cubicBezTo>
                    <a:pt x="46230" y="609"/>
                    <a:pt x="46711" y="659"/>
                    <a:pt x="46938" y="691"/>
                  </a:cubicBezTo>
                  <a:cubicBezTo>
                    <a:pt x="47314" y="1606"/>
                    <a:pt x="49268" y="6482"/>
                    <a:pt x="49543" y="9769"/>
                  </a:cubicBezTo>
                  <a:cubicBezTo>
                    <a:pt x="49704" y="11694"/>
                    <a:pt x="54026" y="38717"/>
                    <a:pt x="54210" y="39865"/>
                  </a:cubicBezTo>
                  <a:cubicBezTo>
                    <a:pt x="54216" y="39905"/>
                    <a:pt x="54230" y="39943"/>
                    <a:pt x="54252" y="39977"/>
                  </a:cubicBezTo>
                  <a:cubicBezTo>
                    <a:pt x="54302" y="40055"/>
                    <a:pt x="59257" y="47900"/>
                    <a:pt x="61636" y="52657"/>
                  </a:cubicBezTo>
                  <a:cubicBezTo>
                    <a:pt x="63708" y="56803"/>
                    <a:pt x="66169" y="63417"/>
                    <a:pt x="66785" y="65094"/>
                  </a:cubicBezTo>
                  <a:lnTo>
                    <a:pt x="64795" y="65094"/>
                  </a:lnTo>
                  <a:cubicBezTo>
                    <a:pt x="63230" y="65094"/>
                    <a:pt x="61055" y="66781"/>
                    <a:pt x="60334" y="67378"/>
                  </a:cubicBezTo>
                  <a:cubicBezTo>
                    <a:pt x="59201" y="65930"/>
                    <a:pt x="53348" y="58420"/>
                    <a:pt x="52349" y="56566"/>
                  </a:cubicBezTo>
                  <a:cubicBezTo>
                    <a:pt x="51897" y="55725"/>
                    <a:pt x="50754" y="54102"/>
                    <a:pt x="49429" y="52222"/>
                  </a:cubicBezTo>
                  <a:cubicBezTo>
                    <a:pt x="47465" y="49432"/>
                    <a:pt x="45022" y="45961"/>
                    <a:pt x="44157" y="44040"/>
                  </a:cubicBezTo>
                  <a:cubicBezTo>
                    <a:pt x="42728" y="40866"/>
                    <a:pt x="36186" y="24434"/>
                    <a:pt x="36119" y="24269"/>
                  </a:cubicBezTo>
                  <a:cubicBezTo>
                    <a:pt x="36075" y="24157"/>
                    <a:pt x="35966" y="24083"/>
                    <a:pt x="35845" y="24083"/>
                  </a:cubicBezTo>
                  <a:cubicBezTo>
                    <a:pt x="35804" y="24083"/>
                    <a:pt x="35765" y="24092"/>
                    <a:pt x="35728" y="24107"/>
                  </a:cubicBezTo>
                  <a:cubicBezTo>
                    <a:pt x="35646" y="24142"/>
                    <a:pt x="27472" y="27662"/>
                    <a:pt x="21919" y="29567"/>
                  </a:cubicBezTo>
                  <a:cubicBezTo>
                    <a:pt x="16388" y="31463"/>
                    <a:pt x="12053" y="31961"/>
                    <a:pt x="12010" y="31966"/>
                  </a:cubicBezTo>
                  <a:cubicBezTo>
                    <a:pt x="11860" y="31982"/>
                    <a:pt x="11747" y="32109"/>
                    <a:pt x="11747" y="32259"/>
                  </a:cubicBezTo>
                  <a:cubicBezTo>
                    <a:pt x="11747" y="32297"/>
                    <a:pt x="11736" y="35997"/>
                    <a:pt x="10788" y="41212"/>
                  </a:cubicBezTo>
                  <a:cubicBezTo>
                    <a:pt x="10502" y="42782"/>
                    <a:pt x="10202" y="44547"/>
                    <a:pt x="9906" y="46298"/>
                  </a:cubicBezTo>
                  <a:cubicBezTo>
                    <a:pt x="9220" y="50344"/>
                    <a:pt x="8510" y="54527"/>
                    <a:pt x="8070" y="55630"/>
                  </a:cubicBezTo>
                  <a:cubicBezTo>
                    <a:pt x="7686" y="56594"/>
                    <a:pt x="7188" y="58680"/>
                    <a:pt x="6789" y="60355"/>
                  </a:cubicBezTo>
                  <a:cubicBezTo>
                    <a:pt x="6520" y="61487"/>
                    <a:pt x="6264" y="62555"/>
                    <a:pt x="6139" y="62868"/>
                  </a:cubicBezTo>
                  <a:cubicBezTo>
                    <a:pt x="6081" y="63015"/>
                    <a:pt x="5904" y="63071"/>
                    <a:pt x="5662" y="63071"/>
                  </a:cubicBezTo>
                  <a:cubicBezTo>
                    <a:pt x="5218" y="63071"/>
                    <a:pt x="4552" y="62884"/>
                    <a:pt x="3976" y="62721"/>
                  </a:cubicBezTo>
                  <a:cubicBezTo>
                    <a:pt x="3736" y="62654"/>
                    <a:pt x="3498" y="62588"/>
                    <a:pt x="3269" y="62530"/>
                  </a:cubicBezTo>
                  <a:cubicBezTo>
                    <a:pt x="2444" y="62323"/>
                    <a:pt x="1647" y="60214"/>
                    <a:pt x="1171" y="58955"/>
                  </a:cubicBezTo>
                  <a:cubicBezTo>
                    <a:pt x="1000" y="58500"/>
                    <a:pt x="852" y="58107"/>
                    <a:pt x="728" y="57860"/>
                  </a:cubicBezTo>
                  <a:cubicBezTo>
                    <a:pt x="629" y="57661"/>
                    <a:pt x="659" y="57547"/>
                    <a:pt x="692" y="57479"/>
                  </a:cubicBezTo>
                  <a:cubicBezTo>
                    <a:pt x="823" y="57202"/>
                    <a:pt x="1326" y="57032"/>
                    <a:pt x="1492" y="56994"/>
                  </a:cubicBezTo>
                  <a:cubicBezTo>
                    <a:pt x="1630" y="56964"/>
                    <a:pt x="1725" y="56842"/>
                    <a:pt x="1724" y="56702"/>
                  </a:cubicBezTo>
                  <a:cubicBezTo>
                    <a:pt x="1720" y="56452"/>
                    <a:pt x="1408" y="31761"/>
                    <a:pt x="1881" y="28604"/>
                  </a:cubicBezTo>
                  <a:cubicBezTo>
                    <a:pt x="2361" y="25408"/>
                    <a:pt x="5816" y="22762"/>
                    <a:pt x="10283" y="19636"/>
                  </a:cubicBezTo>
                  <a:cubicBezTo>
                    <a:pt x="15022" y="16319"/>
                    <a:pt x="24754" y="12631"/>
                    <a:pt x="24852" y="12593"/>
                  </a:cubicBezTo>
                  <a:cubicBezTo>
                    <a:pt x="24971" y="12549"/>
                    <a:pt x="25047" y="12433"/>
                    <a:pt x="25044" y="12307"/>
                  </a:cubicBezTo>
                  <a:lnTo>
                    <a:pt x="24889" y="7659"/>
                  </a:lnTo>
                  <a:cubicBezTo>
                    <a:pt x="35552" y="1431"/>
                    <a:pt x="42553" y="609"/>
                    <a:pt x="45500" y="609"/>
                  </a:cubicBezTo>
                  <a:close/>
                  <a:moveTo>
                    <a:pt x="45389" y="0"/>
                  </a:moveTo>
                  <a:cubicBezTo>
                    <a:pt x="42284" y="0"/>
                    <a:pt x="35248" y="893"/>
                    <a:pt x="24438" y="7237"/>
                  </a:cubicBezTo>
                  <a:cubicBezTo>
                    <a:pt x="24345" y="7293"/>
                    <a:pt x="24288" y="7395"/>
                    <a:pt x="24292" y="7503"/>
                  </a:cubicBezTo>
                  <a:lnTo>
                    <a:pt x="24446" y="12117"/>
                  </a:lnTo>
                  <a:cubicBezTo>
                    <a:pt x="23025" y="12663"/>
                    <a:pt x="14363" y="16057"/>
                    <a:pt x="9943" y="19152"/>
                  </a:cubicBezTo>
                  <a:cubicBezTo>
                    <a:pt x="5359" y="22359"/>
                    <a:pt x="1811" y="25087"/>
                    <a:pt x="1297" y="28517"/>
                  </a:cubicBezTo>
                  <a:cubicBezTo>
                    <a:pt x="835" y="31594"/>
                    <a:pt x="1097" y="53832"/>
                    <a:pt x="1130" y="56485"/>
                  </a:cubicBezTo>
                  <a:cubicBezTo>
                    <a:pt x="835" y="56586"/>
                    <a:pt x="357" y="56808"/>
                    <a:pt x="158" y="57224"/>
                  </a:cubicBezTo>
                  <a:cubicBezTo>
                    <a:pt x="67" y="57416"/>
                    <a:pt x="0" y="57727"/>
                    <a:pt x="198" y="58124"/>
                  </a:cubicBezTo>
                  <a:cubicBezTo>
                    <a:pt x="309" y="58344"/>
                    <a:pt x="452" y="58724"/>
                    <a:pt x="619" y="59164"/>
                  </a:cubicBezTo>
                  <a:cubicBezTo>
                    <a:pt x="1202" y="60709"/>
                    <a:pt x="2000" y="62822"/>
                    <a:pt x="3125" y="63104"/>
                  </a:cubicBezTo>
                  <a:cubicBezTo>
                    <a:pt x="3348" y="63159"/>
                    <a:pt x="3582" y="63225"/>
                    <a:pt x="3815" y="63291"/>
                  </a:cubicBezTo>
                  <a:cubicBezTo>
                    <a:pt x="4469" y="63476"/>
                    <a:pt x="5135" y="63663"/>
                    <a:pt x="5670" y="63663"/>
                  </a:cubicBezTo>
                  <a:cubicBezTo>
                    <a:pt x="6145" y="63663"/>
                    <a:pt x="6517" y="63515"/>
                    <a:pt x="6688" y="63088"/>
                  </a:cubicBezTo>
                  <a:cubicBezTo>
                    <a:pt x="6829" y="62735"/>
                    <a:pt x="7065" y="61745"/>
                    <a:pt x="7363" y="60493"/>
                  </a:cubicBezTo>
                  <a:cubicBezTo>
                    <a:pt x="7759" y="58835"/>
                    <a:pt x="8250" y="56772"/>
                    <a:pt x="8618" y="55851"/>
                  </a:cubicBezTo>
                  <a:cubicBezTo>
                    <a:pt x="9083" y="54687"/>
                    <a:pt x="9765" y="50661"/>
                    <a:pt x="10489" y="46397"/>
                  </a:cubicBezTo>
                  <a:cubicBezTo>
                    <a:pt x="10785" y="44649"/>
                    <a:pt x="11084" y="42885"/>
                    <a:pt x="11368" y="41319"/>
                  </a:cubicBezTo>
                  <a:cubicBezTo>
                    <a:pt x="12183" y="36839"/>
                    <a:pt x="12314" y="33459"/>
                    <a:pt x="12335" y="32521"/>
                  </a:cubicBezTo>
                  <a:cubicBezTo>
                    <a:pt x="13357" y="32383"/>
                    <a:pt x="17288" y="31781"/>
                    <a:pt x="22110" y="30126"/>
                  </a:cubicBezTo>
                  <a:cubicBezTo>
                    <a:pt x="27102" y="28415"/>
                    <a:pt x="34195" y="25406"/>
                    <a:pt x="35682" y="24771"/>
                  </a:cubicBezTo>
                  <a:cubicBezTo>
                    <a:pt x="36560" y="26971"/>
                    <a:pt x="42287" y="41328"/>
                    <a:pt x="43618" y="44283"/>
                  </a:cubicBezTo>
                  <a:cubicBezTo>
                    <a:pt x="44505" y="46257"/>
                    <a:pt x="46865" y="49607"/>
                    <a:pt x="48947" y="52563"/>
                  </a:cubicBezTo>
                  <a:cubicBezTo>
                    <a:pt x="50259" y="54427"/>
                    <a:pt x="51394" y="56037"/>
                    <a:pt x="51829" y="56847"/>
                  </a:cubicBezTo>
                  <a:cubicBezTo>
                    <a:pt x="52953" y="58935"/>
                    <a:pt x="59769" y="67617"/>
                    <a:pt x="60058" y="67985"/>
                  </a:cubicBezTo>
                  <a:cubicBezTo>
                    <a:pt x="60108" y="68049"/>
                    <a:pt x="60183" y="68090"/>
                    <a:pt x="60263" y="68097"/>
                  </a:cubicBezTo>
                  <a:cubicBezTo>
                    <a:pt x="60273" y="68098"/>
                    <a:pt x="60282" y="68098"/>
                    <a:pt x="60291" y="68098"/>
                  </a:cubicBezTo>
                  <a:cubicBezTo>
                    <a:pt x="60363" y="68098"/>
                    <a:pt x="60432" y="68073"/>
                    <a:pt x="60486" y="68025"/>
                  </a:cubicBezTo>
                  <a:cubicBezTo>
                    <a:pt x="60514" y="68001"/>
                    <a:pt x="63158" y="65686"/>
                    <a:pt x="64795" y="65686"/>
                  </a:cubicBezTo>
                  <a:lnTo>
                    <a:pt x="67207" y="65686"/>
                  </a:lnTo>
                  <a:cubicBezTo>
                    <a:pt x="67411" y="65686"/>
                    <a:pt x="67554" y="65483"/>
                    <a:pt x="67485" y="65291"/>
                  </a:cubicBezTo>
                  <a:cubicBezTo>
                    <a:pt x="67456" y="65210"/>
                    <a:pt x="64557" y="57176"/>
                    <a:pt x="62164" y="52392"/>
                  </a:cubicBezTo>
                  <a:cubicBezTo>
                    <a:pt x="59874" y="47813"/>
                    <a:pt x="55220" y="40404"/>
                    <a:pt x="54784" y="39713"/>
                  </a:cubicBezTo>
                  <a:cubicBezTo>
                    <a:pt x="54551" y="38256"/>
                    <a:pt x="50288" y="11581"/>
                    <a:pt x="50132" y="9720"/>
                  </a:cubicBezTo>
                  <a:cubicBezTo>
                    <a:pt x="49821" y="6004"/>
                    <a:pt x="47517" y="541"/>
                    <a:pt x="47419" y="310"/>
                  </a:cubicBezTo>
                  <a:cubicBezTo>
                    <a:pt x="47381" y="221"/>
                    <a:pt x="47302" y="155"/>
                    <a:pt x="47207" y="135"/>
                  </a:cubicBezTo>
                  <a:cubicBezTo>
                    <a:pt x="47122" y="118"/>
                    <a:pt x="46513" y="0"/>
                    <a:pt x="4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24;p43">
              <a:extLst>
                <a:ext uri="{FF2B5EF4-FFF2-40B4-BE49-F238E27FC236}">
                  <a16:creationId xmlns:a16="http://schemas.microsoft.com/office/drawing/2014/main" id="{97D2D233-198F-4012-A465-3BBCD1A17CF1}"/>
                </a:ext>
              </a:extLst>
            </p:cNvPr>
            <p:cNvSpPr/>
            <p:nvPr/>
          </p:nvSpPr>
          <p:spPr>
            <a:xfrm>
              <a:off x="9070930" y="4590488"/>
              <a:ext cx="235727" cy="205972"/>
            </a:xfrm>
            <a:custGeom>
              <a:avLst/>
              <a:gdLst/>
              <a:ahLst/>
              <a:cxnLst/>
              <a:rect l="l" t="t" r="r" b="b"/>
              <a:pathLst>
                <a:path w="13333" h="11650" extrusionOk="0">
                  <a:moveTo>
                    <a:pt x="9191" y="1"/>
                  </a:moveTo>
                  <a:cubicBezTo>
                    <a:pt x="8006" y="1"/>
                    <a:pt x="6490" y="869"/>
                    <a:pt x="4825" y="3922"/>
                  </a:cubicBezTo>
                  <a:cubicBezTo>
                    <a:pt x="4825" y="3922"/>
                    <a:pt x="3861" y="5529"/>
                    <a:pt x="3699" y="6013"/>
                  </a:cubicBezTo>
                  <a:cubicBezTo>
                    <a:pt x="3538" y="6495"/>
                    <a:pt x="0" y="6977"/>
                    <a:pt x="483" y="8586"/>
                  </a:cubicBezTo>
                  <a:cubicBezTo>
                    <a:pt x="965" y="10194"/>
                    <a:pt x="4664" y="11481"/>
                    <a:pt x="6434" y="11642"/>
                  </a:cubicBezTo>
                  <a:cubicBezTo>
                    <a:pt x="6491" y="11647"/>
                    <a:pt x="6549" y="11649"/>
                    <a:pt x="6609" y="11649"/>
                  </a:cubicBezTo>
                  <a:cubicBezTo>
                    <a:pt x="8426" y="11649"/>
                    <a:pt x="11761" y="9369"/>
                    <a:pt x="12384" y="8746"/>
                  </a:cubicBezTo>
                  <a:cubicBezTo>
                    <a:pt x="12764" y="8366"/>
                    <a:pt x="13332" y="5869"/>
                    <a:pt x="13028" y="3920"/>
                  </a:cubicBezTo>
                  <a:cubicBezTo>
                    <a:pt x="12817" y="2576"/>
                    <a:pt x="11741" y="1508"/>
                    <a:pt x="11741" y="1508"/>
                  </a:cubicBezTo>
                  <a:cubicBezTo>
                    <a:pt x="11741" y="1508"/>
                    <a:pt x="10753" y="1"/>
                    <a:pt x="9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25;p43">
              <a:extLst>
                <a:ext uri="{FF2B5EF4-FFF2-40B4-BE49-F238E27FC236}">
                  <a16:creationId xmlns:a16="http://schemas.microsoft.com/office/drawing/2014/main" id="{B2799E80-C4B6-4A89-BE5E-079A5F5F9CED}"/>
                </a:ext>
              </a:extLst>
            </p:cNvPr>
            <p:cNvSpPr/>
            <p:nvPr/>
          </p:nvSpPr>
          <p:spPr>
            <a:xfrm>
              <a:off x="9067305" y="4585254"/>
              <a:ext cx="244497" cy="216421"/>
            </a:xfrm>
            <a:custGeom>
              <a:avLst/>
              <a:gdLst/>
              <a:ahLst/>
              <a:cxnLst/>
              <a:rect l="l" t="t" r="r" b="b"/>
              <a:pathLst>
                <a:path w="13829" h="12241" extrusionOk="0">
                  <a:moveTo>
                    <a:pt x="9394" y="593"/>
                  </a:moveTo>
                  <a:cubicBezTo>
                    <a:pt x="10775" y="593"/>
                    <a:pt x="11689" y="1954"/>
                    <a:pt x="11699" y="1968"/>
                  </a:cubicBezTo>
                  <a:cubicBezTo>
                    <a:pt x="11710" y="1984"/>
                    <a:pt x="11723" y="2000"/>
                    <a:pt x="11738" y="2014"/>
                  </a:cubicBezTo>
                  <a:cubicBezTo>
                    <a:pt x="11748" y="2024"/>
                    <a:pt x="12748" y="3028"/>
                    <a:pt x="12940" y="4263"/>
                  </a:cubicBezTo>
                  <a:cubicBezTo>
                    <a:pt x="13238" y="6172"/>
                    <a:pt x="12651" y="8564"/>
                    <a:pt x="12380" y="8833"/>
                  </a:cubicBezTo>
                  <a:cubicBezTo>
                    <a:pt x="11788" y="9425"/>
                    <a:pt x="8535" y="11650"/>
                    <a:pt x="6824" y="11650"/>
                  </a:cubicBezTo>
                  <a:cubicBezTo>
                    <a:pt x="6769" y="11650"/>
                    <a:pt x="6717" y="11648"/>
                    <a:pt x="6665" y="11643"/>
                  </a:cubicBezTo>
                  <a:cubicBezTo>
                    <a:pt x="4917" y="11483"/>
                    <a:pt x="1393" y="10203"/>
                    <a:pt x="971" y="8797"/>
                  </a:cubicBezTo>
                  <a:cubicBezTo>
                    <a:pt x="744" y="8040"/>
                    <a:pt x="1814" y="7560"/>
                    <a:pt x="3029" y="7097"/>
                  </a:cubicBezTo>
                  <a:cubicBezTo>
                    <a:pt x="3689" y="6844"/>
                    <a:pt x="4088" y="6693"/>
                    <a:pt x="4185" y="6402"/>
                  </a:cubicBezTo>
                  <a:cubicBezTo>
                    <a:pt x="4307" y="6032"/>
                    <a:pt x="5020" y="4811"/>
                    <a:pt x="5283" y="4370"/>
                  </a:cubicBezTo>
                  <a:cubicBezTo>
                    <a:pt x="5286" y="4366"/>
                    <a:pt x="5287" y="4362"/>
                    <a:pt x="5289" y="4360"/>
                  </a:cubicBezTo>
                  <a:cubicBezTo>
                    <a:pt x="6603" y="1953"/>
                    <a:pt x="7991" y="651"/>
                    <a:pt x="9306" y="595"/>
                  </a:cubicBezTo>
                  <a:cubicBezTo>
                    <a:pt x="9335" y="593"/>
                    <a:pt x="9365" y="593"/>
                    <a:pt x="9394" y="593"/>
                  </a:cubicBezTo>
                  <a:close/>
                  <a:moveTo>
                    <a:pt x="9421" y="0"/>
                  </a:moveTo>
                  <a:cubicBezTo>
                    <a:pt x="9376" y="0"/>
                    <a:pt x="9331" y="1"/>
                    <a:pt x="9285" y="4"/>
                  </a:cubicBezTo>
                  <a:cubicBezTo>
                    <a:pt x="7731" y="67"/>
                    <a:pt x="6212" y="1435"/>
                    <a:pt x="4773" y="4070"/>
                  </a:cubicBezTo>
                  <a:cubicBezTo>
                    <a:pt x="4659" y="4262"/>
                    <a:pt x="3789" y="5721"/>
                    <a:pt x="3646" y="6173"/>
                  </a:cubicBezTo>
                  <a:cubicBezTo>
                    <a:pt x="3567" y="6258"/>
                    <a:pt x="3134" y="6423"/>
                    <a:pt x="2819" y="6544"/>
                  </a:cubicBezTo>
                  <a:cubicBezTo>
                    <a:pt x="1696" y="6972"/>
                    <a:pt x="0" y="7621"/>
                    <a:pt x="404" y="8967"/>
                  </a:cubicBezTo>
                  <a:cubicBezTo>
                    <a:pt x="943" y="10763"/>
                    <a:pt x="4787" y="12066"/>
                    <a:pt x="6611" y="12232"/>
                  </a:cubicBezTo>
                  <a:cubicBezTo>
                    <a:pt x="6673" y="12238"/>
                    <a:pt x="6737" y="12240"/>
                    <a:pt x="6804" y="12240"/>
                  </a:cubicBezTo>
                  <a:cubicBezTo>
                    <a:pt x="8719" y="12240"/>
                    <a:pt x="12126" y="9923"/>
                    <a:pt x="12798" y="9252"/>
                  </a:cubicBezTo>
                  <a:cubicBezTo>
                    <a:pt x="13292" y="8758"/>
                    <a:pt x="13828" y="6114"/>
                    <a:pt x="13525" y="4172"/>
                  </a:cubicBezTo>
                  <a:cubicBezTo>
                    <a:pt x="13316" y="2839"/>
                    <a:pt x="12339" y="1785"/>
                    <a:pt x="12175" y="1618"/>
                  </a:cubicBezTo>
                  <a:cubicBezTo>
                    <a:pt x="12026" y="1401"/>
                    <a:pt x="11011" y="0"/>
                    <a:pt x="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26;p43">
              <a:extLst>
                <a:ext uri="{FF2B5EF4-FFF2-40B4-BE49-F238E27FC236}">
                  <a16:creationId xmlns:a16="http://schemas.microsoft.com/office/drawing/2014/main" id="{F4304C6B-D671-4F73-87EF-B39FF396EED1}"/>
                </a:ext>
              </a:extLst>
            </p:cNvPr>
            <p:cNvSpPr/>
            <p:nvPr/>
          </p:nvSpPr>
          <p:spPr>
            <a:xfrm>
              <a:off x="9078355" y="4620950"/>
              <a:ext cx="228302" cy="175509"/>
            </a:xfrm>
            <a:custGeom>
              <a:avLst/>
              <a:gdLst/>
              <a:ahLst/>
              <a:cxnLst/>
              <a:rect l="l" t="t" r="r" b="b"/>
              <a:pathLst>
                <a:path w="12913" h="9927" extrusionOk="0">
                  <a:moveTo>
                    <a:pt x="11513" y="0"/>
                  </a:moveTo>
                  <a:cubicBezTo>
                    <a:pt x="10297" y="76"/>
                    <a:pt x="8877" y="435"/>
                    <a:pt x="7943" y="1555"/>
                  </a:cubicBezTo>
                  <a:cubicBezTo>
                    <a:pt x="6335" y="3485"/>
                    <a:pt x="7140" y="7828"/>
                    <a:pt x="5210" y="8471"/>
                  </a:cubicBezTo>
                  <a:cubicBezTo>
                    <a:pt x="5042" y="8527"/>
                    <a:pt x="4859" y="8552"/>
                    <a:pt x="4666" y="8552"/>
                  </a:cubicBezTo>
                  <a:cubicBezTo>
                    <a:pt x="3202" y="8552"/>
                    <a:pt x="1121" y="7087"/>
                    <a:pt x="74" y="6270"/>
                  </a:cubicBezTo>
                  <a:cubicBezTo>
                    <a:pt x="6" y="6462"/>
                    <a:pt x="1" y="6669"/>
                    <a:pt x="63" y="6863"/>
                  </a:cubicBezTo>
                  <a:cubicBezTo>
                    <a:pt x="545" y="8471"/>
                    <a:pt x="4244" y="9758"/>
                    <a:pt x="6014" y="9919"/>
                  </a:cubicBezTo>
                  <a:cubicBezTo>
                    <a:pt x="6071" y="9924"/>
                    <a:pt x="6129" y="9926"/>
                    <a:pt x="6189" y="9926"/>
                  </a:cubicBezTo>
                  <a:cubicBezTo>
                    <a:pt x="8006" y="9926"/>
                    <a:pt x="11341" y="7646"/>
                    <a:pt x="11964" y="7023"/>
                  </a:cubicBezTo>
                  <a:cubicBezTo>
                    <a:pt x="12344" y="6643"/>
                    <a:pt x="12912" y="4148"/>
                    <a:pt x="12608" y="2199"/>
                  </a:cubicBezTo>
                  <a:cubicBezTo>
                    <a:pt x="12453" y="1210"/>
                    <a:pt x="11833" y="375"/>
                    <a:pt x="1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27;p43">
              <a:extLst>
                <a:ext uri="{FF2B5EF4-FFF2-40B4-BE49-F238E27FC236}">
                  <a16:creationId xmlns:a16="http://schemas.microsoft.com/office/drawing/2014/main" id="{42D8EDF2-0CD0-4300-951A-77473723578E}"/>
                </a:ext>
              </a:extLst>
            </p:cNvPr>
            <p:cNvSpPr/>
            <p:nvPr/>
          </p:nvSpPr>
          <p:spPr>
            <a:xfrm>
              <a:off x="9073069" y="4615717"/>
              <a:ext cx="238733" cy="185958"/>
            </a:xfrm>
            <a:custGeom>
              <a:avLst/>
              <a:gdLst/>
              <a:ahLst/>
              <a:cxnLst/>
              <a:rect l="l" t="t" r="r" b="b"/>
              <a:pathLst>
                <a:path w="13503" h="10518" extrusionOk="0">
                  <a:moveTo>
                    <a:pt x="11683" y="602"/>
                  </a:moveTo>
                  <a:cubicBezTo>
                    <a:pt x="12011" y="1010"/>
                    <a:pt x="12486" y="1722"/>
                    <a:pt x="12614" y="2540"/>
                  </a:cubicBezTo>
                  <a:cubicBezTo>
                    <a:pt x="12912" y="4449"/>
                    <a:pt x="12325" y="6841"/>
                    <a:pt x="12054" y="7110"/>
                  </a:cubicBezTo>
                  <a:cubicBezTo>
                    <a:pt x="11462" y="7702"/>
                    <a:pt x="8209" y="9927"/>
                    <a:pt x="6498" y="9927"/>
                  </a:cubicBezTo>
                  <a:cubicBezTo>
                    <a:pt x="6443" y="9927"/>
                    <a:pt x="6391" y="9925"/>
                    <a:pt x="6339" y="9920"/>
                  </a:cubicBezTo>
                  <a:cubicBezTo>
                    <a:pt x="4631" y="9764"/>
                    <a:pt x="1225" y="8537"/>
                    <a:pt x="678" y="7169"/>
                  </a:cubicBezTo>
                  <a:lnTo>
                    <a:pt x="678" y="7169"/>
                  </a:lnTo>
                  <a:cubicBezTo>
                    <a:pt x="1890" y="8061"/>
                    <a:pt x="3638" y="9142"/>
                    <a:pt x="4977" y="9142"/>
                  </a:cubicBezTo>
                  <a:cubicBezTo>
                    <a:pt x="5198" y="9142"/>
                    <a:pt x="5407" y="9112"/>
                    <a:pt x="5602" y="9048"/>
                  </a:cubicBezTo>
                  <a:cubicBezTo>
                    <a:pt x="6819" y="8641"/>
                    <a:pt x="7077" y="7100"/>
                    <a:pt x="7350" y="5470"/>
                  </a:cubicBezTo>
                  <a:cubicBezTo>
                    <a:pt x="7565" y="4187"/>
                    <a:pt x="7786" y="2860"/>
                    <a:pt x="8470" y="2040"/>
                  </a:cubicBezTo>
                  <a:cubicBezTo>
                    <a:pt x="9170" y="1200"/>
                    <a:pt x="10250" y="717"/>
                    <a:pt x="11683" y="602"/>
                  </a:cubicBezTo>
                  <a:close/>
                  <a:moveTo>
                    <a:pt x="11822" y="0"/>
                  </a:moveTo>
                  <a:cubicBezTo>
                    <a:pt x="11814" y="0"/>
                    <a:pt x="11805" y="1"/>
                    <a:pt x="11796" y="2"/>
                  </a:cubicBezTo>
                  <a:cubicBezTo>
                    <a:pt x="10120" y="105"/>
                    <a:pt x="8849" y="663"/>
                    <a:pt x="8016" y="1662"/>
                  </a:cubicBezTo>
                  <a:cubicBezTo>
                    <a:pt x="7231" y="2604"/>
                    <a:pt x="6995" y="4012"/>
                    <a:pt x="6768" y="5373"/>
                  </a:cubicBezTo>
                  <a:cubicBezTo>
                    <a:pt x="6525" y="6823"/>
                    <a:pt x="6295" y="8193"/>
                    <a:pt x="5415" y="8486"/>
                  </a:cubicBezTo>
                  <a:cubicBezTo>
                    <a:pt x="5281" y="8531"/>
                    <a:pt x="5129" y="8553"/>
                    <a:pt x="4961" y="8553"/>
                  </a:cubicBezTo>
                  <a:cubicBezTo>
                    <a:pt x="3963" y="8553"/>
                    <a:pt x="2399" y="7772"/>
                    <a:pt x="556" y="6333"/>
                  </a:cubicBezTo>
                  <a:cubicBezTo>
                    <a:pt x="501" y="6291"/>
                    <a:pt x="437" y="6271"/>
                    <a:pt x="374" y="6271"/>
                  </a:cubicBezTo>
                  <a:cubicBezTo>
                    <a:pt x="254" y="6271"/>
                    <a:pt x="139" y="6343"/>
                    <a:pt x="95" y="6468"/>
                  </a:cubicBezTo>
                  <a:cubicBezTo>
                    <a:pt x="5" y="6719"/>
                    <a:pt x="0" y="6991"/>
                    <a:pt x="78" y="7244"/>
                  </a:cubicBezTo>
                  <a:cubicBezTo>
                    <a:pt x="617" y="9040"/>
                    <a:pt x="4461" y="10343"/>
                    <a:pt x="6285" y="10509"/>
                  </a:cubicBezTo>
                  <a:cubicBezTo>
                    <a:pt x="6347" y="10515"/>
                    <a:pt x="6411" y="10517"/>
                    <a:pt x="6478" y="10517"/>
                  </a:cubicBezTo>
                  <a:cubicBezTo>
                    <a:pt x="8393" y="10517"/>
                    <a:pt x="11800" y="8200"/>
                    <a:pt x="12472" y="7529"/>
                  </a:cubicBezTo>
                  <a:cubicBezTo>
                    <a:pt x="12967" y="7035"/>
                    <a:pt x="13502" y="4391"/>
                    <a:pt x="13199" y="2449"/>
                  </a:cubicBezTo>
                  <a:cubicBezTo>
                    <a:pt x="13036" y="1404"/>
                    <a:pt x="12402" y="533"/>
                    <a:pt x="12039" y="105"/>
                  </a:cubicBezTo>
                  <a:cubicBezTo>
                    <a:pt x="11984" y="42"/>
                    <a:pt x="11905" y="0"/>
                    <a:pt x="1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628;p43">
              <a:extLst>
                <a:ext uri="{FF2B5EF4-FFF2-40B4-BE49-F238E27FC236}">
                  <a16:creationId xmlns:a16="http://schemas.microsoft.com/office/drawing/2014/main" id="{59FDB7EA-2847-4DC4-A2A1-2BDE3390A701}"/>
                </a:ext>
              </a:extLst>
            </p:cNvPr>
            <p:cNvSpPr/>
            <p:nvPr/>
          </p:nvSpPr>
          <p:spPr>
            <a:xfrm>
              <a:off x="9184647" y="4638825"/>
              <a:ext cx="121974" cy="157635"/>
            </a:xfrm>
            <a:custGeom>
              <a:avLst/>
              <a:gdLst/>
              <a:ahLst/>
              <a:cxnLst/>
              <a:rect l="l" t="t" r="r" b="b"/>
              <a:pathLst>
                <a:path w="6899" h="8916" extrusionOk="0">
                  <a:moveTo>
                    <a:pt x="5281" y="0"/>
                  </a:moveTo>
                  <a:cubicBezTo>
                    <a:pt x="4386" y="0"/>
                    <a:pt x="2860" y="308"/>
                    <a:pt x="2414" y="2313"/>
                  </a:cubicBezTo>
                  <a:cubicBezTo>
                    <a:pt x="1771" y="5209"/>
                    <a:pt x="2574" y="7139"/>
                    <a:pt x="1" y="8908"/>
                  </a:cubicBezTo>
                  <a:cubicBezTo>
                    <a:pt x="58" y="8913"/>
                    <a:pt x="117" y="8916"/>
                    <a:pt x="177" y="8916"/>
                  </a:cubicBezTo>
                  <a:cubicBezTo>
                    <a:pt x="1996" y="8916"/>
                    <a:pt x="5330" y="6636"/>
                    <a:pt x="5952" y="6012"/>
                  </a:cubicBezTo>
                  <a:cubicBezTo>
                    <a:pt x="6332" y="5632"/>
                    <a:pt x="6899" y="3135"/>
                    <a:pt x="6596" y="1188"/>
                  </a:cubicBezTo>
                  <a:cubicBezTo>
                    <a:pt x="6530" y="766"/>
                    <a:pt x="6376" y="378"/>
                    <a:pt x="6200" y="36"/>
                  </a:cubicBezTo>
                  <a:lnTo>
                    <a:pt x="5952" y="61"/>
                  </a:lnTo>
                  <a:cubicBezTo>
                    <a:pt x="5952" y="61"/>
                    <a:pt x="5679" y="0"/>
                    <a:pt x="5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629;p43">
              <a:extLst>
                <a:ext uri="{FF2B5EF4-FFF2-40B4-BE49-F238E27FC236}">
                  <a16:creationId xmlns:a16="http://schemas.microsoft.com/office/drawing/2014/main" id="{592EAAAA-1ECA-42F6-9FE7-B618A817DF99}"/>
                </a:ext>
              </a:extLst>
            </p:cNvPr>
            <p:cNvSpPr/>
            <p:nvPr/>
          </p:nvSpPr>
          <p:spPr>
            <a:xfrm>
              <a:off x="9177664" y="4633609"/>
              <a:ext cx="134138" cy="168066"/>
            </a:xfrm>
            <a:custGeom>
              <a:avLst/>
              <a:gdLst/>
              <a:ahLst/>
              <a:cxnLst/>
              <a:rect l="l" t="t" r="r" b="b"/>
              <a:pathLst>
                <a:path w="7587" h="9506" extrusionOk="0">
                  <a:moveTo>
                    <a:pt x="5664" y="589"/>
                  </a:moveTo>
                  <a:cubicBezTo>
                    <a:pt x="6007" y="589"/>
                    <a:pt x="6251" y="639"/>
                    <a:pt x="6283" y="647"/>
                  </a:cubicBezTo>
                  <a:cubicBezTo>
                    <a:pt x="6303" y="651"/>
                    <a:pt x="6325" y="653"/>
                    <a:pt x="6347" y="653"/>
                  </a:cubicBezTo>
                  <a:cubicBezTo>
                    <a:pt x="6357" y="653"/>
                    <a:pt x="6367" y="653"/>
                    <a:pt x="6377" y="652"/>
                  </a:cubicBezTo>
                  <a:lnTo>
                    <a:pt x="6420" y="648"/>
                  </a:lnTo>
                  <a:cubicBezTo>
                    <a:pt x="6562" y="955"/>
                    <a:pt x="6654" y="1246"/>
                    <a:pt x="6698" y="1529"/>
                  </a:cubicBezTo>
                  <a:cubicBezTo>
                    <a:pt x="6996" y="3437"/>
                    <a:pt x="6409" y="5829"/>
                    <a:pt x="6138" y="6099"/>
                  </a:cubicBezTo>
                  <a:cubicBezTo>
                    <a:pt x="5628" y="6609"/>
                    <a:pt x="3125" y="8328"/>
                    <a:pt x="1363" y="8796"/>
                  </a:cubicBezTo>
                  <a:cubicBezTo>
                    <a:pt x="2556" y="7628"/>
                    <a:pt x="2667" y="6350"/>
                    <a:pt x="2793" y="4906"/>
                  </a:cubicBezTo>
                  <a:cubicBezTo>
                    <a:pt x="2855" y="4207"/>
                    <a:pt x="2918" y="3484"/>
                    <a:pt x="3098" y="2672"/>
                  </a:cubicBezTo>
                  <a:lnTo>
                    <a:pt x="3098" y="2672"/>
                  </a:lnTo>
                  <a:lnTo>
                    <a:pt x="3096" y="2674"/>
                  </a:lnTo>
                  <a:cubicBezTo>
                    <a:pt x="3497" y="871"/>
                    <a:pt x="4855" y="589"/>
                    <a:pt x="5664" y="589"/>
                  </a:cubicBezTo>
                  <a:close/>
                  <a:moveTo>
                    <a:pt x="5671" y="0"/>
                  </a:moveTo>
                  <a:cubicBezTo>
                    <a:pt x="5402" y="0"/>
                    <a:pt x="5082" y="26"/>
                    <a:pt x="4747" y="110"/>
                  </a:cubicBezTo>
                  <a:cubicBezTo>
                    <a:pt x="3932" y="314"/>
                    <a:pt x="2885" y="902"/>
                    <a:pt x="2520" y="2545"/>
                  </a:cubicBezTo>
                  <a:cubicBezTo>
                    <a:pt x="2331" y="3394"/>
                    <a:pt x="2263" y="4169"/>
                    <a:pt x="2204" y="4854"/>
                  </a:cubicBezTo>
                  <a:cubicBezTo>
                    <a:pt x="2055" y="6551"/>
                    <a:pt x="1949" y="7776"/>
                    <a:pt x="228" y="8959"/>
                  </a:cubicBezTo>
                  <a:cubicBezTo>
                    <a:pt x="0" y="9116"/>
                    <a:pt x="94" y="9472"/>
                    <a:pt x="369" y="9497"/>
                  </a:cubicBezTo>
                  <a:cubicBezTo>
                    <a:pt x="431" y="9503"/>
                    <a:pt x="495" y="9505"/>
                    <a:pt x="562" y="9505"/>
                  </a:cubicBezTo>
                  <a:cubicBezTo>
                    <a:pt x="2477" y="9505"/>
                    <a:pt x="5884" y="7188"/>
                    <a:pt x="6556" y="6517"/>
                  </a:cubicBezTo>
                  <a:cubicBezTo>
                    <a:pt x="7051" y="6023"/>
                    <a:pt x="7586" y="3379"/>
                    <a:pt x="7283" y="1437"/>
                  </a:cubicBezTo>
                  <a:cubicBezTo>
                    <a:pt x="7220" y="1036"/>
                    <a:pt x="7081" y="630"/>
                    <a:pt x="6857" y="197"/>
                  </a:cubicBezTo>
                  <a:cubicBezTo>
                    <a:pt x="6807" y="99"/>
                    <a:pt x="6706" y="37"/>
                    <a:pt x="6598" y="37"/>
                  </a:cubicBezTo>
                  <a:cubicBezTo>
                    <a:pt x="6587" y="37"/>
                    <a:pt x="6576" y="37"/>
                    <a:pt x="6565" y="38"/>
                  </a:cubicBezTo>
                  <a:lnTo>
                    <a:pt x="6360" y="59"/>
                  </a:lnTo>
                  <a:cubicBezTo>
                    <a:pt x="6256" y="40"/>
                    <a:pt x="6003" y="0"/>
                    <a:pt x="5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630;p43">
              <a:extLst>
                <a:ext uri="{FF2B5EF4-FFF2-40B4-BE49-F238E27FC236}">
                  <a16:creationId xmlns:a16="http://schemas.microsoft.com/office/drawing/2014/main" id="{92AB57C9-DC8A-4996-86E4-6423B402D906}"/>
                </a:ext>
              </a:extLst>
            </p:cNvPr>
            <p:cNvSpPr/>
            <p:nvPr/>
          </p:nvSpPr>
          <p:spPr>
            <a:xfrm>
              <a:off x="8746838" y="3798671"/>
              <a:ext cx="179487" cy="92979"/>
            </a:xfrm>
            <a:custGeom>
              <a:avLst/>
              <a:gdLst/>
              <a:ahLst/>
              <a:cxnLst/>
              <a:rect l="l" t="t" r="r" b="b"/>
              <a:pathLst>
                <a:path w="10152" h="5259" extrusionOk="0">
                  <a:moveTo>
                    <a:pt x="9814" y="0"/>
                  </a:moveTo>
                  <a:cubicBezTo>
                    <a:pt x="9768" y="0"/>
                    <a:pt x="9721" y="11"/>
                    <a:pt x="9677" y="34"/>
                  </a:cubicBezTo>
                  <a:lnTo>
                    <a:pt x="188" y="4697"/>
                  </a:lnTo>
                  <a:cubicBezTo>
                    <a:pt x="64" y="4759"/>
                    <a:pt x="0" y="4896"/>
                    <a:pt x="30" y="5030"/>
                  </a:cubicBezTo>
                  <a:cubicBezTo>
                    <a:pt x="62" y="5163"/>
                    <a:pt x="181" y="5258"/>
                    <a:pt x="319" y="5259"/>
                  </a:cubicBezTo>
                  <a:cubicBezTo>
                    <a:pt x="364" y="5259"/>
                    <a:pt x="408" y="5247"/>
                    <a:pt x="448" y="5227"/>
                  </a:cubicBezTo>
                  <a:lnTo>
                    <a:pt x="9938" y="564"/>
                  </a:lnTo>
                  <a:cubicBezTo>
                    <a:pt x="10087" y="493"/>
                    <a:pt x="10152" y="315"/>
                    <a:pt x="10079" y="165"/>
                  </a:cubicBezTo>
                  <a:cubicBezTo>
                    <a:pt x="10026" y="60"/>
                    <a:pt x="9922" y="0"/>
                    <a:pt x="9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631;p43">
              <a:extLst>
                <a:ext uri="{FF2B5EF4-FFF2-40B4-BE49-F238E27FC236}">
                  <a16:creationId xmlns:a16="http://schemas.microsoft.com/office/drawing/2014/main" id="{092D4F95-5C44-4AA7-BCC8-3C83C1909141}"/>
                </a:ext>
              </a:extLst>
            </p:cNvPr>
            <p:cNvSpPr/>
            <p:nvPr/>
          </p:nvSpPr>
          <p:spPr>
            <a:xfrm>
              <a:off x="8823852" y="3824325"/>
              <a:ext cx="155991" cy="30357"/>
            </a:xfrm>
            <a:custGeom>
              <a:avLst/>
              <a:gdLst/>
              <a:ahLst/>
              <a:cxnLst/>
              <a:rect l="l" t="t" r="r" b="b"/>
              <a:pathLst>
                <a:path w="8823" h="1717" extrusionOk="0">
                  <a:moveTo>
                    <a:pt x="8505" y="0"/>
                  </a:moveTo>
                  <a:cubicBezTo>
                    <a:pt x="8492" y="0"/>
                    <a:pt x="8479" y="1"/>
                    <a:pt x="8466" y="3"/>
                  </a:cubicBezTo>
                  <a:lnTo>
                    <a:pt x="265" y="1127"/>
                  </a:lnTo>
                  <a:cubicBezTo>
                    <a:pt x="111" y="1149"/>
                    <a:pt x="0" y="1286"/>
                    <a:pt x="10" y="1441"/>
                  </a:cubicBezTo>
                  <a:cubicBezTo>
                    <a:pt x="21" y="1596"/>
                    <a:pt x="149" y="1715"/>
                    <a:pt x="304" y="1717"/>
                  </a:cubicBezTo>
                  <a:cubicBezTo>
                    <a:pt x="318" y="1715"/>
                    <a:pt x="332" y="1714"/>
                    <a:pt x="345" y="1713"/>
                  </a:cubicBezTo>
                  <a:lnTo>
                    <a:pt x="8548" y="587"/>
                  </a:lnTo>
                  <a:cubicBezTo>
                    <a:pt x="8709" y="566"/>
                    <a:pt x="8822" y="416"/>
                    <a:pt x="8800" y="255"/>
                  </a:cubicBezTo>
                  <a:cubicBezTo>
                    <a:pt x="8778" y="107"/>
                    <a:pt x="8651" y="0"/>
                    <a:pt x="8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632;p43">
              <a:extLst>
                <a:ext uri="{FF2B5EF4-FFF2-40B4-BE49-F238E27FC236}">
                  <a16:creationId xmlns:a16="http://schemas.microsoft.com/office/drawing/2014/main" id="{50A206DF-99DD-40EE-AD8D-536ACDEA73AE}"/>
                </a:ext>
              </a:extLst>
            </p:cNvPr>
            <p:cNvSpPr/>
            <p:nvPr/>
          </p:nvSpPr>
          <p:spPr>
            <a:xfrm>
              <a:off x="8058661" y="2663173"/>
              <a:ext cx="943670" cy="967644"/>
            </a:xfrm>
            <a:custGeom>
              <a:avLst/>
              <a:gdLst/>
              <a:ahLst/>
              <a:cxnLst/>
              <a:rect l="l" t="t" r="r" b="b"/>
              <a:pathLst>
                <a:path w="53375" h="54731" extrusionOk="0">
                  <a:moveTo>
                    <a:pt x="47339" y="1"/>
                  </a:moveTo>
                  <a:cubicBezTo>
                    <a:pt x="47156" y="1"/>
                    <a:pt x="46977" y="11"/>
                    <a:pt x="46802" y="31"/>
                  </a:cubicBezTo>
                  <a:cubicBezTo>
                    <a:pt x="44067" y="354"/>
                    <a:pt x="36992" y="5178"/>
                    <a:pt x="36509" y="5660"/>
                  </a:cubicBezTo>
                  <a:cubicBezTo>
                    <a:pt x="36027" y="6144"/>
                    <a:pt x="34097" y="7269"/>
                    <a:pt x="33293" y="7913"/>
                  </a:cubicBezTo>
                  <a:cubicBezTo>
                    <a:pt x="33293" y="7913"/>
                    <a:pt x="16728" y="18205"/>
                    <a:pt x="15280" y="19170"/>
                  </a:cubicBezTo>
                  <a:cubicBezTo>
                    <a:pt x="13832" y="20135"/>
                    <a:pt x="10938" y="22065"/>
                    <a:pt x="11099" y="22709"/>
                  </a:cubicBezTo>
                  <a:cubicBezTo>
                    <a:pt x="11259" y="23352"/>
                    <a:pt x="2574" y="37505"/>
                    <a:pt x="2574" y="37505"/>
                  </a:cubicBezTo>
                  <a:cubicBezTo>
                    <a:pt x="2574" y="37505"/>
                    <a:pt x="0" y="40881"/>
                    <a:pt x="2414" y="43937"/>
                  </a:cubicBezTo>
                  <a:cubicBezTo>
                    <a:pt x="3376" y="45156"/>
                    <a:pt x="4312" y="45556"/>
                    <a:pt x="5162" y="45556"/>
                  </a:cubicBezTo>
                  <a:cubicBezTo>
                    <a:pt x="6443" y="45556"/>
                    <a:pt x="7526" y="44646"/>
                    <a:pt x="8203" y="44259"/>
                  </a:cubicBezTo>
                  <a:cubicBezTo>
                    <a:pt x="9328" y="43616"/>
                    <a:pt x="18174" y="35252"/>
                    <a:pt x="18174" y="35252"/>
                  </a:cubicBezTo>
                  <a:lnTo>
                    <a:pt x="26337" y="54731"/>
                  </a:lnTo>
                  <a:cubicBezTo>
                    <a:pt x="26337" y="54731"/>
                    <a:pt x="36949" y="47614"/>
                    <a:pt x="48583" y="47614"/>
                  </a:cubicBezTo>
                  <a:cubicBezTo>
                    <a:pt x="48953" y="47614"/>
                    <a:pt x="49324" y="47621"/>
                    <a:pt x="49696" y="47636"/>
                  </a:cubicBezTo>
                  <a:lnTo>
                    <a:pt x="41655" y="16114"/>
                  </a:lnTo>
                  <a:cubicBezTo>
                    <a:pt x="41655" y="16114"/>
                    <a:pt x="52752" y="7750"/>
                    <a:pt x="53073" y="4856"/>
                  </a:cubicBezTo>
                  <a:cubicBezTo>
                    <a:pt x="53375" y="2146"/>
                    <a:pt x="50012" y="1"/>
                    <a:pt x="4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633;p43">
              <a:extLst>
                <a:ext uri="{FF2B5EF4-FFF2-40B4-BE49-F238E27FC236}">
                  <a16:creationId xmlns:a16="http://schemas.microsoft.com/office/drawing/2014/main" id="{0DD9A27C-03C5-4A34-83B3-CFDE07363F67}"/>
                </a:ext>
              </a:extLst>
            </p:cNvPr>
            <p:cNvSpPr/>
            <p:nvPr/>
          </p:nvSpPr>
          <p:spPr>
            <a:xfrm>
              <a:off x="8052579" y="2657975"/>
              <a:ext cx="951874" cy="978075"/>
            </a:xfrm>
            <a:custGeom>
              <a:avLst/>
              <a:gdLst/>
              <a:ahLst/>
              <a:cxnLst/>
              <a:rect l="l" t="t" r="r" b="b"/>
              <a:pathLst>
                <a:path w="53839" h="55321" extrusionOk="0">
                  <a:moveTo>
                    <a:pt x="47695" y="590"/>
                  </a:moveTo>
                  <a:cubicBezTo>
                    <a:pt x="49186" y="590"/>
                    <a:pt x="50898" y="1292"/>
                    <a:pt x="52011" y="2399"/>
                  </a:cubicBezTo>
                  <a:cubicBezTo>
                    <a:pt x="52592" y="2977"/>
                    <a:pt x="53257" y="3917"/>
                    <a:pt x="53124" y="5118"/>
                  </a:cubicBezTo>
                  <a:cubicBezTo>
                    <a:pt x="52872" y="7388"/>
                    <a:pt x="44880" y="13868"/>
                    <a:pt x="41821" y="16172"/>
                  </a:cubicBezTo>
                  <a:cubicBezTo>
                    <a:pt x="41726" y="16244"/>
                    <a:pt x="41683" y="16366"/>
                    <a:pt x="41713" y="16482"/>
                  </a:cubicBezTo>
                  <a:lnTo>
                    <a:pt x="49656" y="47623"/>
                  </a:lnTo>
                  <a:cubicBezTo>
                    <a:pt x="49418" y="47617"/>
                    <a:pt x="49179" y="47614"/>
                    <a:pt x="48941" y="47614"/>
                  </a:cubicBezTo>
                  <a:cubicBezTo>
                    <a:pt x="38425" y="47614"/>
                    <a:pt x="28637" y="53441"/>
                    <a:pt x="26817" y="54585"/>
                  </a:cubicBezTo>
                  <a:lnTo>
                    <a:pt x="18790" y="35433"/>
                  </a:lnTo>
                  <a:cubicBezTo>
                    <a:pt x="18753" y="35344"/>
                    <a:pt x="18674" y="35278"/>
                    <a:pt x="18579" y="35258"/>
                  </a:cubicBezTo>
                  <a:cubicBezTo>
                    <a:pt x="18562" y="35254"/>
                    <a:pt x="18545" y="35251"/>
                    <a:pt x="18529" y="35251"/>
                  </a:cubicBezTo>
                  <a:cubicBezTo>
                    <a:pt x="18525" y="35251"/>
                    <a:pt x="18522" y="35251"/>
                    <a:pt x="18518" y="35252"/>
                  </a:cubicBezTo>
                  <a:cubicBezTo>
                    <a:pt x="18443" y="35252"/>
                    <a:pt x="18370" y="35281"/>
                    <a:pt x="18314" y="35332"/>
                  </a:cubicBezTo>
                  <a:cubicBezTo>
                    <a:pt x="15264" y="38217"/>
                    <a:pt x="9266" y="43802"/>
                    <a:pt x="8400" y="44296"/>
                  </a:cubicBezTo>
                  <a:cubicBezTo>
                    <a:pt x="8260" y="44377"/>
                    <a:pt x="8104" y="44478"/>
                    <a:pt x="7933" y="44590"/>
                  </a:cubicBezTo>
                  <a:cubicBezTo>
                    <a:pt x="7249" y="45032"/>
                    <a:pt x="6429" y="45563"/>
                    <a:pt x="5510" y="45563"/>
                  </a:cubicBezTo>
                  <a:cubicBezTo>
                    <a:pt x="4733" y="45563"/>
                    <a:pt x="3885" y="45183"/>
                    <a:pt x="2990" y="44048"/>
                  </a:cubicBezTo>
                  <a:cubicBezTo>
                    <a:pt x="750" y="41213"/>
                    <a:pt x="3054" y="38108"/>
                    <a:pt x="3170" y="37954"/>
                  </a:cubicBezTo>
                  <a:cubicBezTo>
                    <a:pt x="7161" y="31448"/>
                    <a:pt x="11886" y="23562"/>
                    <a:pt x="11731" y="22950"/>
                  </a:cubicBezTo>
                  <a:cubicBezTo>
                    <a:pt x="11762" y="22573"/>
                    <a:pt x="13127" y="21484"/>
                    <a:pt x="15788" y="19710"/>
                  </a:cubicBezTo>
                  <a:cubicBezTo>
                    <a:pt x="17214" y="18759"/>
                    <a:pt x="33625" y="8560"/>
                    <a:pt x="33820" y="8437"/>
                  </a:cubicBezTo>
                  <a:cubicBezTo>
                    <a:pt x="34175" y="8153"/>
                    <a:pt x="34775" y="7761"/>
                    <a:pt x="35354" y="7381"/>
                  </a:cubicBezTo>
                  <a:cubicBezTo>
                    <a:pt x="36085" y="6901"/>
                    <a:pt x="36778" y="6448"/>
                    <a:pt x="37061" y="6165"/>
                  </a:cubicBezTo>
                  <a:cubicBezTo>
                    <a:pt x="37445" y="5781"/>
                    <a:pt x="44533" y="931"/>
                    <a:pt x="47180" y="620"/>
                  </a:cubicBezTo>
                  <a:cubicBezTo>
                    <a:pt x="47348" y="600"/>
                    <a:pt x="47520" y="590"/>
                    <a:pt x="47695" y="590"/>
                  </a:cubicBezTo>
                  <a:close/>
                  <a:moveTo>
                    <a:pt x="47681" y="1"/>
                  </a:moveTo>
                  <a:cubicBezTo>
                    <a:pt x="47488" y="1"/>
                    <a:pt x="47297" y="11"/>
                    <a:pt x="47112" y="33"/>
                  </a:cubicBezTo>
                  <a:cubicBezTo>
                    <a:pt x="44277" y="365"/>
                    <a:pt x="37183" y="5206"/>
                    <a:pt x="36644" y="5745"/>
                  </a:cubicBezTo>
                  <a:cubicBezTo>
                    <a:pt x="36403" y="5987"/>
                    <a:pt x="35705" y="6444"/>
                    <a:pt x="35030" y="6886"/>
                  </a:cubicBezTo>
                  <a:cubicBezTo>
                    <a:pt x="34440" y="7274"/>
                    <a:pt x="33829" y="7674"/>
                    <a:pt x="33480" y="7955"/>
                  </a:cubicBezTo>
                  <a:cubicBezTo>
                    <a:pt x="33316" y="8058"/>
                    <a:pt x="16895" y="18262"/>
                    <a:pt x="15459" y="19219"/>
                  </a:cubicBezTo>
                  <a:cubicBezTo>
                    <a:pt x="12164" y="21416"/>
                    <a:pt x="11050" y="22395"/>
                    <a:pt x="11147" y="23028"/>
                  </a:cubicBezTo>
                  <a:cubicBezTo>
                    <a:pt x="10965" y="23902"/>
                    <a:pt x="5865" y="32430"/>
                    <a:pt x="2682" y="37619"/>
                  </a:cubicBezTo>
                  <a:cubicBezTo>
                    <a:pt x="2656" y="37655"/>
                    <a:pt x="1" y="41216"/>
                    <a:pt x="2525" y="44415"/>
                  </a:cubicBezTo>
                  <a:cubicBezTo>
                    <a:pt x="3556" y="45721"/>
                    <a:pt x="4576" y="46145"/>
                    <a:pt x="5496" y="46145"/>
                  </a:cubicBezTo>
                  <a:cubicBezTo>
                    <a:pt x="6619" y="46145"/>
                    <a:pt x="7593" y="45513"/>
                    <a:pt x="8254" y="45085"/>
                  </a:cubicBezTo>
                  <a:cubicBezTo>
                    <a:pt x="8415" y="44980"/>
                    <a:pt x="8562" y="44884"/>
                    <a:pt x="8693" y="44810"/>
                  </a:cubicBezTo>
                  <a:cubicBezTo>
                    <a:pt x="9728" y="44218"/>
                    <a:pt x="16807" y="37567"/>
                    <a:pt x="18411" y="36055"/>
                  </a:cubicBezTo>
                  <a:lnTo>
                    <a:pt x="26407" y="55139"/>
                  </a:lnTo>
                  <a:cubicBezTo>
                    <a:pt x="26441" y="55220"/>
                    <a:pt x="26511" y="55281"/>
                    <a:pt x="26595" y="55308"/>
                  </a:cubicBezTo>
                  <a:cubicBezTo>
                    <a:pt x="26623" y="55315"/>
                    <a:pt x="26652" y="55320"/>
                    <a:pt x="26681" y="55320"/>
                  </a:cubicBezTo>
                  <a:cubicBezTo>
                    <a:pt x="26738" y="55320"/>
                    <a:pt x="26795" y="55303"/>
                    <a:pt x="26844" y="55271"/>
                  </a:cubicBezTo>
                  <a:cubicBezTo>
                    <a:pt x="26954" y="55198"/>
                    <a:pt x="37514" y="48204"/>
                    <a:pt x="48915" y="48204"/>
                  </a:cubicBezTo>
                  <a:cubicBezTo>
                    <a:pt x="49285" y="48204"/>
                    <a:pt x="49657" y="48212"/>
                    <a:pt x="50029" y="48227"/>
                  </a:cubicBezTo>
                  <a:cubicBezTo>
                    <a:pt x="50030" y="48227"/>
                    <a:pt x="50032" y="48227"/>
                    <a:pt x="50033" y="48227"/>
                  </a:cubicBezTo>
                  <a:cubicBezTo>
                    <a:pt x="50125" y="48227"/>
                    <a:pt x="50211" y="48187"/>
                    <a:pt x="50271" y="48118"/>
                  </a:cubicBezTo>
                  <a:cubicBezTo>
                    <a:pt x="50329" y="48045"/>
                    <a:pt x="50350" y="47949"/>
                    <a:pt x="50327" y="47858"/>
                  </a:cubicBezTo>
                  <a:lnTo>
                    <a:pt x="42334" y="16526"/>
                  </a:lnTo>
                  <a:cubicBezTo>
                    <a:pt x="43748" y="15451"/>
                    <a:pt x="53398" y="8013"/>
                    <a:pt x="53713" y="5184"/>
                  </a:cubicBezTo>
                  <a:cubicBezTo>
                    <a:pt x="53839" y="4048"/>
                    <a:pt x="53394" y="2940"/>
                    <a:pt x="52427" y="1981"/>
                  </a:cubicBezTo>
                  <a:cubicBezTo>
                    <a:pt x="51208" y="768"/>
                    <a:pt x="49328" y="1"/>
                    <a:pt x="47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634;p43">
              <a:extLst>
                <a:ext uri="{FF2B5EF4-FFF2-40B4-BE49-F238E27FC236}">
                  <a16:creationId xmlns:a16="http://schemas.microsoft.com/office/drawing/2014/main" id="{3E98EC9F-1148-423F-B37E-5BB88AB7B70A}"/>
                </a:ext>
              </a:extLst>
            </p:cNvPr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635;p43">
              <a:extLst>
                <a:ext uri="{FF2B5EF4-FFF2-40B4-BE49-F238E27FC236}">
                  <a16:creationId xmlns:a16="http://schemas.microsoft.com/office/drawing/2014/main" id="{2D34D36D-F9CE-4901-B791-031F9ED76DB5}"/>
                </a:ext>
              </a:extLst>
            </p:cNvPr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636;p43">
              <a:extLst>
                <a:ext uri="{FF2B5EF4-FFF2-40B4-BE49-F238E27FC236}">
                  <a16:creationId xmlns:a16="http://schemas.microsoft.com/office/drawing/2014/main" id="{48D78ADB-32D1-48D8-AD0E-23AA9BDBB9C9}"/>
                </a:ext>
              </a:extLst>
            </p:cNvPr>
            <p:cNvSpPr/>
            <p:nvPr/>
          </p:nvSpPr>
          <p:spPr>
            <a:xfrm>
              <a:off x="8509254" y="3396469"/>
              <a:ext cx="27068" cy="234348"/>
            </a:xfrm>
            <a:custGeom>
              <a:avLst/>
              <a:gdLst/>
              <a:ahLst/>
              <a:cxnLst/>
              <a:rect l="l" t="t" r="r" b="b"/>
              <a:pathLst>
                <a:path w="1531" h="13255" extrusionOk="0">
                  <a:moveTo>
                    <a:pt x="1530" y="1"/>
                  </a:moveTo>
                  <a:lnTo>
                    <a:pt x="1530" y="1"/>
                  </a:lnTo>
                  <a:cubicBezTo>
                    <a:pt x="1" y="7647"/>
                    <a:pt x="851" y="13255"/>
                    <a:pt x="851" y="13255"/>
                  </a:cubicBezTo>
                  <a:lnTo>
                    <a:pt x="1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637;p43">
              <a:extLst>
                <a:ext uri="{FF2B5EF4-FFF2-40B4-BE49-F238E27FC236}">
                  <a16:creationId xmlns:a16="http://schemas.microsoft.com/office/drawing/2014/main" id="{6DC395D0-C0AC-44B5-AB9D-44563C839B1C}"/>
                </a:ext>
              </a:extLst>
            </p:cNvPr>
            <p:cNvSpPr/>
            <p:nvPr/>
          </p:nvSpPr>
          <p:spPr>
            <a:xfrm>
              <a:off x="8504250" y="3391236"/>
              <a:ext cx="37747" cy="244815"/>
            </a:xfrm>
            <a:custGeom>
              <a:avLst/>
              <a:gdLst/>
              <a:ahLst/>
              <a:cxnLst/>
              <a:rect l="l" t="t" r="r" b="b"/>
              <a:pathLst>
                <a:path w="2135" h="13847" extrusionOk="0">
                  <a:moveTo>
                    <a:pt x="1814" y="1"/>
                  </a:moveTo>
                  <a:cubicBezTo>
                    <a:pt x="1676" y="1"/>
                    <a:pt x="1551" y="98"/>
                    <a:pt x="1523" y="238"/>
                  </a:cubicBezTo>
                  <a:cubicBezTo>
                    <a:pt x="0" y="7847"/>
                    <a:pt x="833" y="13538"/>
                    <a:pt x="840" y="13595"/>
                  </a:cubicBezTo>
                  <a:cubicBezTo>
                    <a:pt x="863" y="13738"/>
                    <a:pt x="986" y="13845"/>
                    <a:pt x="1132" y="13846"/>
                  </a:cubicBezTo>
                  <a:cubicBezTo>
                    <a:pt x="1147" y="13845"/>
                    <a:pt x="1162" y="13844"/>
                    <a:pt x="1178" y="13841"/>
                  </a:cubicBezTo>
                  <a:cubicBezTo>
                    <a:pt x="1339" y="13817"/>
                    <a:pt x="1450" y="13666"/>
                    <a:pt x="1426" y="13505"/>
                  </a:cubicBezTo>
                  <a:cubicBezTo>
                    <a:pt x="1417" y="13450"/>
                    <a:pt x="602" y="7855"/>
                    <a:pt x="2102" y="354"/>
                  </a:cubicBezTo>
                  <a:cubicBezTo>
                    <a:pt x="2134" y="194"/>
                    <a:pt x="2030" y="38"/>
                    <a:pt x="1870" y="6"/>
                  </a:cubicBezTo>
                  <a:cubicBezTo>
                    <a:pt x="1851" y="3"/>
                    <a:pt x="1833" y="1"/>
                    <a:pt x="1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638;p43">
              <a:extLst>
                <a:ext uri="{FF2B5EF4-FFF2-40B4-BE49-F238E27FC236}">
                  <a16:creationId xmlns:a16="http://schemas.microsoft.com/office/drawing/2014/main" id="{49F378EF-898E-44C4-8B28-336F84DDAD93}"/>
                </a:ext>
              </a:extLst>
            </p:cNvPr>
            <p:cNvSpPr/>
            <p:nvPr/>
          </p:nvSpPr>
          <p:spPr>
            <a:xfrm>
              <a:off x="8497231" y="3258264"/>
              <a:ext cx="54083" cy="198299"/>
            </a:xfrm>
            <a:custGeom>
              <a:avLst/>
              <a:gdLst/>
              <a:ahLst/>
              <a:cxnLst/>
              <a:rect l="l" t="t" r="r" b="b"/>
              <a:pathLst>
                <a:path w="3059" h="11216" extrusionOk="0">
                  <a:moveTo>
                    <a:pt x="3059" y="1"/>
                  </a:moveTo>
                  <a:lnTo>
                    <a:pt x="3059" y="1"/>
                  </a:lnTo>
                  <a:cubicBezTo>
                    <a:pt x="1" y="8496"/>
                    <a:pt x="1" y="11216"/>
                    <a:pt x="1" y="11216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639;p43">
              <a:extLst>
                <a:ext uri="{FF2B5EF4-FFF2-40B4-BE49-F238E27FC236}">
                  <a16:creationId xmlns:a16="http://schemas.microsoft.com/office/drawing/2014/main" id="{835E1A4F-67BC-4866-942C-64B4024D2D00}"/>
                </a:ext>
              </a:extLst>
            </p:cNvPr>
            <p:cNvSpPr/>
            <p:nvPr/>
          </p:nvSpPr>
          <p:spPr>
            <a:xfrm>
              <a:off x="8492033" y="3253137"/>
              <a:ext cx="65151" cy="208642"/>
            </a:xfrm>
            <a:custGeom>
              <a:avLst/>
              <a:gdLst/>
              <a:ahLst/>
              <a:cxnLst/>
              <a:rect l="l" t="t" r="r" b="b"/>
              <a:pathLst>
                <a:path w="3685" h="11801" extrusionOk="0">
                  <a:moveTo>
                    <a:pt x="3352" y="1"/>
                  </a:moveTo>
                  <a:cubicBezTo>
                    <a:pt x="3233" y="1"/>
                    <a:pt x="3121" y="73"/>
                    <a:pt x="3076" y="191"/>
                  </a:cubicBezTo>
                  <a:cubicBezTo>
                    <a:pt x="35" y="8638"/>
                    <a:pt x="0" y="11393"/>
                    <a:pt x="0" y="11506"/>
                  </a:cubicBezTo>
                  <a:cubicBezTo>
                    <a:pt x="0" y="11668"/>
                    <a:pt x="132" y="11801"/>
                    <a:pt x="295" y="11801"/>
                  </a:cubicBezTo>
                  <a:cubicBezTo>
                    <a:pt x="457" y="11801"/>
                    <a:pt x="589" y="11670"/>
                    <a:pt x="591" y="11507"/>
                  </a:cubicBezTo>
                  <a:cubicBezTo>
                    <a:pt x="591" y="11480"/>
                    <a:pt x="641" y="8701"/>
                    <a:pt x="3632" y="391"/>
                  </a:cubicBezTo>
                  <a:cubicBezTo>
                    <a:pt x="3684" y="238"/>
                    <a:pt x="3604" y="73"/>
                    <a:pt x="3452" y="19"/>
                  </a:cubicBezTo>
                  <a:cubicBezTo>
                    <a:pt x="3419" y="6"/>
                    <a:pt x="3385" y="1"/>
                    <a:pt x="3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640;p43">
              <a:extLst>
                <a:ext uri="{FF2B5EF4-FFF2-40B4-BE49-F238E27FC236}">
                  <a16:creationId xmlns:a16="http://schemas.microsoft.com/office/drawing/2014/main" id="{5135014F-8562-4606-A2B0-D43DA164052B}"/>
                </a:ext>
              </a:extLst>
            </p:cNvPr>
            <p:cNvSpPr/>
            <p:nvPr/>
          </p:nvSpPr>
          <p:spPr>
            <a:xfrm>
              <a:off x="8266225" y="3161325"/>
              <a:ext cx="113771" cy="125121"/>
            </a:xfrm>
            <a:custGeom>
              <a:avLst/>
              <a:gdLst/>
              <a:ahLst/>
              <a:cxnLst/>
              <a:rect l="l" t="t" r="r" b="b"/>
              <a:pathLst>
                <a:path w="6435" h="7077" extrusionOk="0">
                  <a:moveTo>
                    <a:pt x="162" y="1"/>
                  </a:moveTo>
                  <a:lnTo>
                    <a:pt x="1" y="2413"/>
                  </a:lnTo>
                  <a:lnTo>
                    <a:pt x="6434" y="707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641;p43">
              <a:extLst>
                <a:ext uri="{FF2B5EF4-FFF2-40B4-BE49-F238E27FC236}">
                  <a16:creationId xmlns:a16="http://schemas.microsoft.com/office/drawing/2014/main" id="{755E1474-EF3D-4B5E-B5F1-29D615245E95}"/>
                </a:ext>
              </a:extLst>
            </p:cNvPr>
            <p:cNvSpPr/>
            <p:nvPr/>
          </p:nvSpPr>
          <p:spPr>
            <a:xfrm>
              <a:off x="8260302" y="3155950"/>
              <a:ext cx="126571" cy="135729"/>
            </a:xfrm>
            <a:custGeom>
              <a:avLst/>
              <a:gdLst/>
              <a:ahLst/>
              <a:cxnLst/>
              <a:rect l="l" t="t" r="r" b="b"/>
              <a:pathLst>
                <a:path w="7159" h="7677" extrusionOk="0">
                  <a:moveTo>
                    <a:pt x="489" y="0"/>
                  </a:moveTo>
                  <a:cubicBezTo>
                    <a:pt x="419" y="0"/>
                    <a:pt x="349" y="25"/>
                    <a:pt x="293" y="75"/>
                  </a:cubicBezTo>
                  <a:cubicBezTo>
                    <a:pt x="167" y="188"/>
                    <a:pt x="160" y="380"/>
                    <a:pt x="277" y="501"/>
                  </a:cubicBezTo>
                  <a:lnTo>
                    <a:pt x="4759" y="5558"/>
                  </a:lnTo>
                  <a:lnTo>
                    <a:pt x="510" y="2478"/>
                  </a:lnTo>
                  <a:cubicBezTo>
                    <a:pt x="457" y="2440"/>
                    <a:pt x="396" y="2421"/>
                    <a:pt x="336" y="2421"/>
                  </a:cubicBezTo>
                  <a:cubicBezTo>
                    <a:pt x="244" y="2421"/>
                    <a:pt x="154" y="2463"/>
                    <a:pt x="97" y="2543"/>
                  </a:cubicBezTo>
                  <a:cubicBezTo>
                    <a:pt x="1" y="2675"/>
                    <a:pt x="30" y="2860"/>
                    <a:pt x="162" y="2957"/>
                  </a:cubicBezTo>
                  <a:lnTo>
                    <a:pt x="6596" y="7620"/>
                  </a:lnTo>
                  <a:cubicBezTo>
                    <a:pt x="6646" y="7656"/>
                    <a:pt x="6706" y="7676"/>
                    <a:pt x="6769" y="7676"/>
                  </a:cubicBezTo>
                  <a:cubicBezTo>
                    <a:pt x="7024" y="7676"/>
                    <a:pt x="7158" y="7375"/>
                    <a:pt x="6990" y="7185"/>
                  </a:cubicBezTo>
                  <a:lnTo>
                    <a:pt x="717" y="108"/>
                  </a:lnTo>
                  <a:cubicBezTo>
                    <a:pt x="658" y="37"/>
                    <a:pt x="57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642;p43">
              <a:extLst>
                <a:ext uri="{FF2B5EF4-FFF2-40B4-BE49-F238E27FC236}">
                  <a16:creationId xmlns:a16="http://schemas.microsoft.com/office/drawing/2014/main" id="{5E208D88-8D7D-47A4-8EFA-61735A28B85E}"/>
                </a:ext>
              </a:extLst>
            </p:cNvPr>
            <p:cNvSpPr/>
            <p:nvPr/>
          </p:nvSpPr>
          <p:spPr>
            <a:xfrm>
              <a:off x="8795104" y="2743334"/>
              <a:ext cx="37004" cy="204734"/>
            </a:xfrm>
            <a:custGeom>
              <a:avLst/>
              <a:gdLst/>
              <a:ahLst/>
              <a:cxnLst/>
              <a:rect l="l" t="t" r="r" b="b"/>
              <a:pathLst>
                <a:path w="2093" h="11580" extrusionOk="0">
                  <a:moveTo>
                    <a:pt x="2092" y="1"/>
                  </a:moveTo>
                  <a:lnTo>
                    <a:pt x="1" y="2574"/>
                  </a:lnTo>
                  <a:lnTo>
                    <a:pt x="1" y="11580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643;p43">
              <a:extLst>
                <a:ext uri="{FF2B5EF4-FFF2-40B4-BE49-F238E27FC236}">
                  <a16:creationId xmlns:a16="http://schemas.microsoft.com/office/drawing/2014/main" id="{44EBFF6B-5628-4516-A863-1B58D519F1FA}"/>
                </a:ext>
              </a:extLst>
            </p:cNvPr>
            <p:cNvSpPr/>
            <p:nvPr/>
          </p:nvSpPr>
          <p:spPr>
            <a:xfrm>
              <a:off x="8789888" y="2738119"/>
              <a:ext cx="47860" cy="215183"/>
            </a:xfrm>
            <a:custGeom>
              <a:avLst/>
              <a:gdLst/>
              <a:ahLst/>
              <a:cxnLst/>
              <a:rect l="l" t="t" r="r" b="b"/>
              <a:pathLst>
                <a:path w="2707" h="12171" extrusionOk="0">
                  <a:moveTo>
                    <a:pt x="2386" y="0"/>
                  </a:moveTo>
                  <a:cubicBezTo>
                    <a:pt x="2246" y="0"/>
                    <a:pt x="2122" y="100"/>
                    <a:pt x="2095" y="243"/>
                  </a:cubicBezTo>
                  <a:lnTo>
                    <a:pt x="592" y="8574"/>
                  </a:lnTo>
                  <a:lnTo>
                    <a:pt x="592" y="2869"/>
                  </a:lnTo>
                  <a:cubicBezTo>
                    <a:pt x="592" y="2705"/>
                    <a:pt x="460" y="2573"/>
                    <a:pt x="296" y="2573"/>
                  </a:cubicBezTo>
                  <a:cubicBezTo>
                    <a:pt x="132" y="2573"/>
                    <a:pt x="0" y="2705"/>
                    <a:pt x="0" y="2869"/>
                  </a:cubicBezTo>
                  <a:lnTo>
                    <a:pt x="0" y="11875"/>
                  </a:lnTo>
                  <a:cubicBezTo>
                    <a:pt x="0" y="12029"/>
                    <a:pt x="117" y="12156"/>
                    <a:pt x="270" y="12170"/>
                  </a:cubicBezTo>
                  <a:cubicBezTo>
                    <a:pt x="278" y="12171"/>
                    <a:pt x="287" y="12171"/>
                    <a:pt x="296" y="12171"/>
                  </a:cubicBezTo>
                  <a:cubicBezTo>
                    <a:pt x="440" y="12171"/>
                    <a:pt x="562" y="12069"/>
                    <a:pt x="587" y="11928"/>
                  </a:cubicBezTo>
                  <a:lnTo>
                    <a:pt x="2678" y="349"/>
                  </a:lnTo>
                  <a:cubicBezTo>
                    <a:pt x="2707" y="187"/>
                    <a:pt x="2600" y="34"/>
                    <a:pt x="2439" y="5"/>
                  </a:cubicBezTo>
                  <a:cubicBezTo>
                    <a:pt x="2421" y="2"/>
                    <a:pt x="2403" y="0"/>
                    <a:pt x="2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 OBJETIVO GENERAL</a:t>
            </a:r>
            <a:endParaRPr dirty="0"/>
          </a:p>
        </p:txBody>
      </p:sp>
      <p:sp>
        <p:nvSpPr>
          <p:cNvPr id="520" name="Google Shape;520;p33"/>
          <p:cNvSpPr txBox="1">
            <a:spLocks noGrp="1"/>
          </p:cNvSpPr>
          <p:nvPr>
            <p:ph type="body" idx="1"/>
          </p:nvPr>
        </p:nvSpPr>
        <p:spPr>
          <a:xfrm>
            <a:off x="4143498" y="1785800"/>
            <a:ext cx="4889008" cy="2299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Desarrollar una herramienta para mejorar la prevención frente a ataques de phishing</a:t>
            </a:r>
            <a:endParaRPr sz="2800" dirty="0"/>
          </a:p>
        </p:txBody>
      </p:sp>
      <p:sp>
        <p:nvSpPr>
          <p:cNvPr id="521" name="Google Shape;521;p33"/>
          <p:cNvSpPr/>
          <p:nvPr/>
        </p:nvSpPr>
        <p:spPr>
          <a:xfrm rot="2700026">
            <a:off x="697350" y="1300685"/>
            <a:ext cx="3337773" cy="2901071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3"/>
          <p:cNvSpPr/>
          <p:nvPr/>
        </p:nvSpPr>
        <p:spPr>
          <a:xfrm>
            <a:off x="1776661" y="1857388"/>
            <a:ext cx="1038380" cy="1058741"/>
          </a:xfrm>
          <a:custGeom>
            <a:avLst/>
            <a:gdLst/>
            <a:ahLst/>
            <a:cxnLst/>
            <a:rect l="l" t="t" r="r" b="b"/>
            <a:pathLst>
              <a:path w="205518" h="209548" extrusionOk="0">
                <a:moveTo>
                  <a:pt x="190882" y="14636"/>
                </a:moveTo>
                <a:lnTo>
                  <a:pt x="190882" y="87307"/>
                </a:lnTo>
                <a:cubicBezTo>
                  <a:pt x="190882" y="136730"/>
                  <a:pt x="161486" y="172689"/>
                  <a:pt x="103518" y="194170"/>
                </a:cubicBezTo>
                <a:cubicBezTo>
                  <a:pt x="103260" y="194259"/>
                  <a:pt x="103012" y="194350"/>
                  <a:pt x="102753" y="194439"/>
                </a:cubicBezTo>
                <a:cubicBezTo>
                  <a:pt x="102505" y="194350"/>
                  <a:pt x="102246" y="194259"/>
                  <a:pt x="101998" y="194159"/>
                </a:cubicBezTo>
                <a:cubicBezTo>
                  <a:pt x="44030" y="172689"/>
                  <a:pt x="14636" y="136741"/>
                  <a:pt x="14636" y="87307"/>
                </a:cubicBezTo>
                <a:lnTo>
                  <a:pt x="14636" y="14636"/>
                </a:lnTo>
                <a:lnTo>
                  <a:pt x="67391" y="14636"/>
                </a:lnTo>
                <a:lnTo>
                  <a:pt x="67391" y="75509"/>
                </a:lnTo>
                <a:lnTo>
                  <a:pt x="51574" y="75509"/>
                </a:lnTo>
                <a:cubicBezTo>
                  <a:pt x="49052" y="71118"/>
                  <a:pt x="44300" y="68157"/>
                  <a:pt x="38863" y="68157"/>
                </a:cubicBezTo>
                <a:cubicBezTo>
                  <a:pt x="30757" y="68157"/>
                  <a:pt x="24183" y="74721"/>
                  <a:pt x="24183" y="82826"/>
                </a:cubicBezTo>
                <a:cubicBezTo>
                  <a:pt x="24183" y="90933"/>
                  <a:pt x="30757" y="97497"/>
                  <a:pt x="38863" y="97497"/>
                </a:cubicBezTo>
                <a:cubicBezTo>
                  <a:pt x="44300" y="97497"/>
                  <a:pt x="49052" y="94536"/>
                  <a:pt x="51574" y="90145"/>
                </a:cubicBezTo>
                <a:lnTo>
                  <a:pt x="82027" y="90145"/>
                </a:lnTo>
                <a:lnTo>
                  <a:pt x="82027" y="14636"/>
                </a:lnTo>
                <a:lnTo>
                  <a:pt x="95435" y="14636"/>
                </a:lnTo>
                <a:lnTo>
                  <a:pt x="95435" y="136269"/>
                </a:lnTo>
                <a:cubicBezTo>
                  <a:pt x="91044" y="138802"/>
                  <a:pt x="88083" y="143554"/>
                  <a:pt x="88083" y="148979"/>
                </a:cubicBezTo>
                <a:cubicBezTo>
                  <a:pt x="88083" y="157086"/>
                  <a:pt x="94658" y="163660"/>
                  <a:pt x="102753" y="163660"/>
                </a:cubicBezTo>
                <a:cubicBezTo>
                  <a:pt x="110859" y="163660"/>
                  <a:pt x="117433" y="157086"/>
                  <a:pt x="117433" y="148979"/>
                </a:cubicBezTo>
                <a:cubicBezTo>
                  <a:pt x="117433" y="143554"/>
                  <a:pt x="114473" y="138802"/>
                  <a:pt x="110071" y="136269"/>
                </a:cubicBezTo>
                <a:lnTo>
                  <a:pt x="110071" y="14636"/>
                </a:lnTo>
                <a:lnTo>
                  <a:pt x="122950" y="14636"/>
                </a:lnTo>
                <a:lnTo>
                  <a:pt x="122950" y="115858"/>
                </a:lnTo>
                <a:lnTo>
                  <a:pt x="146896" y="115858"/>
                </a:lnTo>
                <a:cubicBezTo>
                  <a:pt x="149429" y="120259"/>
                  <a:pt x="154180" y="123220"/>
                  <a:pt x="159617" y="123220"/>
                </a:cubicBezTo>
                <a:cubicBezTo>
                  <a:pt x="167713" y="123220"/>
                  <a:pt x="174288" y="116645"/>
                  <a:pt x="174288" y="108540"/>
                </a:cubicBezTo>
                <a:cubicBezTo>
                  <a:pt x="174288" y="100434"/>
                  <a:pt x="167713" y="93871"/>
                  <a:pt x="159617" y="93871"/>
                </a:cubicBezTo>
                <a:cubicBezTo>
                  <a:pt x="154180" y="93871"/>
                  <a:pt x="149429" y="96832"/>
                  <a:pt x="146896" y="101223"/>
                </a:cubicBezTo>
                <a:lnTo>
                  <a:pt x="137586" y="101223"/>
                </a:lnTo>
                <a:lnTo>
                  <a:pt x="137586" y="14636"/>
                </a:lnTo>
                <a:close/>
                <a:moveTo>
                  <a:pt x="0" y="0"/>
                </a:moveTo>
                <a:lnTo>
                  <a:pt x="0" y="87307"/>
                </a:lnTo>
                <a:cubicBezTo>
                  <a:pt x="0" y="143497"/>
                  <a:pt x="32604" y="184071"/>
                  <a:pt x="96910" y="207882"/>
                </a:cubicBezTo>
                <a:cubicBezTo>
                  <a:pt x="97755" y="208197"/>
                  <a:pt x="98610" y="208513"/>
                  <a:pt x="99477" y="208828"/>
                </a:cubicBezTo>
                <a:lnTo>
                  <a:pt x="101469" y="209548"/>
                </a:lnTo>
                <a:lnTo>
                  <a:pt x="104059" y="209548"/>
                </a:lnTo>
                <a:lnTo>
                  <a:pt x="106062" y="208817"/>
                </a:lnTo>
                <a:cubicBezTo>
                  <a:pt x="106919" y="208513"/>
                  <a:pt x="107763" y="208197"/>
                  <a:pt x="108607" y="207882"/>
                </a:cubicBezTo>
                <a:cubicBezTo>
                  <a:pt x="172914" y="184060"/>
                  <a:pt x="205517" y="143497"/>
                  <a:pt x="205517" y="87307"/>
                </a:cubicBezTo>
                <a:lnTo>
                  <a:pt x="205517" y="0"/>
                </a:lnTo>
                <a:close/>
              </a:path>
            </a:pathLst>
          </a:custGeom>
          <a:solidFill>
            <a:srgbClr val="1F1C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1236986" y="2995613"/>
            <a:ext cx="21177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MEJORAR LA</a:t>
            </a:r>
            <a:br>
              <a:rPr lang="en" dirty="0"/>
            </a:br>
            <a:r>
              <a:rPr lang="en" dirty="0"/>
              <a:t>SEGURIDAD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 OBJETIVOS ESPECÍFICOS</a:t>
            </a:r>
            <a:endParaRPr dirty="0"/>
          </a:p>
        </p:txBody>
      </p:sp>
      <p:sp>
        <p:nvSpPr>
          <p:cNvPr id="1500" name="Google Shape;1500;p27"/>
          <p:cNvSpPr/>
          <p:nvPr/>
        </p:nvSpPr>
        <p:spPr>
          <a:xfrm>
            <a:off x="3158936" y="1707242"/>
            <a:ext cx="2835486" cy="2835486"/>
          </a:xfrm>
          <a:custGeom>
            <a:avLst/>
            <a:gdLst/>
            <a:ahLst/>
            <a:cxnLst/>
            <a:rect l="l" t="t" r="r" b="b"/>
            <a:pathLst>
              <a:path w="101168" h="101168" fill="none" extrusionOk="0">
                <a:moveTo>
                  <a:pt x="101168" y="50590"/>
                </a:moveTo>
                <a:cubicBezTo>
                  <a:pt x="101168" y="78522"/>
                  <a:pt x="78522" y="101167"/>
                  <a:pt x="50590" y="101167"/>
                </a:cubicBezTo>
                <a:cubicBezTo>
                  <a:pt x="22646" y="101167"/>
                  <a:pt x="0" y="78522"/>
                  <a:pt x="0" y="50590"/>
                </a:cubicBezTo>
                <a:cubicBezTo>
                  <a:pt x="0" y="22646"/>
                  <a:pt x="22646" y="0"/>
                  <a:pt x="50590" y="0"/>
                </a:cubicBezTo>
                <a:cubicBezTo>
                  <a:pt x="78522" y="0"/>
                  <a:pt x="101168" y="22646"/>
                  <a:pt x="101168" y="50578"/>
                </a:cubicBezTo>
                <a:close/>
              </a:path>
            </a:pathLst>
          </a:custGeom>
          <a:noFill/>
          <a:ln w="113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01" name="Google Shape;1501;p27"/>
          <p:cNvGrpSpPr/>
          <p:nvPr/>
        </p:nvGrpSpPr>
        <p:grpSpPr>
          <a:xfrm>
            <a:off x="3355801" y="3849989"/>
            <a:ext cx="1002151" cy="877877"/>
            <a:chOff x="3355801" y="3849989"/>
            <a:chExt cx="1002151" cy="877877"/>
          </a:xfrm>
          <a:solidFill>
            <a:schemeClr val="accent1"/>
          </a:solidFill>
        </p:grpSpPr>
        <p:sp>
          <p:nvSpPr>
            <p:cNvPr id="1502" name="Google Shape;1502;p27"/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27"/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  <a:grpFill/>
          </p:grpSpPr>
          <p:sp>
            <p:nvSpPr>
              <p:cNvPr id="1504" name="Google Shape;1504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5" name="Google Shape;1505;p27"/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solidFill>
                <a:schemeClr val="bg1"/>
              </a:solidFill>
              <a:ln w="11300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6" name="Google Shape;1506;p27"/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10" name="Google Shape;1510;p27"/>
          <p:cNvSpPr/>
          <p:nvPr/>
        </p:nvSpPr>
        <p:spPr>
          <a:xfrm>
            <a:off x="3363817" y="1374261"/>
            <a:ext cx="1002460" cy="877877"/>
          </a:xfrm>
          <a:custGeom>
            <a:avLst/>
            <a:gdLst/>
            <a:ahLst/>
            <a:cxnLst/>
            <a:rect l="l" t="t" r="r" b="b"/>
            <a:pathLst>
              <a:path w="35767" h="31322" extrusionOk="0">
                <a:moveTo>
                  <a:pt x="17873" y="1"/>
                </a:moveTo>
                <a:cubicBezTo>
                  <a:pt x="15216" y="1"/>
                  <a:pt x="12524" y="678"/>
                  <a:pt x="10061" y="2101"/>
                </a:cubicBezTo>
                <a:cubicBezTo>
                  <a:pt x="2572" y="6423"/>
                  <a:pt x="1" y="15996"/>
                  <a:pt x="4323" y="23485"/>
                </a:cubicBezTo>
                <a:cubicBezTo>
                  <a:pt x="7223" y="28510"/>
                  <a:pt x="12492" y="31321"/>
                  <a:pt x="17908" y="31321"/>
                </a:cubicBezTo>
                <a:cubicBezTo>
                  <a:pt x="20564" y="31321"/>
                  <a:pt x="23254" y="30646"/>
                  <a:pt x="25718" y="29224"/>
                </a:cubicBezTo>
                <a:cubicBezTo>
                  <a:pt x="33195" y="24902"/>
                  <a:pt x="35767" y="15317"/>
                  <a:pt x="31445" y="7828"/>
                </a:cubicBezTo>
                <a:cubicBezTo>
                  <a:pt x="28547" y="2806"/>
                  <a:pt x="23282" y="1"/>
                  <a:pt x="178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5" name="Google Shape;1525;p27"/>
          <p:cNvSpPr/>
          <p:nvPr/>
        </p:nvSpPr>
        <p:spPr>
          <a:xfrm>
            <a:off x="5555231" y="2691316"/>
            <a:ext cx="877681" cy="877681"/>
          </a:xfrm>
          <a:custGeom>
            <a:avLst/>
            <a:gdLst/>
            <a:ahLst/>
            <a:cxnLst/>
            <a:rect l="l" t="t" r="r" b="b"/>
            <a:pathLst>
              <a:path w="31315" h="31315" extrusionOk="0">
                <a:moveTo>
                  <a:pt x="15658" y="1"/>
                </a:moveTo>
                <a:cubicBezTo>
                  <a:pt x="7014" y="1"/>
                  <a:pt x="1" y="7002"/>
                  <a:pt x="1" y="15657"/>
                </a:cubicBezTo>
                <a:cubicBezTo>
                  <a:pt x="1" y="24301"/>
                  <a:pt x="7014" y="31314"/>
                  <a:pt x="15658" y="31314"/>
                </a:cubicBezTo>
                <a:cubicBezTo>
                  <a:pt x="24313" y="31314"/>
                  <a:pt x="31314" y="24301"/>
                  <a:pt x="31314" y="15657"/>
                </a:cubicBezTo>
                <a:cubicBezTo>
                  <a:pt x="31314" y="7002"/>
                  <a:pt x="24313" y="1"/>
                  <a:pt x="156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1538;p27"/>
          <p:cNvSpPr/>
          <p:nvPr/>
        </p:nvSpPr>
        <p:spPr>
          <a:xfrm>
            <a:off x="4777384" y="3850011"/>
            <a:ext cx="1002460" cy="877849"/>
          </a:xfrm>
          <a:custGeom>
            <a:avLst/>
            <a:gdLst/>
            <a:ahLst/>
            <a:cxnLst/>
            <a:rect l="l" t="t" r="r" b="b"/>
            <a:pathLst>
              <a:path w="35767" h="31321" extrusionOk="0">
                <a:moveTo>
                  <a:pt x="17878" y="0"/>
                </a:moveTo>
                <a:cubicBezTo>
                  <a:pt x="15221" y="0"/>
                  <a:pt x="12528" y="677"/>
                  <a:pt x="10061" y="2101"/>
                </a:cubicBezTo>
                <a:cubicBezTo>
                  <a:pt x="2572" y="6423"/>
                  <a:pt x="0" y="15996"/>
                  <a:pt x="4322" y="23485"/>
                </a:cubicBezTo>
                <a:cubicBezTo>
                  <a:pt x="7222" y="28510"/>
                  <a:pt x="12492" y="31321"/>
                  <a:pt x="17908" y="31321"/>
                </a:cubicBezTo>
                <a:cubicBezTo>
                  <a:pt x="20564" y="31321"/>
                  <a:pt x="23254" y="30645"/>
                  <a:pt x="25718" y="29223"/>
                </a:cubicBezTo>
                <a:cubicBezTo>
                  <a:pt x="33207" y="24889"/>
                  <a:pt x="35767" y="15317"/>
                  <a:pt x="31445" y="7828"/>
                </a:cubicBezTo>
                <a:cubicBezTo>
                  <a:pt x="28547" y="2806"/>
                  <a:pt x="23287" y="0"/>
                  <a:pt x="178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27"/>
          <p:cNvSpPr/>
          <p:nvPr/>
        </p:nvSpPr>
        <p:spPr>
          <a:xfrm>
            <a:off x="2711084" y="2680974"/>
            <a:ext cx="877345" cy="877681"/>
          </a:xfrm>
          <a:custGeom>
            <a:avLst/>
            <a:gdLst/>
            <a:ahLst/>
            <a:cxnLst/>
            <a:rect l="l" t="t" r="r" b="b"/>
            <a:pathLst>
              <a:path w="31303" h="31315" extrusionOk="0">
                <a:moveTo>
                  <a:pt x="15658" y="1"/>
                </a:moveTo>
                <a:cubicBezTo>
                  <a:pt x="7002" y="1"/>
                  <a:pt x="1" y="7013"/>
                  <a:pt x="1" y="15657"/>
                </a:cubicBezTo>
                <a:cubicBezTo>
                  <a:pt x="1" y="24313"/>
                  <a:pt x="7002" y="31314"/>
                  <a:pt x="15658" y="31314"/>
                </a:cubicBezTo>
                <a:cubicBezTo>
                  <a:pt x="24302" y="31314"/>
                  <a:pt x="31302" y="24313"/>
                  <a:pt x="31302" y="15657"/>
                </a:cubicBezTo>
                <a:cubicBezTo>
                  <a:pt x="31302" y="7013"/>
                  <a:pt x="24302" y="1"/>
                  <a:pt x="156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0" name="Google Shape;1570;p27"/>
          <p:cNvSpPr/>
          <p:nvPr/>
        </p:nvSpPr>
        <p:spPr>
          <a:xfrm>
            <a:off x="4785736" y="1374313"/>
            <a:ext cx="1002460" cy="877765"/>
          </a:xfrm>
          <a:custGeom>
            <a:avLst/>
            <a:gdLst/>
            <a:ahLst/>
            <a:cxnLst/>
            <a:rect l="l" t="t" r="r" b="b"/>
            <a:pathLst>
              <a:path w="35767" h="31318" extrusionOk="0">
                <a:moveTo>
                  <a:pt x="17889" y="0"/>
                </a:moveTo>
                <a:cubicBezTo>
                  <a:pt x="12480" y="0"/>
                  <a:pt x="7220" y="2811"/>
                  <a:pt x="4322" y="7833"/>
                </a:cubicBezTo>
                <a:cubicBezTo>
                  <a:pt x="0" y="15322"/>
                  <a:pt x="2560" y="24895"/>
                  <a:pt x="10049" y="29217"/>
                </a:cubicBezTo>
                <a:cubicBezTo>
                  <a:pt x="12516" y="30640"/>
                  <a:pt x="15210" y="31317"/>
                  <a:pt x="17869" y="31317"/>
                </a:cubicBezTo>
                <a:cubicBezTo>
                  <a:pt x="23281" y="31317"/>
                  <a:pt x="28546" y="28512"/>
                  <a:pt x="31444" y="23490"/>
                </a:cubicBezTo>
                <a:cubicBezTo>
                  <a:pt x="35766" y="16001"/>
                  <a:pt x="33195" y="6428"/>
                  <a:pt x="25706" y="2106"/>
                </a:cubicBezTo>
                <a:cubicBezTo>
                  <a:pt x="23239" y="678"/>
                  <a:pt x="20546" y="0"/>
                  <a:pt x="178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6" name="Google Shape;1576;p27"/>
          <p:cNvGrpSpPr/>
          <p:nvPr/>
        </p:nvGrpSpPr>
        <p:grpSpPr>
          <a:xfrm>
            <a:off x="618781" y="1525275"/>
            <a:ext cx="1504240" cy="666258"/>
            <a:chOff x="442712" y="1296675"/>
            <a:chExt cx="1504240" cy="666258"/>
          </a:xfrm>
        </p:grpSpPr>
        <p:sp>
          <p:nvSpPr>
            <p:cNvPr id="1577" name="Google Shape;1577;p27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>
                      <a:lumMod val="75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OSINT</a:t>
              </a:r>
              <a:endParaRPr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78" name="Google Shape;1578;p27"/>
            <p:cNvSpPr txBox="1"/>
            <p:nvPr/>
          </p:nvSpPr>
          <p:spPr>
            <a:xfrm>
              <a:off x="442712" y="1520733"/>
              <a:ext cx="150424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Extracción de información publica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79" name="Google Shape;1579;p27"/>
          <p:cNvGrpSpPr/>
          <p:nvPr/>
        </p:nvGrpSpPr>
        <p:grpSpPr>
          <a:xfrm>
            <a:off x="6832599" y="1525275"/>
            <a:ext cx="1700821" cy="755140"/>
            <a:chOff x="7008680" y="1296675"/>
            <a:chExt cx="1700821" cy="755140"/>
          </a:xfrm>
        </p:grpSpPr>
        <p:sp>
          <p:nvSpPr>
            <p:cNvPr id="1580" name="Google Shape;1580;p27"/>
            <p:cNvSpPr txBox="1"/>
            <p:nvPr/>
          </p:nvSpPr>
          <p:spPr>
            <a:xfrm>
              <a:off x="7008680" y="1296675"/>
              <a:ext cx="1692621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Limpieza y filtrado de los datos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1" name="Google Shape;1581;p27"/>
            <p:cNvSpPr txBox="1"/>
            <p:nvPr/>
          </p:nvSpPr>
          <p:spPr>
            <a:xfrm>
              <a:off x="7413501" y="1609615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Para la extracción de resultados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2" name="Google Shape;1582;p27"/>
          <p:cNvGrpSpPr/>
          <p:nvPr/>
        </p:nvGrpSpPr>
        <p:grpSpPr>
          <a:xfrm>
            <a:off x="618845" y="3938027"/>
            <a:ext cx="1623297" cy="769855"/>
            <a:chOff x="442776" y="4014225"/>
            <a:chExt cx="1623297" cy="584278"/>
          </a:xfrm>
        </p:grpSpPr>
        <p:sp>
          <p:nvSpPr>
            <p:cNvPr id="1583" name="Google Shape;1583;p27"/>
            <p:cNvSpPr txBox="1"/>
            <p:nvPr/>
          </p:nvSpPr>
          <p:spPr>
            <a:xfrm>
              <a:off x="442776" y="4014225"/>
              <a:ext cx="1623297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Concienciar sobre el phishing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4" name="Google Shape;1584;p27"/>
            <p:cNvSpPr txBox="1"/>
            <p:nvPr/>
          </p:nvSpPr>
          <p:spPr>
            <a:xfrm>
              <a:off x="455290" y="4156303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Y frenar su avance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5" name="Google Shape;1585;p27"/>
          <p:cNvGrpSpPr/>
          <p:nvPr/>
        </p:nvGrpSpPr>
        <p:grpSpPr>
          <a:xfrm>
            <a:off x="6832599" y="3938024"/>
            <a:ext cx="1698791" cy="825804"/>
            <a:chOff x="7008680" y="4014224"/>
            <a:chExt cx="1698791" cy="825804"/>
          </a:xfrm>
        </p:grpSpPr>
        <p:sp>
          <p:nvSpPr>
            <p:cNvPr id="1586" name="Google Shape;1586;p27"/>
            <p:cNvSpPr txBox="1"/>
            <p:nvPr/>
          </p:nvSpPr>
          <p:spPr>
            <a:xfrm>
              <a:off x="7206418" y="4014224"/>
              <a:ext cx="1494883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Visualización mediante grafos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7" name="Google Shape;1587;p27"/>
            <p:cNvSpPr txBox="1"/>
            <p:nvPr/>
          </p:nvSpPr>
          <p:spPr>
            <a:xfrm>
              <a:off x="7008680" y="4397828"/>
              <a:ext cx="1698791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Detectar comunidades, conexiones y relaciones entre empresas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>
            <a:off x="618780" y="2727968"/>
            <a:ext cx="1501549" cy="830024"/>
            <a:chOff x="442711" y="2651768"/>
            <a:chExt cx="1501549" cy="830024"/>
          </a:xfrm>
        </p:grpSpPr>
        <p:sp>
          <p:nvSpPr>
            <p:cNvPr id="1589" name="Google Shape;1589;p27"/>
            <p:cNvSpPr txBox="1"/>
            <p:nvPr/>
          </p:nvSpPr>
          <p:spPr>
            <a:xfrm>
              <a:off x="442776" y="2651768"/>
              <a:ext cx="1386033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>
                      <a:lumMod val="75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Definir vectores de entrada</a:t>
              </a:r>
              <a:endParaRPr b="1" dirty="0">
                <a:solidFill>
                  <a:schemeClr val="accent3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0" name="Google Shape;1590;p27"/>
            <p:cNvSpPr txBox="1"/>
            <p:nvPr/>
          </p:nvSpPr>
          <p:spPr>
            <a:xfrm>
              <a:off x="442711" y="3039592"/>
              <a:ext cx="1501549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Listado de posibles puntos de entrada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91" name="Google Shape;1591;p27"/>
          <p:cNvGrpSpPr/>
          <p:nvPr/>
        </p:nvGrpSpPr>
        <p:grpSpPr>
          <a:xfrm>
            <a:off x="6704835" y="2636105"/>
            <a:ext cx="1828585" cy="754892"/>
            <a:chOff x="6872712" y="2563135"/>
            <a:chExt cx="1828585" cy="754892"/>
          </a:xfrm>
        </p:grpSpPr>
        <p:sp>
          <p:nvSpPr>
            <p:cNvPr id="1592" name="Google Shape;1592;p27"/>
            <p:cNvSpPr txBox="1"/>
            <p:nvPr/>
          </p:nvSpPr>
          <p:spPr>
            <a:xfrm>
              <a:off x="7008741" y="2563135"/>
              <a:ext cx="1692556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Fomentar una mejora social</a:t>
              </a:r>
              <a:endParaRPr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3" name="Google Shape;1593;p27"/>
            <p:cNvSpPr txBox="1"/>
            <p:nvPr/>
          </p:nvSpPr>
          <p:spPr>
            <a:xfrm>
              <a:off x="6872712" y="2875827"/>
              <a:ext cx="1828585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Perjudicando a los cibercriminales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33" name="Google Shape;13082;p78">
            <a:extLst>
              <a:ext uri="{FF2B5EF4-FFF2-40B4-BE49-F238E27FC236}">
                <a16:creationId xmlns:a16="http://schemas.microsoft.com/office/drawing/2014/main" id="{52F995D0-9BB4-4239-9EEA-9FD3DD174339}"/>
              </a:ext>
            </a:extLst>
          </p:cNvPr>
          <p:cNvGrpSpPr/>
          <p:nvPr/>
        </p:nvGrpSpPr>
        <p:grpSpPr>
          <a:xfrm>
            <a:off x="3646885" y="1535365"/>
            <a:ext cx="440901" cy="522562"/>
            <a:chOff x="8020159" y="1516551"/>
            <a:chExt cx="300897" cy="356627"/>
          </a:xfrm>
          <a:solidFill>
            <a:schemeClr val="accent1"/>
          </a:solidFill>
        </p:grpSpPr>
        <p:sp>
          <p:nvSpPr>
            <p:cNvPr id="134" name="Google Shape;13083;p78">
              <a:extLst>
                <a:ext uri="{FF2B5EF4-FFF2-40B4-BE49-F238E27FC236}">
                  <a16:creationId xmlns:a16="http://schemas.microsoft.com/office/drawing/2014/main" id="{8FD8BF9D-9EE9-4C87-A9A3-70ADD2AF5857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084;p78">
              <a:extLst>
                <a:ext uri="{FF2B5EF4-FFF2-40B4-BE49-F238E27FC236}">
                  <a16:creationId xmlns:a16="http://schemas.microsoft.com/office/drawing/2014/main" id="{A7C81264-0715-45EF-B303-B28F9B8FD380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085;p78">
              <a:extLst>
                <a:ext uri="{FF2B5EF4-FFF2-40B4-BE49-F238E27FC236}">
                  <a16:creationId xmlns:a16="http://schemas.microsoft.com/office/drawing/2014/main" id="{C99F3DF2-D127-4755-A957-8EFFBB4B64D4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086;p78">
              <a:extLst>
                <a:ext uri="{FF2B5EF4-FFF2-40B4-BE49-F238E27FC236}">
                  <a16:creationId xmlns:a16="http://schemas.microsoft.com/office/drawing/2014/main" id="{E9A16BA7-9069-406C-B89D-D55249ED8900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087;p78">
              <a:extLst>
                <a:ext uri="{FF2B5EF4-FFF2-40B4-BE49-F238E27FC236}">
                  <a16:creationId xmlns:a16="http://schemas.microsoft.com/office/drawing/2014/main" id="{10CC087D-5AC1-4D79-904F-351F900B3DF7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75;p27">
            <a:extLst>
              <a:ext uri="{FF2B5EF4-FFF2-40B4-BE49-F238E27FC236}">
                <a16:creationId xmlns:a16="http://schemas.microsoft.com/office/drawing/2014/main" id="{62F4330A-CF49-4489-8DAF-92BCB6BAA0D2}"/>
              </a:ext>
            </a:extLst>
          </p:cNvPr>
          <p:cNvGrpSpPr/>
          <p:nvPr/>
        </p:nvGrpSpPr>
        <p:grpSpPr>
          <a:xfrm>
            <a:off x="3838411" y="2448753"/>
            <a:ext cx="1510990" cy="1213337"/>
            <a:chOff x="3854354" y="2582188"/>
            <a:chExt cx="1510990" cy="1213337"/>
          </a:xfrm>
        </p:grpSpPr>
        <p:sp>
          <p:nvSpPr>
            <p:cNvPr id="142" name="Google Shape;1476;p27">
              <a:extLst>
                <a:ext uri="{FF2B5EF4-FFF2-40B4-BE49-F238E27FC236}">
                  <a16:creationId xmlns:a16="http://schemas.microsoft.com/office/drawing/2014/main" id="{6B1059EC-EF47-4163-AB75-021A362561F6}"/>
                </a:ext>
              </a:extLst>
            </p:cNvPr>
            <p:cNvSpPr/>
            <p:nvPr/>
          </p:nvSpPr>
          <p:spPr>
            <a:xfrm>
              <a:off x="3854354" y="2582188"/>
              <a:ext cx="1245066" cy="1080600"/>
            </a:xfrm>
            <a:custGeom>
              <a:avLst/>
              <a:gdLst/>
              <a:ahLst/>
              <a:cxnLst/>
              <a:rect l="l" t="t" r="r" b="b"/>
              <a:pathLst>
                <a:path w="44423" h="38555" extrusionOk="0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77;p27">
              <a:extLst>
                <a:ext uri="{FF2B5EF4-FFF2-40B4-BE49-F238E27FC236}">
                  <a16:creationId xmlns:a16="http://schemas.microsoft.com/office/drawing/2014/main" id="{71AB542A-F955-445E-BB47-E126C5408A6A}"/>
                </a:ext>
              </a:extLst>
            </p:cNvPr>
            <p:cNvSpPr/>
            <p:nvPr/>
          </p:nvSpPr>
          <p:spPr>
            <a:xfrm>
              <a:off x="4366921" y="3479209"/>
              <a:ext cx="219932" cy="50758"/>
            </a:xfrm>
            <a:custGeom>
              <a:avLst/>
              <a:gdLst/>
              <a:ahLst/>
              <a:cxnLst/>
              <a:rect l="l" t="t" r="r" b="b"/>
              <a:pathLst>
                <a:path w="7847" h="1811" extrusionOk="0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78;p27">
              <a:extLst>
                <a:ext uri="{FF2B5EF4-FFF2-40B4-BE49-F238E27FC236}">
                  <a16:creationId xmlns:a16="http://schemas.microsoft.com/office/drawing/2014/main" id="{75D962CA-C8E7-4487-9538-380AEC1FF65E}"/>
                </a:ext>
              </a:extLst>
            </p:cNvPr>
            <p:cNvSpPr/>
            <p:nvPr/>
          </p:nvSpPr>
          <p:spPr>
            <a:xfrm>
              <a:off x="3854354" y="2582217"/>
              <a:ext cx="1244757" cy="897020"/>
            </a:xfrm>
            <a:custGeom>
              <a:avLst/>
              <a:gdLst/>
              <a:ahLst/>
              <a:cxnLst/>
              <a:rect l="l" t="t" r="r" b="b"/>
              <a:pathLst>
                <a:path w="44412" h="32005" fill="none" extrusionOk="0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79;p27">
              <a:extLst>
                <a:ext uri="{FF2B5EF4-FFF2-40B4-BE49-F238E27FC236}">
                  <a16:creationId xmlns:a16="http://schemas.microsoft.com/office/drawing/2014/main" id="{79D017EA-B5D5-4435-A3B2-E4A7BD2C38B0}"/>
                </a:ext>
              </a:extLst>
            </p:cNvPr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extrusionOk="0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80;p27">
              <a:extLst>
                <a:ext uri="{FF2B5EF4-FFF2-40B4-BE49-F238E27FC236}">
                  <a16:creationId xmlns:a16="http://schemas.microsoft.com/office/drawing/2014/main" id="{BDB81477-A716-4D6C-8D98-9DC30C683E70}"/>
                </a:ext>
              </a:extLst>
            </p:cNvPr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fill="none" extrusionOk="0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81;p27">
              <a:extLst>
                <a:ext uri="{FF2B5EF4-FFF2-40B4-BE49-F238E27FC236}">
                  <a16:creationId xmlns:a16="http://schemas.microsoft.com/office/drawing/2014/main" id="{270E3858-FB73-4BE5-BD8A-9405E6286CAE}"/>
                </a:ext>
              </a:extLst>
            </p:cNvPr>
            <p:cNvSpPr/>
            <p:nvPr/>
          </p:nvSpPr>
          <p:spPr>
            <a:xfrm>
              <a:off x="4366921" y="3479209"/>
              <a:ext cx="219932" cy="183888"/>
            </a:xfrm>
            <a:custGeom>
              <a:avLst/>
              <a:gdLst/>
              <a:ahLst/>
              <a:cxnLst/>
              <a:rect l="l" t="t" r="r" b="b"/>
              <a:pathLst>
                <a:path w="7847" h="6561" fill="none" extrusionOk="0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2;p27">
              <a:extLst>
                <a:ext uri="{FF2B5EF4-FFF2-40B4-BE49-F238E27FC236}">
                  <a16:creationId xmlns:a16="http://schemas.microsoft.com/office/drawing/2014/main" id="{58C1EBB5-C208-4F20-AB3C-04EDBC45B9E4}"/>
                </a:ext>
              </a:extLst>
            </p:cNvPr>
            <p:cNvSpPr/>
            <p:nvPr/>
          </p:nvSpPr>
          <p:spPr>
            <a:xfrm>
              <a:off x="4257137" y="3663097"/>
              <a:ext cx="439191" cy="0"/>
            </a:xfrm>
            <a:custGeom>
              <a:avLst/>
              <a:gdLst/>
              <a:ahLst/>
              <a:cxnLst/>
              <a:rect l="l" t="t" r="r" b="b"/>
              <a:pathLst>
                <a:path w="15670" fill="none" extrusionOk="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83;p27">
              <a:extLst>
                <a:ext uri="{FF2B5EF4-FFF2-40B4-BE49-F238E27FC236}">
                  <a16:creationId xmlns:a16="http://schemas.microsoft.com/office/drawing/2014/main" id="{B6434D39-0EA1-4167-A19F-C7DE6ECBAADE}"/>
                </a:ext>
              </a:extLst>
            </p:cNvPr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extrusionOk="0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484;p27">
              <a:extLst>
                <a:ext uri="{FF2B5EF4-FFF2-40B4-BE49-F238E27FC236}">
                  <a16:creationId xmlns:a16="http://schemas.microsoft.com/office/drawing/2014/main" id="{B48EFB39-53BD-4B53-A7DC-386F896935EA}"/>
                </a:ext>
              </a:extLst>
            </p:cNvPr>
            <p:cNvSpPr/>
            <p:nvPr/>
          </p:nvSpPr>
          <p:spPr>
            <a:xfrm>
              <a:off x="4794395" y="2873871"/>
              <a:ext cx="570949" cy="921654"/>
            </a:xfrm>
            <a:custGeom>
              <a:avLst/>
              <a:gdLst/>
              <a:ahLst/>
              <a:cxnLst/>
              <a:rect l="l" t="t" r="r" b="b"/>
              <a:pathLst>
                <a:path w="17444" h="28159" fill="none" extrusionOk="0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485;p27">
              <a:extLst>
                <a:ext uri="{FF2B5EF4-FFF2-40B4-BE49-F238E27FC236}">
                  <a16:creationId xmlns:a16="http://schemas.microsoft.com/office/drawing/2014/main" id="{8DA1DBCC-4D29-4414-B8AE-C9FFF9F26B1D}"/>
                </a:ext>
              </a:extLst>
            </p:cNvPr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extrusionOk="0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487;p27">
              <a:extLst>
                <a:ext uri="{FF2B5EF4-FFF2-40B4-BE49-F238E27FC236}">
                  <a16:creationId xmlns:a16="http://schemas.microsoft.com/office/drawing/2014/main" id="{C718A249-061A-456E-B524-B06C56BFA553}"/>
                </a:ext>
              </a:extLst>
            </p:cNvPr>
            <p:cNvSpPr/>
            <p:nvPr/>
          </p:nvSpPr>
          <p:spPr>
            <a:xfrm>
              <a:off x="4852806" y="2919275"/>
              <a:ext cx="295017" cy="26038"/>
            </a:xfrm>
            <a:custGeom>
              <a:avLst/>
              <a:gdLst/>
              <a:ahLst/>
              <a:cxnLst/>
              <a:rect l="l" t="t" r="r" b="b"/>
              <a:pathLst>
                <a:path w="10526" h="929" extrusionOk="0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88;p27">
              <a:extLst>
                <a:ext uri="{FF2B5EF4-FFF2-40B4-BE49-F238E27FC236}">
                  <a16:creationId xmlns:a16="http://schemas.microsoft.com/office/drawing/2014/main" id="{8E29C940-11EC-4AC0-912C-D67665C05EA0}"/>
                </a:ext>
              </a:extLst>
            </p:cNvPr>
            <p:cNvSpPr/>
            <p:nvPr/>
          </p:nvSpPr>
          <p:spPr>
            <a:xfrm>
              <a:off x="5166153" y="2912268"/>
              <a:ext cx="40051" cy="40051"/>
            </a:xfrm>
            <a:custGeom>
              <a:avLst/>
              <a:gdLst/>
              <a:ahLst/>
              <a:cxnLst/>
              <a:rect l="l" t="t" r="r" b="b"/>
              <a:pathLst>
                <a:path w="1429" h="1429" extrusionOk="0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89;p27">
              <a:extLst>
                <a:ext uri="{FF2B5EF4-FFF2-40B4-BE49-F238E27FC236}">
                  <a16:creationId xmlns:a16="http://schemas.microsoft.com/office/drawing/2014/main" id="{E9C39C1B-E322-497A-837E-4FE9DFF88830}"/>
                </a:ext>
              </a:extLst>
            </p:cNvPr>
            <p:cNvSpPr/>
            <p:nvPr/>
          </p:nvSpPr>
          <p:spPr>
            <a:xfrm>
              <a:off x="5069874" y="3701129"/>
              <a:ext cx="43387" cy="4341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486;p27">
              <a:extLst>
                <a:ext uri="{FF2B5EF4-FFF2-40B4-BE49-F238E27FC236}">
                  <a16:creationId xmlns:a16="http://schemas.microsoft.com/office/drawing/2014/main" id="{CB992174-DDF9-4D18-92F3-34D7DA6FBF69}"/>
                </a:ext>
              </a:extLst>
            </p:cNvPr>
            <p:cNvSpPr/>
            <p:nvPr/>
          </p:nvSpPr>
          <p:spPr>
            <a:xfrm>
              <a:off x="4852806" y="2983654"/>
              <a:ext cx="434136" cy="673428"/>
            </a:xfrm>
            <a:custGeom>
              <a:avLst/>
              <a:gdLst/>
              <a:ahLst/>
              <a:cxnLst/>
              <a:rect l="l" t="t" r="r" b="b"/>
              <a:pathLst>
                <a:path w="13264" h="20575" fill="none" extrusionOk="0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Imagen institucional | indra">
            <a:extLst>
              <a:ext uri="{FF2B5EF4-FFF2-40B4-BE49-F238E27FC236}">
                <a16:creationId xmlns:a16="http://schemas.microsoft.com/office/drawing/2014/main" id="{37485BFB-47DD-4CDE-A9D4-B9606CC5B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353" y="2718950"/>
            <a:ext cx="736437" cy="37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2 Grupo | Expansión.com">
            <a:extLst>
              <a:ext uri="{FF2B5EF4-FFF2-40B4-BE49-F238E27FC236}">
                <a16:creationId xmlns:a16="http://schemas.microsoft.com/office/drawing/2014/main" id="{B87E3166-BEA7-4B69-9E84-7D61E763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252" y="2990256"/>
            <a:ext cx="410424" cy="41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8" name="Google Shape;15812;p82">
            <a:extLst>
              <a:ext uri="{FF2B5EF4-FFF2-40B4-BE49-F238E27FC236}">
                <a16:creationId xmlns:a16="http://schemas.microsoft.com/office/drawing/2014/main" id="{5C0DAD07-B247-4D0D-8F47-BA8DAB89965A}"/>
              </a:ext>
            </a:extLst>
          </p:cNvPr>
          <p:cNvGrpSpPr/>
          <p:nvPr/>
        </p:nvGrpSpPr>
        <p:grpSpPr>
          <a:xfrm>
            <a:off x="2846814" y="2821688"/>
            <a:ext cx="600912" cy="601599"/>
            <a:chOff x="3725461" y="2444712"/>
            <a:chExt cx="334279" cy="334661"/>
          </a:xfrm>
          <a:solidFill>
            <a:schemeClr val="tx1"/>
          </a:solidFill>
        </p:grpSpPr>
        <p:sp>
          <p:nvSpPr>
            <p:cNvPr id="169" name="Google Shape;15813;p82">
              <a:extLst>
                <a:ext uri="{FF2B5EF4-FFF2-40B4-BE49-F238E27FC236}">
                  <a16:creationId xmlns:a16="http://schemas.microsoft.com/office/drawing/2014/main" id="{651ECB44-BD86-41D3-BA8F-B8416A4E9C44}"/>
                </a:ext>
              </a:extLst>
            </p:cNvPr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814;p82">
              <a:extLst>
                <a:ext uri="{FF2B5EF4-FFF2-40B4-BE49-F238E27FC236}">
                  <a16:creationId xmlns:a16="http://schemas.microsoft.com/office/drawing/2014/main" id="{F2CCF3C7-B220-4C1F-8EE4-28DDC4A5D9E5}"/>
                </a:ext>
              </a:extLst>
            </p:cNvPr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815;p82">
              <a:extLst>
                <a:ext uri="{FF2B5EF4-FFF2-40B4-BE49-F238E27FC236}">
                  <a16:creationId xmlns:a16="http://schemas.microsoft.com/office/drawing/2014/main" id="{B2CEEEB3-D410-47C5-82E5-00823161BAFB}"/>
                </a:ext>
              </a:extLst>
            </p:cNvPr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816;p82">
              <a:extLst>
                <a:ext uri="{FF2B5EF4-FFF2-40B4-BE49-F238E27FC236}">
                  <a16:creationId xmlns:a16="http://schemas.microsoft.com/office/drawing/2014/main" id="{BA170FE6-C166-4ABD-9E18-A3838D772856}"/>
                </a:ext>
              </a:extLst>
            </p:cNvPr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5817;p82">
              <a:extLst>
                <a:ext uri="{FF2B5EF4-FFF2-40B4-BE49-F238E27FC236}">
                  <a16:creationId xmlns:a16="http://schemas.microsoft.com/office/drawing/2014/main" id="{5B330C4C-42C2-4EAF-9510-35893C06CCE2}"/>
                </a:ext>
              </a:extLst>
            </p:cNvPr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818;p82">
              <a:extLst>
                <a:ext uri="{FF2B5EF4-FFF2-40B4-BE49-F238E27FC236}">
                  <a16:creationId xmlns:a16="http://schemas.microsoft.com/office/drawing/2014/main" id="{D05B321A-6E28-4D3B-91CC-A6B021E6FD6F}"/>
                </a:ext>
              </a:extLst>
            </p:cNvPr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5819;p82">
              <a:extLst>
                <a:ext uri="{FF2B5EF4-FFF2-40B4-BE49-F238E27FC236}">
                  <a16:creationId xmlns:a16="http://schemas.microsoft.com/office/drawing/2014/main" id="{B7158A91-E36D-45BF-9098-37E7A4B50530}"/>
                </a:ext>
              </a:extLst>
            </p:cNvPr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501;p27">
            <a:extLst>
              <a:ext uri="{FF2B5EF4-FFF2-40B4-BE49-F238E27FC236}">
                <a16:creationId xmlns:a16="http://schemas.microsoft.com/office/drawing/2014/main" id="{23A0AACB-1B25-4B3F-98D3-D42C5229B09E}"/>
              </a:ext>
            </a:extLst>
          </p:cNvPr>
          <p:cNvGrpSpPr/>
          <p:nvPr/>
        </p:nvGrpSpPr>
        <p:grpSpPr>
          <a:xfrm>
            <a:off x="5501191" y="2695542"/>
            <a:ext cx="1002151" cy="877877"/>
            <a:chOff x="3355801" y="3849989"/>
            <a:chExt cx="1002151" cy="877877"/>
          </a:xfrm>
          <a:solidFill>
            <a:schemeClr val="accent6"/>
          </a:solidFill>
        </p:grpSpPr>
        <p:sp>
          <p:nvSpPr>
            <p:cNvPr id="177" name="Google Shape;1502;p27">
              <a:extLst>
                <a:ext uri="{FF2B5EF4-FFF2-40B4-BE49-F238E27FC236}">
                  <a16:creationId xmlns:a16="http://schemas.microsoft.com/office/drawing/2014/main" id="{62B07015-B515-483F-84C3-4FC8F5626762}"/>
                </a:ext>
              </a:extLst>
            </p:cNvPr>
            <p:cNvSpPr/>
            <p:nvPr/>
          </p:nvSpPr>
          <p:spPr>
            <a:xfrm>
              <a:off x="3355801" y="3849989"/>
              <a:ext cx="1002151" cy="877877"/>
            </a:xfrm>
            <a:custGeom>
              <a:avLst/>
              <a:gdLst/>
              <a:ahLst/>
              <a:cxnLst/>
              <a:rect l="l" t="t" r="r" b="b"/>
              <a:pathLst>
                <a:path w="35756" h="31322" extrusionOk="0">
                  <a:moveTo>
                    <a:pt x="17900" y="1"/>
                  </a:moveTo>
                  <a:cubicBezTo>
                    <a:pt x="12487" y="1"/>
                    <a:pt x="7223" y="2812"/>
                    <a:pt x="4323" y="7837"/>
                  </a:cubicBezTo>
                  <a:cubicBezTo>
                    <a:pt x="1" y="15326"/>
                    <a:pt x="2561" y="24899"/>
                    <a:pt x="10050" y="29221"/>
                  </a:cubicBezTo>
                  <a:cubicBezTo>
                    <a:pt x="12517" y="30644"/>
                    <a:pt x="15210" y="31321"/>
                    <a:pt x="17867" y="31321"/>
                  </a:cubicBezTo>
                  <a:cubicBezTo>
                    <a:pt x="23276" y="31321"/>
                    <a:pt x="28535" y="28516"/>
                    <a:pt x="31433" y="23494"/>
                  </a:cubicBezTo>
                  <a:cubicBezTo>
                    <a:pt x="35755" y="16005"/>
                    <a:pt x="33195" y="6432"/>
                    <a:pt x="25706" y="2098"/>
                  </a:cubicBezTo>
                  <a:cubicBezTo>
                    <a:pt x="23243" y="676"/>
                    <a:pt x="20553" y="1"/>
                    <a:pt x="179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8" name="Google Shape;1503;p27">
              <a:extLst>
                <a:ext uri="{FF2B5EF4-FFF2-40B4-BE49-F238E27FC236}">
                  <a16:creationId xmlns:a16="http://schemas.microsoft.com/office/drawing/2014/main" id="{15986056-EC96-445E-96DE-D7369FF16838}"/>
                </a:ext>
              </a:extLst>
            </p:cNvPr>
            <p:cNvGrpSpPr/>
            <p:nvPr/>
          </p:nvGrpSpPr>
          <p:grpSpPr>
            <a:xfrm>
              <a:off x="3691514" y="4040139"/>
              <a:ext cx="330388" cy="454214"/>
              <a:chOff x="3691514" y="4040139"/>
              <a:chExt cx="330388" cy="454214"/>
            </a:xfrm>
            <a:grpFill/>
          </p:grpSpPr>
          <p:sp>
            <p:nvSpPr>
              <p:cNvPr id="179" name="Google Shape;1504;p27">
                <a:extLst>
                  <a:ext uri="{FF2B5EF4-FFF2-40B4-BE49-F238E27FC236}">
                    <a16:creationId xmlns:a16="http://schemas.microsoft.com/office/drawing/2014/main" id="{0291DE3D-98DE-462B-B916-910BD617118F}"/>
                  </a:ext>
                </a:extLst>
              </p:cNvPr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extrusionOk="0">
                    <a:moveTo>
                      <a:pt x="5894" y="1"/>
                    </a:moveTo>
                    <a:cubicBezTo>
                      <a:pt x="2644" y="1"/>
                      <a:pt x="0" y="2632"/>
                      <a:pt x="0" y="5894"/>
                    </a:cubicBezTo>
                    <a:lnTo>
                      <a:pt x="0" y="10312"/>
                    </a:ln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1505;p27">
                <a:extLst>
                  <a:ext uri="{FF2B5EF4-FFF2-40B4-BE49-F238E27FC236}">
                    <a16:creationId xmlns:a16="http://schemas.microsoft.com/office/drawing/2014/main" id="{22F662CC-3B92-4EAD-AF55-BD06948A3694}"/>
                  </a:ext>
                </a:extLst>
              </p:cNvPr>
              <p:cNvSpPr/>
              <p:nvPr/>
            </p:nvSpPr>
            <p:spPr>
              <a:xfrm>
                <a:off x="3691514" y="4040139"/>
                <a:ext cx="330388" cy="454214"/>
              </a:xfrm>
              <a:custGeom>
                <a:avLst/>
                <a:gdLst/>
                <a:ahLst/>
                <a:cxnLst/>
                <a:rect l="l" t="t" r="r" b="b"/>
                <a:pathLst>
                  <a:path w="11788" h="16206" fill="none" extrusionOk="0">
                    <a:moveTo>
                      <a:pt x="0" y="10312"/>
                    </a:moveTo>
                    <a:cubicBezTo>
                      <a:pt x="0" y="13574"/>
                      <a:pt x="2644" y="16205"/>
                      <a:pt x="5894" y="16205"/>
                    </a:cubicBezTo>
                    <a:cubicBezTo>
                      <a:pt x="9156" y="16205"/>
                      <a:pt x="11788" y="13574"/>
                      <a:pt x="11788" y="10312"/>
                    </a:cubicBezTo>
                    <a:lnTo>
                      <a:pt x="11788" y="5894"/>
                    </a:lnTo>
                    <a:cubicBezTo>
                      <a:pt x="11788" y="2632"/>
                      <a:pt x="9156" y="1"/>
                      <a:pt x="5894" y="1"/>
                    </a:cubicBezTo>
                    <a:cubicBezTo>
                      <a:pt x="2644" y="1"/>
                      <a:pt x="0" y="2632"/>
                      <a:pt x="0" y="5894"/>
                    </a:cubicBezTo>
                    <a:close/>
                  </a:path>
                </a:pathLst>
              </a:custGeom>
              <a:grpFill/>
              <a:ln w="11300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1506;p27">
                <a:extLst>
                  <a:ext uri="{FF2B5EF4-FFF2-40B4-BE49-F238E27FC236}">
                    <a16:creationId xmlns:a16="http://schemas.microsoft.com/office/drawing/2014/main" id="{8892D858-B38F-469E-BBB9-CAC11622C68E}"/>
                  </a:ext>
                </a:extLst>
              </p:cNvPr>
              <p:cNvSpPr/>
              <p:nvPr/>
            </p:nvSpPr>
            <p:spPr>
              <a:xfrm>
                <a:off x="3691514" y="4195327"/>
                <a:ext cx="330052" cy="144173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11776" y="5144"/>
                    </a:lnTo>
                    <a:lnTo>
                      <a:pt x="1177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507;p27">
                <a:extLst>
                  <a:ext uri="{FF2B5EF4-FFF2-40B4-BE49-F238E27FC236}">
                    <a16:creationId xmlns:a16="http://schemas.microsoft.com/office/drawing/2014/main" id="{32A4D23A-D406-437F-A0CF-F856F2737F53}"/>
                  </a:ext>
                </a:extLst>
              </p:cNvPr>
              <p:cNvSpPr/>
              <p:nvPr/>
            </p:nvSpPr>
            <p:spPr>
              <a:xfrm>
                <a:off x="3712535" y="4215675"/>
                <a:ext cx="102805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148" extrusionOk="0">
                    <a:moveTo>
                      <a:pt x="727" y="0"/>
                    </a:moveTo>
                    <a:lnTo>
                      <a:pt x="727" y="0"/>
                    </a:lnTo>
                    <a:cubicBezTo>
                      <a:pt x="1" y="750"/>
                      <a:pt x="1" y="2227"/>
                      <a:pt x="1477" y="2941"/>
                    </a:cubicBezTo>
                    <a:cubicBezTo>
                      <a:pt x="1770" y="3089"/>
                      <a:pt x="2033" y="3148"/>
                      <a:pt x="2267" y="3148"/>
                    </a:cubicBezTo>
                    <a:cubicBezTo>
                      <a:pt x="3203" y="3148"/>
                      <a:pt x="3668" y="2203"/>
                      <a:pt x="3668" y="2203"/>
                    </a:cubicBezTo>
                    <a:lnTo>
                      <a:pt x="7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508;p27">
                <a:extLst>
                  <a:ext uri="{FF2B5EF4-FFF2-40B4-BE49-F238E27FC236}">
                    <a16:creationId xmlns:a16="http://schemas.microsoft.com/office/drawing/2014/main" id="{19062DFF-3F88-4627-8F46-64577444D7DB}"/>
                  </a:ext>
                </a:extLst>
              </p:cNvPr>
              <p:cNvSpPr/>
              <p:nvPr/>
            </p:nvSpPr>
            <p:spPr>
              <a:xfrm>
                <a:off x="3898077" y="4215675"/>
                <a:ext cx="103141" cy="88231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148" extrusionOk="0">
                    <a:moveTo>
                      <a:pt x="2953" y="0"/>
                    </a:moveTo>
                    <a:lnTo>
                      <a:pt x="0" y="2203"/>
                    </a:lnTo>
                    <a:cubicBezTo>
                      <a:pt x="0" y="2203"/>
                      <a:pt x="465" y="3148"/>
                      <a:pt x="1407" y="3148"/>
                    </a:cubicBezTo>
                    <a:cubicBezTo>
                      <a:pt x="1643" y="3148"/>
                      <a:pt x="1908" y="3089"/>
                      <a:pt x="2203" y="2941"/>
                    </a:cubicBezTo>
                    <a:cubicBezTo>
                      <a:pt x="3679" y="2227"/>
                      <a:pt x="3679" y="750"/>
                      <a:pt x="29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569;p27">
            <a:extLst>
              <a:ext uri="{FF2B5EF4-FFF2-40B4-BE49-F238E27FC236}">
                <a16:creationId xmlns:a16="http://schemas.microsoft.com/office/drawing/2014/main" id="{69283C5A-737D-4E6D-8346-36F665BDC0BD}"/>
              </a:ext>
            </a:extLst>
          </p:cNvPr>
          <p:cNvGrpSpPr/>
          <p:nvPr/>
        </p:nvGrpSpPr>
        <p:grpSpPr>
          <a:xfrm>
            <a:off x="3351748" y="3858549"/>
            <a:ext cx="1002460" cy="877765"/>
            <a:chOff x="4785736" y="1374313"/>
            <a:chExt cx="1002460" cy="877765"/>
          </a:xfrm>
        </p:grpSpPr>
        <p:sp>
          <p:nvSpPr>
            <p:cNvPr id="185" name="Google Shape;1570;p27">
              <a:extLst>
                <a:ext uri="{FF2B5EF4-FFF2-40B4-BE49-F238E27FC236}">
                  <a16:creationId xmlns:a16="http://schemas.microsoft.com/office/drawing/2014/main" id="{40BBDCF1-E5D6-428E-8EF4-748ADD8B504F}"/>
                </a:ext>
              </a:extLst>
            </p:cNvPr>
            <p:cNvSpPr/>
            <p:nvPr/>
          </p:nvSpPr>
          <p:spPr>
            <a:xfrm>
              <a:off x="4785736" y="1374313"/>
              <a:ext cx="1002460" cy="877765"/>
            </a:xfrm>
            <a:custGeom>
              <a:avLst/>
              <a:gdLst/>
              <a:ahLst/>
              <a:cxnLst/>
              <a:rect l="l" t="t" r="r" b="b"/>
              <a:pathLst>
                <a:path w="35767" h="31318" extrusionOk="0">
                  <a:moveTo>
                    <a:pt x="17889" y="0"/>
                  </a:moveTo>
                  <a:cubicBezTo>
                    <a:pt x="12480" y="0"/>
                    <a:pt x="7220" y="2811"/>
                    <a:pt x="4322" y="7833"/>
                  </a:cubicBezTo>
                  <a:cubicBezTo>
                    <a:pt x="0" y="15322"/>
                    <a:pt x="2560" y="24895"/>
                    <a:pt x="10049" y="29217"/>
                  </a:cubicBezTo>
                  <a:cubicBezTo>
                    <a:pt x="12516" y="30640"/>
                    <a:pt x="15210" y="31317"/>
                    <a:pt x="17869" y="31317"/>
                  </a:cubicBezTo>
                  <a:cubicBezTo>
                    <a:pt x="23281" y="31317"/>
                    <a:pt x="28546" y="28512"/>
                    <a:pt x="31444" y="23490"/>
                  </a:cubicBezTo>
                  <a:cubicBezTo>
                    <a:pt x="35766" y="16001"/>
                    <a:pt x="33195" y="6428"/>
                    <a:pt x="25706" y="2106"/>
                  </a:cubicBezTo>
                  <a:cubicBezTo>
                    <a:pt x="23239" y="678"/>
                    <a:pt x="20546" y="0"/>
                    <a:pt x="17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" name="Google Shape;1571;p27">
              <a:extLst>
                <a:ext uri="{FF2B5EF4-FFF2-40B4-BE49-F238E27FC236}">
                  <a16:creationId xmlns:a16="http://schemas.microsoft.com/office/drawing/2014/main" id="{406CB88E-DAC0-40A3-9EE7-040FAC478266}"/>
                </a:ext>
              </a:extLst>
            </p:cNvPr>
            <p:cNvGrpSpPr/>
            <p:nvPr/>
          </p:nvGrpSpPr>
          <p:grpSpPr>
            <a:xfrm>
              <a:off x="5100401" y="1599112"/>
              <a:ext cx="373775" cy="428176"/>
              <a:chOff x="5100401" y="1599112"/>
              <a:chExt cx="373775" cy="428176"/>
            </a:xfrm>
          </p:grpSpPr>
          <p:sp>
            <p:nvSpPr>
              <p:cNvPr id="187" name="Google Shape;1572;p27">
                <a:extLst>
                  <a:ext uri="{FF2B5EF4-FFF2-40B4-BE49-F238E27FC236}">
                    <a16:creationId xmlns:a16="http://schemas.microsoft.com/office/drawing/2014/main" id="{91FA90B1-2BC8-47DB-9470-EB51D4892A11}"/>
                  </a:ext>
                </a:extLst>
              </p:cNvPr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extrusionOk="0">
                    <a:moveTo>
                      <a:pt x="6668" y="1"/>
                    </a:moveTo>
                    <a:lnTo>
                      <a:pt x="1" y="3334"/>
                    </a:lnTo>
                    <a:cubicBezTo>
                      <a:pt x="1" y="3334"/>
                      <a:pt x="1" y="10823"/>
                      <a:pt x="6668" y="15276"/>
                    </a:cubicBezTo>
                    <a:cubicBezTo>
                      <a:pt x="13336" y="10823"/>
                      <a:pt x="13336" y="3334"/>
                      <a:pt x="13336" y="3334"/>
                    </a:cubicBezTo>
                    <a:lnTo>
                      <a:pt x="66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573;p27">
                <a:extLst>
                  <a:ext uri="{FF2B5EF4-FFF2-40B4-BE49-F238E27FC236}">
                    <a16:creationId xmlns:a16="http://schemas.microsoft.com/office/drawing/2014/main" id="{C2D9DFC1-3A5A-4215-9A91-C1B1FF3DD981}"/>
                  </a:ext>
                </a:extLst>
              </p:cNvPr>
              <p:cNvSpPr/>
              <p:nvPr/>
            </p:nvSpPr>
            <p:spPr>
              <a:xfrm>
                <a:off x="5149449" y="1651187"/>
                <a:ext cx="275342" cy="317692"/>
              </a:xfrm>
              <a:custGeom>
                <a:avLst/>
                <a:gdLst/>
                <a:ahLst/>
                <a:cxnLst/>
                <a:rect l="l" t="t" r="r" b="b"/>
                <a:pathLst>
                  <a:path w="9824" h="11335" fill="none" extrusionOk="0">
                    <a:moveTo>
                      <a:pt x="4918" y="11335"/>
                    </a:moveTo>
                    <a:cubicBezTo>
                      <a:pt x="1203" y="8370"/>
                      <a:pt x="251" y="4310"/>
                      <a:pt x="1" y="2465"/>
                    </a:cubicBezTo>
                    <a:lnTo>
                      <a:pt x="4918" y="0"/>
                    </a:lnTo>
                    <a:lnTo>
                      <a:pt x="9824" y="2465"/>
                    </a:lnTo>
                    <a:cubicBezTo>
                      <a:pt x="9585" y="4322"/>
                      <a:pt x="8645" y="8358"/>
                      <a:pt x="4918" y="11335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574;p27">
                <a:extLst>
                  <a:ext uri="{FF2B5EF4-FFF2-40B4-BE49-F238E27FC236}">
                    <a16:creationId xmlns:a16="http://schemas.microsoft.com/office/drawing/2014/main" id="{E1197F77-A0D0-4BD9-BB83-A8A1976336EF}"/>
                  </a:ext>
                </a:extLst>
              </p:cNvPr>
              <p:cNvSpPr/>
              <p:nvPr/>
            </p:nvSpPr>
            <p:spPr>
              <a:xfrm>
                <a:off x="5233223" y="1751946"/>
                <a:ext cx="125507" cy="94144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359" fill="none" extrusionOk="0">
                    <a:moveTo>
                      <a:pt x="0" y="1965"/>
                    </a:moveTo>
                    <a:lnTo>
                      <a:pt x="1405" y="3358"/>
                    </a:lnTo>
                    <a:lnTo>
                      <a:pt x="4477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575;p27">
                <a:extLst>
                  <a:ext uri="{FF2B5EF4-FFF2-40B4-BE49-F238E27FC236}">
                    <a16:creationId xmlns:a16="http://schemas.microsoft.com/office/drawing/2014/main" id="{88085D3A-91F9-4274-B357-AF039A653B4E}"/>
                  </a:ext>
                </a:extLst>
              </p:cNvPr>
              <p:cNvSpPr/>
              <p:nvPr/>
            </p:nvSpPr>
            <p:spPr>
              <a:xfrm>
                <a:off x="5100401" y="1599112"/>
                <a:ext cx="373775" cy="428176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15277" fill="none" extrusionOk="0">
                    <a:moveTo>
                      <a:pt x="6668" y="15276"/>
                    </a:moveTo>
                    <a:cubicBezTo>
                      <a:pt x="1" y="10823"/>
                      <a:pt x="1" y="3334"/>
                      <a:pt x="1" y="3334"/>
                    </a:cubicBezTo>
                    <a:lnTo>
                      <a:pt x="6668" y="1"/>
                    </a:lnTo>
                    <a:lnTo>
                      <a:pt x="13336" y="3334"/>
                    </a:lnTo>
                    <a:cubicBezTo>
                      <a:pt x="13336" y="3334"/>
                      <a:pt x="13336" y="10823"/>
                      <a:pt x="6668" y="1527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" name="Google Shape;13684;p78">
            <a:extLst>
              <a:ext uri="{FF2B5EF4-FFF2-40B4-BE49-F238E27FC236}">
                <a16:creationId xmlns:a16="http://schemas.microsoft.com/office/drawing/2014/main" id="{EDF13CF7-8875-4D16-BD2E-C0690D8F9309}"/>
              </a:ext>
            </a:extLst>
          </p:cNvPr>
          <p:cNvGrpSpPr/>
          <p:nvPr/>
        </p:nvGrpSpPr>
        <p:grpSpPr>
          <a:xfrm>
            <a:off x="4938360" y="4061385"/>
            <a:ext cx="674747" cy="526047"/>
            <a:chOff x="2611458" y="3816374"/>
            <a:chExt cx="426329" cy="332375"/>
          </a:xfrm>
          <a:solidFill>
            <a:schemeClr val="tx1"/>
          </a:solidFill>
        </p:grpSpPr>
        <p:sp>
          <p:nvSpPr>
            <p:cNvPr id="192" name="Google Shape;13685;p78">
              <a:extLst>
                <a:ext uri="{FF2B5EF4-FFF2-40B4-BE49-F238E27FC236}">
                  <a16:creationId xmlns:a16="http://schemas.microsoft.com/office/drawing/2014/main" id="{9B077924-1EDC-4FBE-93F8-6E59781EBB5E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686;p78">
              <a:extLst>
                <a:ext uri="{FF2B5EF4-FFF2-40B4-BE49-F238E27FC236}">
                  <a16:creationId xmlns:a16="http://schemas.microsoft.com/office/drawing/2014/main" id="{2D75E754-16C3-4203-AAF2-047BC52D4F34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687;p78">
              <a:extLst>
                <a:ext uri="{FF2B5EF4-FFF2-40B4-BE49-F238E27FC236}">
                  <a16:creationId xmlns:a16="http://schemas.microsoft.com/office/drawing/2014/main" id="{D4360B47-6F61-4FF0-93B8-1D067FF52E10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688;p78">
              <a:extLst>
                <a:ext uri="{FF2B5EF4-FFF2-40B4-BE49-F238E27FC236}">
                  <a16:creationId xmlns:a16="http://schemas.microsoft.com/office/drawing/2014/main" id="{108D5F9C-88C3-40E4-9C07-C2DF7678D6DD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3689;p78">
              <a:extLst>
                <a:ext uri="{FF2B5EF4-FFF2-40B4-BE49-F238E27FC236}">
                  <a16:creationId xmlns:a16="http://schemas.microsoft.com/office/drawing/2014/main" id="{7936B7D4-A660-406E-B125-4434A5F3DCD5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3690;p78">
              <a:extLst>
                <a:ext uri="{FF2B5EF4-FFF2-40B4-BE49-F238E27FC236}">
                  <a16:creationId xmlns:a16="http://schemas.microsoft.com/office/drawing/2014/main" id="{A1DCD8E0-D351-4ABC-B2FD-A8321BDE4E4E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3691;p78">
              <a:extLst>
                <a:ext uri="{FF2B5EF4-FFF2-40B4-BE49-F238E27FC236}">
                  <a16:creationId xmlns:a16="http://schemas.microsoft.com/office/drawing/2014/main" id="{1DAFD921-DB18-4466-A35B-58B9946EA9DB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3692;p78">
              <a:extLst>
                <a:ext uri="{FF2B5EF4-FFF2-40B4-BE49-F238E27FC236}">
                  <a16:creationId xmlns:a16="http://schemas.microsoft.com/office/drawing/2014/main" id="{22537690-824D-466F-AAD1-C00EFF60BA29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3693;p78">
              <a:extLst>
                <a:ext uri="{FF2B5EF4-FFF2-40B4-BE49-F238E27FC236}">
                  <a16:creationId xmlns:a16="http://schemas.microsoft.com/office/drawing/2014/main" id="{C059C52D-8885-40F4-963D-01A6888D74BD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3694;p78">
              <a:extLst>
                <a:ext uri="{FF2B5EF4-FFF2-40B4-BE49-F238E27FC236}">
                  <a16:creationId xmlns:a16="http://schemas.microsoft.com/office/drawing/2014/main" id="{B33D3E86-2250-4C55-ACF0-DFA2B43BC34C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15964;p82">
            <a:extLst>
              <a:ext uri="{FF2B5EF4-FFF2-40B4-BE49-F238E27FC236}">
                <a16:creationId xmlns:a16="http://schemas.microsoft.com/office/drawing/2014/main" id="{5524B02D-BA74-4B56-BADC-1F7C130E0EFC}"/>
              </a:ext>
            </a:extLst>
          </p:cNvPr>
          <p:cNvGrpSpPr/>
          <p:nvPr/>
        </p:nvGrpSpPr>
        <p:grpSpPr>
          <a:xfrm>
            <a:off x="5012624" y="1541272"/>
            <a:ext cx="527882" cy="525885"/>
            <a:chOff x="4195399" y="1970604"/>
            <a:chExt cx="344878" cy="343573"/>
          </a:xfrm>
          <a:solidFill>
            <a:schemeClr val="bg1"/>
          </a:solidFill>
        </p:grpSpPr>
        <p:sp>
          <p:nvSpPr>
            <p:cNvPr id="208" name="Google Shape;15965;p82">
              <a:extLst>
                <a:ext uri="{FF2B5EF4-FFF2-40B4-BE49-F238E27FC236}">
                  <a16:creationId xmlns:a16="http://schemas.microsoft.com/office/drawing/2014/main" id="{EB7CA854-D5E5-4B8F-8F5B-339D542187A3}"/>
                </a:ext>
              </a:extLst>
            </p:cNvPr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5966;p82">
              <a:extLst>
                <a:ext uri="{FF2B5EF4-FFF2-40B4-BE49-F238E27FC236}">
                  <a16:creationId xmlns:a16="http://schemas.microsoft.com/office/drawing/2014/main" id="{6425E668-3E8B-4461-96CC-7D2CA9D17B02}"/>
                </a:ext>
              </a:extLst>
            </p:cNvPr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967;p82">
              <a:extLst>
                <a:ext uri="{FF2B5EF4-FFF2-40B4-BE49-F238E27FC236}">
                  <a16:creationId xmlns:a16="http://schemas.microsoft.com/office/drawing/2014/main" id="{A5689BBD-4974-4720-9323-8385C9BBFDC7}"/>
                </a:ext>
              </a:extLst>
            </p:cNvPr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968;p82">
              <a:extLst>
                <a:ext uri="{FF2B5EF4-FFF2-40B4-BE49-F238E27FC236}">
                  <a16:creationId xmlns:a16="http://schemas.microsoft.com/office/drawing/2014/main" id="{CB33EE36-F3C2-43D1-8667-7511FE02D967}"/>
                </a:ext>
              </a:extLst>
            </p:cNvPr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DEL PROYECTO</a:t>
            </a:r>
            <a:endParaRPr dirty="0"/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 idx="2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089" name="Google Shape;2089;p51"/>
          <p:cNvGrpSpPr/>
          <p:nvPr/>
        </p:nvGrpSpPr>
        <p:grpSpPr>
          <a:xfrm>
            <a:off x="5191074" y="918576"/>
            <a:ext cx="4095849" cy="4053140"/>
            <a:chOff x="1179935" y="-209451"/>
            <a:chExt cx="5745334" cy="5685426"/>
          </a:xfrm>
        </p:grpSpPr>
        <p:sp>
          <p:nvSpPr>
            <p:cNvPr id="2090" name="Google Shape;2090;p51"/>
            <p:cNvSpPr/>
            <p:nvPr/>
          </p:nvSpPr>
          <p:spPr>
            <a:xfrm>
              <a:off x="1179935" y="-209451"/>
              <a:ext cx="5745334" cy="4760386"/>
            </a:xfrm>
            <a:custGeom>
              <a:avLst/>
              <a:gdLst/>
              <a:ahLst/>
              <a:cxnLst/>
              <a:rect l="l" t="t" r="r" b="b"/>
              <a:pathLst>
                <a:path w="208202" h="172509" extrusionOk="0">
                  <a:moveTo>
                    <a:pt x="90297" y="0"/>
                  </a:moveTo>
                  <a:cubicBezTo>
                    <a:pt x="60081" y="0"/>
                    <a:pt x="29711" y="6469"/>
                    <a:pt x="13646" y="23022"/>
                  </a:cubicBezTo>
                  <a:cubicBezTo>
                    <a:pt x="13646" y="23022"/>
                    <a:pt x="3033" y="29085"/>
                    <a:pt x="1517" y="44245"/>
                  </a:cubicBezTo>
                  <a:cubicBezTo>
                    <a:pt x="1" y="59406"/>
                    <a:pt x="16677" y="80631"/>
                    <a:pt x="19204" y="99833"/>
                  </a:cubicBezTo>
                  <a:cubicBezTo>
                    <a:pt x="21730" y="119036"/>
                    <a:pt x="1517" y="123584"/>
                    <a:pt x="9603" y="147841"/>
                  </a:cubicBezTo>
                  <a:cubicBezTo>
                    <a:pt x="15216" y="164681"/>
                    <a:pt x="37392" y="172509"/>
                    <a:pt x="58037" y="172509"/>
                  </a:cubicBezTo>
                  <a:cubicBezTo>
                    <a:pt x="67129" y="172509"/>
                    <a:pt x="75924" y="170991"/>
                    <a:pt x="82877" y="168055"/>
                  </a:cubicBezTo>
                  <a:cubicBezTo>
                    <a:pt x="105618" y="158453"/>
                    <a:pt x="116230" y="134197"/>
                    <a:pt x="150088" y="134197"/>
                  </a:cubicBezTo>
                  <a:cubicBezTo>
                    <a:pt x="183946" y="134197"/>
                    <a:pt x="208202" y="118531"/>
                    <a:pt x="206181" y="83662"/>
                  </a:cubicBezTo>
                  <a:cubicBezTo>
                    <a:pt x="204160" y="48794"/>
                    <a:pt x="196580" y="38181"/>
                    <a:pt x="169290" y="17967"/>
                  </a:cubicBezTo>
                  <a:cubicBezTo>
                    <a:pt x="155147" y="7490"/>
                    <a:pt x="122811" y="0"/>
                    <a:pt x="90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1436950" y="5221775"/>
              <a:ext cx="4967025" cy="254200"/>
            </a:xfrm>
            <a:custGeom>
              <a:avLst/>
              <a:gdLst/>
              <a:ahLst/>
              <a:cxnLst/>
              <a:rect l="l" t="t" r="r" b="b"/>
              <a:pathLst>
                <a:path w="198681" h="10168" extrusionOk="0">
                  <a:moveTo>
                    <a:pt x="99341" y="0"/>
                  </a:moveTo>
                  <a:cubicBezTo>
                    <a:pt x="72994" y="0"/>
                    <a:pt x="47726" y="536"/>
                    <a:pt x="29096" y="1489"/>
                  </a:cubicBezTo>
                  <a:cubicBezTo>
                    <a:pt x="10467" y="2443"/>
                    <a:pt x="0" y="3736"/>
                    <a:pt x="0" y="5084"/>
                  </a:cubicBezTo>
                  <a:cubicBezTo>
                    <a:pt x="0" y="6432"/>
                    <a:pt x="10467" y="7724"/>
                    <a:pt x="29096" y="8679"/>
                  </a:cubicBezTo>
                  <a:cubicBezTo>
                    <a:pt x="47726" y="9632"/>
                    <a:pt x="72994" y="10167"/>
                    <a:pt x="99341" y="10167"/>
                  </a:cubicBezTo>
                  <a:cubicBezTo>
                    <a:pt x="125687" y="10167"/>
                    <a:pt x="150954" y="9632"/>
                    <a:pt x="169584" y="8679"/>
                  </a:cubicBezTo>
                  <a:cubicBezTo>
                    <a:pt x="188215" y="7724"/>
                    <a:pt x="198680" y="6432"/>
                    <a:pt x="198680" y="5084"/>
                  </a:cubicBezTo>
                  <a:cubicBezTo>
                    <a:pt x="198680" y="3736"/>
                    <a:pt x="188215" y="2443"/>
                    <a:pt x="169584" y="1489"/>
                  </a:cubicBezTo>
                  <a:cubicBezTo>
                    <a:pt x="150954" y="536"/>
                    <a:pt x="125687" y="0"/>
                    <a:pt x="99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1830725" y="499100"/>
              <a:ext cx="4045100" cy="2678700"/>
            </a:xfrm>
            <a:custGeom>
              <a:avLst/>
              <a:gdLst/>
              <a:ahLst/>
              <a:cxnLst/>
              <a:rect l="l" t="t" r="r" b="b"/>
              <a:pathLst>
                <a:path w="161804" h="107148" extrusionOk="0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2953725" y="803275"/>
              <a:ext cx="2811775" cy="2285975"/>
            </a:xfrm>
            <a:custGeom>
              <a:avLst/>
              <a:gdLst/>
              <a:ahLst/>
              <a:cxnLst/>
              <a:rect l="l" t="t" r="r" b="b"/>
              <a:pathLst>
                <a:path w="112471" h="91439" extrusionOk="0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3342350" y="1015575"/>
              <a:ext cx="407700" cy="827825"/>
            </a:xfrm>
            <a:custGeom>
              <a:avLst/>
              <a:gdLst/>
              <a:ahLst/>
              <a:cxnLst/>
              <a:rect l="l" t="t" r="r" b="b"/>
              <a:pathLst>
                <a:path w="16308" h="33113" extrusionOk="0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5361625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4148400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950050" y="2262200"/>
              <a:ext cx="798775" cy="411500"/>
            </a:xfrm>
            <a:custGeom>
              <a:avLst/>
              <a:gdLst/>
              <a:ahLst/>
              <a:cxnLst/>
              <a:rect l="l" t="t" r="r" b="b"/>
              <a:pathLst>
                <a:path w="31951" h="16460" extrusionOk="0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1837825" y="506225"/>
              <a:ext cx="4030850" cy="258950"/>
            </a:xfrm>
            <a:custGeom>
              <a:avLst/>
              <a:gdLst/>
              <a:ahLst/>
              <a:cxnLst/>
              <a:rect l="l" t="t" r="r" b="b"/>
              <a:pathLst>
                <a:path w="161234" h="10358" extrusionOk="0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1830725" y="499100"/>
              <a:ext cx="4045100" cy="273175"/>
            </a:xfrm>
            <a:custGeom>
              <a:avLst/>
              <a:gdLst/>
              <a:ahLst/>
              <a:cxnLst/>
              <a:rect l="l" t="t" r="r" b="b"/>
              <a:pathLst>
                <a:path w="161804" h="10927" extrusionOk="0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2946650" y="796150"/>
              <a:ext cx="2825925" cy="2300175"/>
            </a:xfrm>
            <a:custGeom>
              <a:avLst/>
              <a:gdLst/>
              <a:ahLst/>
              <a:cxnLst/>
              <a:rect l="l" t="t" r="r" b="b"/>
              <a:pathLst>
                <a:path w="113037" h="92007" extrusionOk="0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33417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37445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1"/>
            <p:cNvSpPr/>
            <p:nvPr/>
          </p:nvSpPr>
          <p:spPr>
            <a:xfrm>
              <a:off x="414732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1"/>
            <p:cNvSpPr/>
            <p:nvPr/>
          </p:nvSpPr>
          <p:spPr>
            <a:xfrm>
              <a:off x="45500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49528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535560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1"/>
            <p:cNvSpPr/>
            <p:nvPr/>
          </p:nvSpPr>
          <p:spPr>
            <a:xfrm>
              <a:off x="2953725" y="1024225"/>
              <a:ext cx="2811775" cy="25"/>
            </a:xfrm>
            <a:custGeom>
              <a:avLst/>
              <a:gdLst/>
              <a:ahLst/>
              <a:cxnLst/>
              <a:rect l="l" t="t" r="r" b="b"/>
              <a:pathLst>
                <a:path w="112471" h="1" extrusionOk="0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1"/>
            <p:cNvSpPr/>
            <p:nvPr/>
          </p:nvSpPr>
          <p:spPr>
            <a:xfrm>
              <a:off x="2947075" y="101712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1"/>
            <p:cNvSpPr/>
            <p:nvPr/>
          </p:nvSpPr>
          <p:spPr>
            <a:xfrm>
              <a:off x="2947050" y="142860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1"/>
            <p:cNvSpPr/>
            <p:nvPr/>
          </p:nvSpPr>
          <p:spPr>
            <a:xfrm>
              <a:off x="2947075" y="184007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2947050" y="2251575"/>
              <a:ext cx="2825950" cy="14200"/>
            </a:xfrm>
            <a:custGeom>
              <a:avLst/>
              <a:gdLst/>
              <a:ahLst/>
              <a:cxnLst/>
              <a:rect l="l" t="t" r="r" b="b"/>
              <a:pathLst>
                <a:path w="113038" h="568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1"/>
            <p:cNvSpPr/>
            <p:nvPr/>
          </p:nvSpPr>
          <p:spPr>
            <a:xfrm>
              <a:off x="2947075" y="266305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1"/>
            <p:cNvSpPr/>
            <p:nvPr/>
          </p:nvSpPr>
          <p:spPr>
            <a:xfrm>
              <a:off x="19936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2118150" y="91835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224270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2365425" y="9183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249175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261627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27408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19936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2118150" y="1032300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224270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2365425" y="10323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249175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261627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27408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19936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2118150" y="1146225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224270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1"/>
            <p:cNvSpPr/>
            <p:nvPr/>
          </p:nvSpPr>
          <p:spPr>
            <a:xfrm>
              <a:off x="2365425" y="114620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1"/>
            <p:cNvSpPr/>
            <p:nvPr/>
          </p:nvSpPr>
          <p:spPr>
            <a:xfrm>
              <a:off x="249175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1"/>
            <p:cNvSpPr/>
            <p:nvPr/>
          </p:nvSpPr>
          <p:spPr>
            <a:xfrm>
              <a:off x="261627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1"/>
            <p:cNvSpPr/>
            <p:nvPr/>
          </p:nvSpPr>
          <p:spPr>
            <a:xfrm>
              <a:off x="27408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1"/>
            <p:cNvSpPr/>
            <p:nvPr/>
          </p:nvSpPr>
          <p:spPr>
            <a:xfrm>
              <a:off x="19918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1"/>
            <p:cNvSpPr/>
            <p:nvPr/>
          </p:nvSpPr>
          <p:spPr>
            <a:xfrm>
              <a:off x="211637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1"/>
            <p:cNvSpPr/>
            <p:nvPr/>
          </p:nvSpPr>
          <p:spPr>
            <a:xfrm>
              <a:off x="224087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1"/>
            <p:cNvSpPr/>
            <p:nvPr/>
          </p:nvSpPr>
          <p:spPr>
            <a:xfrm>
              <a:off x="236542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1"/>
            <p:cNvSpPr/>
            <p:nvPr/>
          </p:nvSpPr>
          <p:spPr>
            <a:xfrm>
              <a:off x="2489950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1"/>
            <p:cNvSpPr/>
            <p:nvPr/>
          </p:nvSpPr>
          <p:spPr>
            <a:xfrm>
              <a:off x="2614500" y="1260150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1"/>
            <p:cNvSpPr/>
            <p:nvPr/>
          </p:nvSpPr>
          <p:spPr>
            <a:xfrm>
              <a:off x="27390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1"/>
            <p:cNvSpPr/>
            <p:nvPr/>
          </p:nvSpPr>
          <p:spPr>
            <a:xfrm>
              <a:off x="19918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1"/>
            <p:cNvSpPr/>
            <p:nvPr/>
          </p:nvSpPr>
          <p:spPr>
            <a:xfrm>
              <a:off x="211637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1"/>
            <p:cNvSpPr/>
            <p:nvPr/>
          </p:nvSpPr>
          <p:spPr>
            <a:xfrm>
              <a:off x="224087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1"/>
            <p:cNvSpPr/>
            <p:nvPr/>
          </p:nvSpPr>
          <p:spPr>
            <a:xfrm>
              <a:off x="236542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1"/>
            <p:cNvSpPr/>
            <p:nvPr/>
          </p:nvSpPr>
          <p:spPr>
            <a:xfrm>
              <a:off x="2489950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1"/>
            <p:cNvSpPr/>
            <p:nvPr/>
          </p:nvSpPr>
          <p:spPr>
            <a:xfrm>
              <a:off x="2614500" y="1374100"/>
              <a:ext cx="47075" cy="45300"/>
            </a:xfrm>
            <a:custGeom>
              <a:avLst/>
              <a:gdLst/>
              <a:ahLst/>
              <a:cxnLst/>
              <a:rect l="l" t="t" r="r" b="b"/>
              <a:pathLst>
                <a:path w="1883" h="1812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1"/>
            <p:cNvSpPr/>
            <p:nvPr/>
          </p:nvSpPr>
          <p:spPr>
            <a:xfrm>
              <a:off x="27390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1"/>
            <p:cNvSpPr/>
            <p:nvPr/>
          </p:nvSpPr>
          <p:spPr>
            <a:xfrm>
              <a:off x="19918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1"/>
            <p:cNvSpPr/>
            <p:nvPr/>
          </p:nvSpPr>
          <p:spPr>
            <a:xfrm>
              <a:off x="211637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1"/>
            <p:cNvSpPr/>
            <p:nvPr/>
          </p:nvSpPr>
          <p:spPr>
            <a:xfrm>
              <a:off x="224087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1"/>
            <p:cNvSpPr/>
            <p:nvPr/>
          </p:nvSpPr>
          <p:spPr>
            <a:xfrm>
              <a:off x="236542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1"/>
            <p:cNvSpPr/>
            <p:nvPr/>
          </p:nvSpPr>
          <p:spPr>
            <a:xfrm>
              <a:off x="2489950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1"/>
            <p:cNvSpPr/>
            <p:nvPr/>
          </p:nvSpPr>
          <p:spPr>
            <a:xfrm>
              <a:off x="2614500" y="1488025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1"/>
            <p:cNvSpPr/>
            <p:nvPr/>
          </p:nvSpPr>
          <p:spPr>
            <a:xfrm>
              <a:off x="27390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1"/>
            <p:cNvSpPr/>
            <p:nvPr/>
          </p:nvSpPr>
          <p:spPr>
            <a:xfrm>
              <a:off x="1988475" y="175647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1"/>
            <p:cNvSpPr/>
            <p:nvPr/>
          </p:nvSpPr>
          <p:spPr>
            <a:xfrm>
              <a:off x="1988475" y="199152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1"/>
            <p:cNvSpPr/>
            <p:nvPr/>
          </p:nvSpPr>
          <p:spPr>
            <a:xfrm>
              <a:off x="1987625" y="2226550"/>
              <a:ext cx="362950" cy="14225"/>
            </a:xfrm>
            <a:custGeom>
              <a:avLst/>
              <a:gdLst/>
              <a:ahLst/>
              <a:cxnLst/>
              <a:rect l="l" t="t" r="r" b="b"/>
              <a:pathLst>
                <a:path w="14518" h="569" extrusionOk="0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1"/>
            <p:cNvSpPr/>
            <p:nvPr/>
          </p:nvSpPr>
          <p:spPr>
            <a:xfrm>
              <a:off x="4707650" y="1162225"/>
              <a:ext cx="434275" cy="598325"/>
            </a:xfrm>
            <a:custGeom>
              <a:avLst/>
              <a:gdLst/>
              <a:ahLst/>
              <a:cxnLst/>
              <a:rect l="l" t="t" r="r" b="b"/>
              <a:pathLst>
                <a:path w="17371" h="23933" extrusionOk="0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1"/>
            <p:cNvSpPr/>
            <p:nvPr/>
          </p:nvSpPr>
          <p:spPr>
            <a:xfrm>
              <a:off x="4702350" y="1155125"/>
              <a:ext cx="446900" cy="612525"/>
            </a:xfrm>
            <a:custGeom>
              <a:avLst/>
              <a:gdLst/>
              <a:ahLst/>
              <a:cxnLst/>
              <a:rect l="l" t="t" r="r" b="b"/>
              <a:pathLst>
                <a:path w="17876" h="24501" extrusionOk="0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1"/>
            <p:cNvSpPr/>
            <p:nvPr/>
          </p:nvSpPr>
          <p:spPr>
            <a:xfrm>
              <a:off x="4660275" y="1011275"/>
              <a:ext cx="612600" cy="600325"/>
            </a:xfrm>
            <a:custGeom>
              <a:avLst/>
              <a:gdLst/>
              <a:ahLst/>
              <a:cxnLst/>
              <a:rect l="l" t="t" r="r" b="b"/>
              <a:pathLst>
                <a:path w="24504" h="24013" extrusionOk="0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1"/>
            <p:cNvSpPr/>
            <p:nvPr/>
          </p:nvSpPr>
          <p:spPr>
            <a:xfrm>
              <a:off x="4692250" y="1004200"/>
              <a:ext cx="587825" cy="614425"/>
            </a:xfrm>
            <a:custGeom>
              <a:avLst/>
              <a:gdLst/>
              <a:ahLst/>
              <a:cxnLst/>
              <a:rect l="l" t="t" r="r" b="b"/>
              <a:pathLst>
                <a:path w="23513" h="24577" extrusionOk="0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1"/>
            <p:cNvSpPr/>
            <p:nvPr/>
          </p:nvSpPr>
          <p:spPr>
            <a:xfrm>
              <a:off x="4863625" y="1358700"/>
              <a:ext cx="69050" cy="172750"/>
            </a:xfrm>
            <a:custGeom>
              <a:avLst/>
              <a:gdLst/>
              <a:ahLst/>
              <a:cxnLst/>
              <a:rect l="l" t="t" r="r" b="b"/>
              <a:pathLst>
                <a:path w="2762" h="6910" extrusionOk="0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1"/>
            <p:cNvSpPr/>
            <p:nvPr/>
          </p:nvSpPr>
          <p:spPr>
            <a:xfrm>
              <a:off x="4861750" y="1351575"/>
              <a:ext cx="77975" cy="186950"/>
            </a:xfrm>
            <a:custGeom>
              <a:avLst/>
              <a:gdLst/>
              <a:ahLst/>
              <a:cxnLst/>
              <a:rect l="l" t="t" r="r" b="b"/>
              <a:pathLst>
                <a:path w="3119" h="7478" extrusionOk="0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1"/>
            <p:cNvSpPr/>
            <p:nvPr/>
          </p:nvSpPr>
          <p:spPr>
            <a:xfrm>
              <a:off x="4446475" y="3047525"/>
              <a:ext cx="1082950" cy="2160925"/>
            </a:xfrm>
            <a:custGeom>
              <a:avLst/>
              <a:gdLst/>
              <a:ahLst/>
              <a:cxnLst/>
              <a:rect l="l" t="t" r="r" b="b"/>
              <a:pathLst>
                <a:path w="43318" h="86437" extrusionOk="0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1"/>
            <p:cNvSpPr/>
            <p:nvPr/>
          </p:nvSpPr>
          <p:spPr>
            <a:xfrm>
              <a:off x="4440025" y="3040425"/>
              <a:ext cx="1096950" cy="2175150"/>
            </a:xfrm>
            <a:custGeom>
              <a:avLst/>
              <a:gdLst/>
              <a:ahLst/>
              <a:cxnLst/>
              <a:rect l="l" t="t" r="r" b="b"/>
              <a:pathLst>
                <a:path w="43878" h="87006" extrusionOk="0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1"/>
            <p:cNvSpPr/>
            <p:nvPr/>
          </p:nvSpPr>
          <p:spPr>
            <a:xfrm>
              <a:off x="4963975" y="3405300"/>
              <a:ext cx="291075" cy="179850"/>
            </a:xfrm>
            <a:custGeom>
              <a:avLst/>
              <a:gdLst/>
              <a:ahLst/>
              <a:cxnLst/>
              <a:rect l="l" t="t" r="r" b="b"/>
              <a:pathLst>
                <a:path w="11643" h="7194" extrusionOk="0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1"/>
            <p:cNvSpPr/>
            <p:nvPr/>
          </p:nvSpPr>
          <p:spPr>
            <a:xfrm>
              <a:off x="4735375" y="3171050"/>
              <a:ext cx="199175" cy="10650"/>
            </a:xfrm>
            <a:custGeom>
              <a:avLst/>
              <a:gdLst/>
              <a:ahLst/>
              <a:cxnLst/>
              <a:rect l="l" t="t" r="r" b="b"/>
              <a:pathLst>
                <a:path w="7967" h="426" extrusionOk="0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1"/>
            <p:cNvSpPr/>
            <p:nvPr/>
          </p:nvSpPr>
          <p:spPr>
            <a:xfrm>
              <a:off x="5192400" y="3171050"/>
              <a:ext cx="84925" cy="10650"/>
            </a:xfrm>
            <a:custGeom>
              <a:avLst/>
              <a:gdLst/>
              <a:ahLst/>
              <a:cxnLst/>
              <a:rect l="l" t="t" r="r" b="b"/>
              <a:pathLst>
                <a:path w="3397" h="426" extrusionOk="0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1"/>
            <p:cNvSpPr/>
            <p:nvPr/>
          </p:nvSpPr>
          <p:spPr>
            <a:xfrm>
              <a:off x="4199325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1"/>
            <p:cNvSpPr/>
            <p:nvPr/>
          </p:nvSpPr>
          <p:spPr>
            <a:xfrm>
              <a:off x="5125700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1"/>
            <p:cNvSpPr/>
            <p:nvPr/>
          </p:nvSpPr>
          <p:spPr>
            <a:xfrm>
              <a:off x="4781725" y="1727075"/>
              <a:ext cx="440575" cy="143650"/>
            </a:xfrm>
            <a:custGeom>
              <a:avLst/>
              <a:gdLst/>
              <a:ahLst/>
              <a:cxnLst/>
              <a:rect l="l" t="t" r="r" b="b"/>
              <a:pathLst>
                <a:path w="17623" h="5746" extrusionOk="0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1"/>
            <p:cNvSpPr/>
            <p:nvPr/>
          </p:nvSpPr>
          <p:spPr>
            <a:xfrm>
              <a:off x="4772950" y="1719850"/>
              <a:ext cx="458075" cy="157950"/>
            </a:xfrm>
            <a:custGeom>
              <a:avLst/>
              <a:gdLst/>
              <a:ahLst/>
              <a:cxnLst/>
              <a:rect l="l" t="t" r="r" b="b"/>
              <a:pathLst>
                <a:path w="18323" h="6318" extrusionOk="0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1"/>
            <p:cNvSpPr/>
            <p:nvPr/>
          </p:nvSpPr>
          <p:spPr>
            <a:xfrm>
              <a:off x="5154275" y="1927700"/>
              <a:ext cx="518725" cy="985300"/>
            </a:xfrm>
            <a:custGeom>
              <a:avLst/>
              <a:gdLst/>
              <a:ahLst/>
              <a:cxnLst/>
              <a:rect l="l" t="t" r="r" b="b"/>
              <a:pathLst>
                <a:path w="20749" h="39412" extrusionOk="0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1"/>
            <p:cNvSpPr/>
            <p:nvPr/>
          </p:nvSpPr>
          <p:spPr>
            <a:xfrm>
              <a:off x="5146900" y="1920600"/>
              <a:ext cx="527025" cy="999500"/>
            </a:xfrm>
            <a:custGeom>
              <a:avLst/>
              <a:gdLst/>
              <a:ahLst/>
              <a:cxnLst/>
              <a:rect l="l" t="t" r="r" b="b"/>
              <a:pathLst>
                <a:path w="21081" h="39980" extrusionOk="0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1"/>
            <p:cNvSpPr/>
            <p:nvPr/>
          </p:nvSpPr>
          <p:spPr>
            <a:xfrm>
              <a:off x="4543950" y="1815650"/>
              <a:ext cx="918300" cy="1251350"/>
            </a:xfrm>
            <a:custGeom>
              <a:avLst/>
              <a:gdLst/>
              <a:ahLst/>
              <a:cxnLst/>
              <a:rect l="l" t="t" r="r" b="b"/>
              <a:pathLst>
                <a:path w="36732" h="50054" extrusionOk="0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1"/>
            <p:cNvSpPr/>
            <p:nvPr/>
          </p:nvSpPr>
          <p:spPr>
            <a:xfrm>
              <a:off x="4536625" y="1808450"/>
              <a:ext cx="933050" cy="1265625"/>
            </a:xfrm>
            <a:custGeom>
              <a:avLst/>
              <a:gdLst/>
              <a:ahLst/>
              <a:cxnLst/>
              <a:rect l="l" t="t" r="r" b="b"/>
              <a:pathLst>
                <a:path w="37322" h="50625" extrusionOk="0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1"/>
            <p:cNvSpPr/>
            <p:nvPr/>
          </p:nvSpPr>
          <p:spPr>
            <a:xfrm>
              <a:off x="5098750" y="2607025"/>
              <a:ext cx="76075" cy="61225"/>
            </a:xfrm>
            <a:custGeom>
              <a:avLst/>
              <a:gdLst/>
              <a:ahLst/>
              <a:cxnLst/>
              <a:rect l="l" t="t" r="r" b="b"/>
              <a:pathLst>
                <a:path w="3043" h="2449" extrusionOk="0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5213825" y="2219000"/>
              <a:ext cx="179225" cy="342950"/>
            </a:xfrm>
            <a:custGeom>
              <a:avLst/>
              <a:gdLst/>
              <a:ahLst/>
              <a:cxnLst/>
              <a:rect l="l" t="t" r="r" b="b"/>
              <a:pathLst>
                <a:path w="7169" h="13718" extrusionOk="0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5395900" y="2664750"/>
              <a:ext cx="165100" cy="82175"/>
            </a:xfrm>
            <a:custGeom>
              <a:avLst/>
              <a:gdLst/>
              <a:ahLst/>
              <a:cxnLst/>
              <a:rect l="l" t="t" r="r" b="b"/>
              <a:pathLst>
                <a:path w="6604" h="3287" extrusionOk="0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5375050" y="2662275"/>
              <a:ext cx="104575" cy="116525"/>
            </a:xfrm>
            <a:custGeom>
              <a:avLst/>
              <a:gdLst/>
              <a:ahLst/>
              <a:cxnLst/>
              <a:rect l="l" t="t" r="r" b="b"/>
              <a:pathLst>
                <a:path w="4183" h="4661" extrusionOk="0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3624925" y="1542075"/>
              <a:ext cx="1000550" cy="848475"/>
            </a:xfrm>
            <a:custGeom>
              <a:avLst/>
              <a:gdLst/>
              <a:ahLst/>
              <a:cxnLst/>
              <a:rect l="l" t="t" r="r" b="b"/>
              <a:pathLst>
                <a:path w="40022" h="33939" extrusionOk="0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3617100" y="1535000"/>
              <a:ext cx="1015025" cy="862625"/>
            </a:xfrm>
            <a:custGeom>
              <a:avLst/>
              <a:gdLst/>
              <a:ahLst/>
              <a:cxnLst/>
              <a:rect l="l" t="t" r="r" b="b"/>
              <a:pathLst>
                <a:path w="40601" h="34505" extrusionOk="0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4061850" y="2072550"/>
              <a:ext cx="56025" cy="127775"/>
            </a:xfrm>
            <a:custGeom>
              <a:avLst/>
              <a:gdLst/>
              <a:ahLst/>
              <a:cxnLst/>
              <a:rect l="l" t="t" r="r" b="b"/>
              <a:pathLst>
                <a:path w="2241" h="5111" extrusionOk="0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4016325" y="2118125"/>
              <a:ext cx="48075" cy="145975"/>
            </a:xfrm>
            <a:custGeom>
              <a:avLst/>
              <a:gdLst/>
              <a:ahLst/>
              <a:cxnLst/>
              <a:rect l="l" t="t" r="r" b="b"/>
              <a:pathLst>
                <a:path w="1923" h="5839" extrusionOk="0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4562225" y="2282075"/>
              <a:ext cx="202250" cy="177900"/>
            </a:xfrm>
            <a:custGeom>
              <a:avLst/>
              <a:gdLst/>
              <a:ahLst/>
              <a:cxnLst/>
              <a:rect l="l" t="t" r="r" b="b"/>
              <a:pathLst>
                <a:path w="8090" h="7116" extrusionOk="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4589600" y="2345875"/>
              <a:ext cx="193125" cy="214300"/>
            </a:xfrm>
            <a:custGeom>
              <a:avLst/>
              <a:gdLst/>
              <a:ahLst/>
              <a:cxnLst/>
              <a:rect l="l" t="t" r="r" b="b"/>
              <a:pathLst>
                <a:path w="7725" h="8572" extrusionOk="0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3653275" y="1616225"/>
              <a:ext cx="105450" cy="72550"/>
            </a:xfrm>
            <a:custGeom>
              <a:avLst/>
              <a:gdLst/>
              <a:ahLst/>
              <a:cxnLst/>
              <a:rect l="l" t="t" r="r" b="b"/>
              <a:pathLst>
                <a:path w="4218" h="2902" extrusionOk="0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3491600" y="1214750"/>
              <a:ext cx="282475" cy="394900"/>
            </a:xfrm>
            <a:custGeom>
              <a:avLst/>
              <a:gdLst/>
              <a:ahLst/>
              <a:cxnLst/>
              <a:rect l="l" t="t" r="r" b="b"/>
              <a:pathLst>
                <a:path w="11299" h="15796" extrusionOk="0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3483825" y="1207625"/>
              <a:ext cx="278975" cy="409100"/>
            </a:xfrm>
            <a:custGeom>
              <a:avLst/>
              <a:gdLst/>
              <a:ahLst/>
              <a:cxnLst/>
              <a:rect l="l" t="t" r="r" b="b"/>
              <a:pathLst>
                <a:path w="11159" h="16364" extrusionOk="0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3522725" y="1487225"/>
              <a:ext cx="49300" cy="62550"/>
            </a:xfrm>
            <a:custGeom>
              <a:avLst/>
              <a:gdLst/>
              <a:ahLst/>
              <a:cxnLst/>
              <a:rect l="l" t="t" r="r" b="b"/>
              <a:pathLst>
                <a:path w="1972" h="2502" extrusionOk="0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653</Words>
  <Application>Microsoft Office PowerPoint</Application>
  <PresentationFormat>Presentación en pantalla (16:9)</PresentationFormat>
  <Paragraphs>157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Viga</vt:lpstr>
      <vt:lpstr>DM Sans</vt:lpstr>
      <vt:lpstr>Arial</vt:lpstr>
      <vt:lpstr>Fira Sans</vt:lpstr>
      <vt:lpstr>Fira Sans Medium</vt:lpstr>
      <vt:lpstr>Cyber Security Business Plan</vt:lpstr>
      <vt:lpstr>SOCIAL USER CLUSTERING</vt:lpstr>
      <vt:lpstr>01</vt:lpstr>
      <vt:lpstr>STATE OF  THE ART</vt:lpstr>
      <vt:lpstr>1.1 CONTEXTO Y JUSTIFICACIÓN</vt:lpstr>
      <vt:lpstr>1.2 PLANTEAMIENTO DEL PROBLEMA</vt:lpstr>
      <vt:lpstr>OBJETIVOS</vt:lpstr>
      <vt:lpstr>2.1 OBJETIVO GENERAL</vt:lpstr>
      <vt:lpstr>2.2 OBJETIVOS ESPECÍFICOS</vt:lpstr>
      <vt:lpstr>DESARROLLO DEL PROYECTO</vt:lpstr>
      <vt:lpstr>3.1 HERRAMIENTAS INVESTIGADAS</vt:lpstr>
      <vt:lpstr>3.2 METODOLOGÍA Y PLANIFICACÓN</vt:lpstr>
      <vt:lpstr>3.3 FASES DEL DESARROLLO</vt:lpstr>
      <vt:lpstr>3.3.1 CODIFICACIÓN DEL MINERO EN GOLANG</vt:lpstr>
      <vt:lpstr>3.3.2 EXTRACCIÓN Y ALMACENAMIENTO DE DATOS</vt:lpstr>
      <vt:lpstr>1,200,000</vt:lpstr>
      <vt:lpstr>3.3.3 PROCESAMIENTO EN JUPYTER NOTEBOOK</vt:lpstr>
      <vt:lpstr>3.3.4 TRATAMIENTO Y MODELADO EN GEPHI</vt:lpstr>
      <vt:lpstr>RESULTADOS DEL PROYECTO</vt:lpstr>
      <vt:lpstr>4.1 PRIMEROS RESULTADOS</vt:lpstr>
      <vt:lpstr>4.1 PRIMEROS RESULTADOS</vt:lpstr>
      <vt:lpstr>4.2 FILTRADOS</vt:lpstr>
      <vt:lpstr>4.2 FILTRADOS</vt:lpstr>
      <vt:lpstr>4.3 CASOS DE ESTUDIO</vt:lpstr>
      <vt:lpstr>4.3 CASOS DE ESTUDIO</vt:lpstr>
      <vt:lpstr>4.3 CASOS DE ESTUDIO</vt:lpstr>
      <vt:lpstr>DISCUSIÓN Y CONCLUSIONES</vt:lpstr>
      <vt:lpstr>5.1 LIMITACIONES vs BENEFICIOS</vt:lpstr>
      <vt:lpstr>5.2 CONCLUSIONES</vt:lpstr>
      <vt:lpstr>FUTURAS LÍNEAS DE TRABAJO</vt:lpstr>
      <vt:lpstr>6.1 MEJORAS POTENCIALES DEL PROYECTO</vt:lpstr>
      <vt:lpstr>GRACIAS POR SU ATENCIÓN</vt:lpstr>
      <vt:lpstr>¿DUDAS?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BUSINESS PLAN</dc:title>
  <cp:lastModifiedBy>HECTOR PALENCIA SANCHEZ</cp:lastModifiedBy>
  <cp:revision>69</cp:revision>
  <dcterms:modified xsi:type="dcterms:W3CDTF">2022-06-16T09:39:03Z</dcterms:modified>
</cp:coreProperties>
</file>